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6.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9.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0.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1.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 id="2147483753" r:id="rId2"/>
    <p:sldMasterId id="2147483776" r:id="rId3"/>
    <p:sldMasterId id="2147483789" r:id="rId4"/>
    <p:sldMasterId id="2147483804" r:id="rId5"/>
    <p:sldMasterId id="2147483807" r:id="rId6"/>
    <p:sldMasterId id="2147483819" r:id="rId7"/>
    <p:sldMasterId id="2147483842" r:id="rId8"/>
    <p:sldMasterId id="2147483909" r:id="rId9"/>
    <p:sldMasterId id="2147483978" r:id="rId10"/>
    <p:sldMasterId id="2147483991" r:id="rId11"/>
    <p:sldMasterId id="2147484014" r:id="rId12"/>
  </p:sldMasterIdLst>
  <p:notesMasterIdLst>
    <p:notesMasterId r:id="rId41"/>
  </p:notesMasterIdLst>
  <p:handoutMasterIdLst>
    <p:handoutMasterId r:id="rId42"/>
  </p:handoutMasterIdLst>
  <p:sldIdLst>
    <p:sldId id="863" r:id="rId13"/>
    <p:sldId id="1068" r:id="rId14"/>
    <p:sldId id="1064" r:id="rId15"/>
    <p:sldId id="1093" r:id="rId16"/>
    <p:sldId id="1087" r:id="rId17"/>
    <p:sldId id="1059" r:id="rId18"/>
    <p:sldId id="1058" r:id="rId19"/>
    <p:sldId id="1060" r:id="rId20"/>
    <p:sldId id="1066" r:id="rId21"/>
    <p:sldId id="1065" r:id="rId22"/>
    <p:sldId id="1051" r:id="rId23"/>
    <p:sldId id="1067" r:id="rId24"/>
    <p:sldId id="1062" r:id="rId25"/>
    <p:sldId id="1081" r:id="rId26"/>
    <p:sldId id="1091" r:id="rId27"/>
    <p:sldId id="1090" r:id="rId28"/>
    <p:sldId id="1089" r:id="rId29"/>
    <p:sldId id="1080" r:id="rId30"/>
    <p:sldId id="1084" r:id="rId31"/>
    <p:sldId id="1078" r:id="rId32"/>
    <p:sldId id="1086" r:id="rId33"/>
    <p:sldId id="1069" r:id="rId34"/>
    <p:sldId id="1073" r:id="rId35"/>
    <p:sldId id="1072" r:id="rId36"/>
    <p:sldId id="1074" r:id="rId37"/>
    <p:sldId id="1076" r:id="rId38"/>
    <p:sldId id="1063" r:id="rId39"/>
    <p:sldId id="787" r:id="rId40"/>
  </p:sldIdLst>
  <p:sldSz cx="12192000" cy="6858000"/>
  <p:notesSz cx="6858000" cy="9144000"/>
  <p:defaultText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guide id="3" orient="horz" pos="3159" userDrawn="1">
          <p15:clr>
            <a:srgbClr val="A4A3A4"/>
          </p15:clr>
        </p15:guide>
        <p15:guide id="5" orient="horz" pos="981" userDrawn="1">
          <p15:clr>
            <a:srgbClr val="A4A3A4"/>
          </p15:clr>
        </p15:guide>
        <p15:guide id="6" pos="3840" userDrawn="1">
          <p15:clr>
            <a:srgbClr val="A4A3A4"/>
          </p15:clr>
        </p15:guide>
        <p15:guide id="7" pos="575" userDrawn="1">
          <p15:clr>
            <a:srgbClr val="A4A3A4"/>
          </p15:clr>
        </p15:guide>
        <p15:guide id="8" pos="7105" userDrawn="1">
          <p15:clr>
            <a:srgbClr val="A4A3A4"/>
          </p15:clr>
        </p15:guide>
        <p15:guide id="9" pos="7408" userDrawn="1">
          <p15:clr>
            <a:srgbClr val="A4A3A4"/>
          </p15:clr>
        </p15:guide>
        <p15:guide id="10" pos="303" userDrawn="1">
          <p15:clr>
            <a:srgbClr val="A4A3A4"/>
          </p15:clr>
        </p15:guide>
        <p15:guide id="11" pos="1965" userDrawn="1">
          <p15:clr>
            <a:srgbClr val="A4A3A4"/>
          </p15:clr>
        </p15:guide>
        <p15:guide id="12" pos="5715" userDrawn="1">
          <p15:clr>
            <a:srgbClr val="A4A3A4"/>
          </p15:clr>
        </p15:guide>
        <p15:guide id="13" pos="4384" userDrawn="1">
          <p15:clr>
            <a:srgbClr val="A4A3A4"/>
          </p15:clr>
        </p15:guide>
        <p15:guide id="14" orient="horz" pos="3295" userDrawn="1">
          <p15:clr>
            <a:srgbClr val="A4A3A4"/>
          </p15:clr>
        </p15:guide>
        <p15:guide id="15"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5A71"/>
    <a:srgbClr val="64FB32"/>
    <a:srgbClr val="FB0000"/>
    <a:srgbClr val="FBBD00"/>
    <a:srgbClr val="21FFFA"/>
    <a:srgbClr val="E74A3B"/>
    <a:srgbClr val="F6C23E"/>
    <a:srgbClr val="1CC88A"/>
    <a:srgbClr val="6A6A6A"/>
    <a:srgbClr val="00D6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Style foncé 1 - Accentuation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yle foncé 1 - Accentuation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Style foncé 1 - Accentuation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yle foncé 1 - Accentuatio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Style foncé 1 - Accentuation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59" autoAdjust="0"/>
    <p:restoredTop sz="96374" autoAdjust="0"/>
  </p:normalViewPr>
  <p:slideViewPr>
    <p:cSldViewPr>
      <p:cViewPr>
        <p:scale>
          <a:sx n="110" d="100"/>
          <a:sy n="110" d="100"/>
        </p:scale>
        <p:origin x="780" y="312"/>
      </p:cViewPr>
      <p:guideLst>
        <p:guide orient="horz" pos="2251"/>
        <p:guide orient="horz" pos="3159"/>
        <p:guide orient="horz" pos="981"/>
        <p:guide pos="3840"/>
        <p:guide pos="575"/>
        <p:guide pos="7105"/>
        <p:guide pos="7408"/>
        <p:guide pos="303"/>
        <p:guide pos="1965"/>
        <p:guide pos="5715"/>
        <p:guide pos="4384"/>
        <p:guide orient="horz" pos="3295"/>
        <p:guide orient="horz" pos="2160"/>
      </p:guideLst>
    </p:cSldViewPr>
  </p:slideViewPr>
  <p:outlineViewPr>
    <p:cViewPr>
      <p:scale>
        <a:sx n="33" d="100"/>
        <a:sy n="33" d="100"/>
      </p:scale>
      <p:origin x="0" y="-3264"/>
    </p:cViewPr>
  </p:outlineViewPr>
  <p:notesTextViewPr>
    <p:cViewPr>
      <p:scale>
        <a:sx n="150" d="100"/>
        <a:sy n="150" d="100"/>
      </p:scale>
      <p:origin x="0" y="0"/>
    </p:cViewPr>
  </p:notesTextViewPr>
  <p:sorterViewPr>
    <p:cViewPr>
      <p:scale>
        <a:sx n="66" d="100"/>
        <a:sy n="66" d="100"/>
      </p:scale>
      <p:origin x="0" y="0"/>
    </p:cViewPr>
  </p:sorterViewPr>
  <p:notesViewPr>
    <p:cSldViewPr>
      <p:cViewPr varScale="1">
        <p:scale>
          <a:sx n="87" d="100"/>
          <a:sy n="87" d="100"/>
        </p:scale>
        <p:origin x="3840"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20</c:v>
                </c:pt>
              </c:numCache>
            </c:numRef>
          </c:val>
          <c:extLst xmlns:c16r2="http://schemas.microsoft.com/office/drawing/2015/06/chart">
            <c:ext xmlns:c16="http://schemas.microsoft.com/office/drawing/2014/chart" uri="{C3380CC4-5D6E-409C-BE32-E72D297353CC}">
              <c16:uniqueId val="{00000000-E28A-496D-8ECE-A1C82032EB48}"/>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50</c:v>
                </c:pt>
              </c:numCache>
            </c:numRef>
          </c:val>
          <c:extLst xmlns:c16r2="http://schemas.microsoft.com/office/drawing/2015/06/chart">
            <c:ext xmlns:c16="http://schemas.microsoft.com/office/drawing/2014/chart" uri="{C3380CC4-5D6E-409C-BE32-E72D297353CC}">
              <c16:uniqueId val="{00000001-E28A-496D-8ECE-A1C82032EB48}"/>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30</c:v>
                </c:pt>
              </c:numCache>
            </c:numRef>
          </c:val>
          <c:extLst xmlns:c16r2="http://schemas.microsoft.com/office/drawing/2015/06/chart">
            <c:ext xmlns:c16="http://schemas.microsoft.com/office/drawing/2014/chart" uri="{C3380CC4-5D6E-409C-BE32-E72D297353CC}">
              <c16:uniqueId val="{00000002-E28A-496D-8ECE-A1C82032EB48}"/>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80</c:v>
                </c:pt>
              </c:numCache>
            </c:numRef>
          </c:val>
          <c:extLst xmlns:c16r2="http://schemas.microsoft.com/office/drawing/2015/06/chart">
            <c:ext xmlns:c16="http://schemas.microsoft.com/office/drawing/2014/chart" uri="{C3380CC4-5D6E-409C-BE32-E72D297353CC}">
              <c16:uniqueId val="{00000003-E28A-496D-8ECE-A1C82032EB48}"/>
            </c:ext>
          </c:extLst>
        </c:ser>
        <c:ser>
          <c:idx val="4"/>
          <c:order val="4"/>
          <c:tx>
            <c:strRef>
              <c:f>Sheet1!$F$1</c:f>
              <c:strCache>
                <c:ptCount val="1"/>
                <c:pt idx="0">
                  <c:v>Series 5</c:v>
                </c:pt>
              </c:strCache>
            </c:strRef>
          </c:tx>
          <c:spPr>
            <a:solidFill>
              <a:schemeClr val="accent5"/>
            </a:solidFill>
            <a:ln>
              <a:noFill/>
            </a:ln>
            <a:effectLst/>
          </c:spPr>
          <c:invertIfNegative val="0"/>
          <c:cat>
            <c:strRef>
              <c:f>Sheet1!$A$2</c:f>
              <c:strCache>
                <c:ptCount val="1"/>
                <c:pt idx="0">
                  <c:v>Category 1</c:v>
                </c:pt>
              </c:strCache>
            </c:strRef>
          </c:cat>
          <c:val>
            <c:numRef>
              <c:f>Sheet1!$F$2</c:f>
              <c:numCache>
                <c:formatCode>General</c:formatCode>
                <c:ptCount val="1"/>
                <c:pt idx="0">
                  <c:v>100</c:v>
                </c:pt>
              </c:numCache>
            </c:numRef>
          </c:val>
          <c:extLst xmlns:c16r2="http://schemas.microsoft.com/office/drawing/2015/06/chart">
            <c:ext xmlns:c16="http://schemas.microsoft.com/office/drawing/2014/chart" uri="{C3380CC4-5D6E-409C-BE32-E72D297353CC}">
              <c16:uniqueId val="{00000004-E28A-496D-8ECE-A1C82032EB48}"/>
            </c:ext>
          </c:extLst>
        </c:ser>
        <c:dLbls>
          <c:showLegendKey val="0"/>
          <c:showVal val="0"/>
          <c:showCatName val="0"/>
          <c:showSerName val="0"/>
          <c:showPercent val="0"/>
          <c:showBubbleSize val="0"/>
        </c:dLbls>
        <c:gapWidth val="335"/>
        <c:overlap val="-45"/>
        <c:axId val="-15620928"/>
        <c:axId val="-15618752"/>
      </c:barChart>
      <c:catAx>
        <c:axId val="-15620928"/>
        <c:scaling>
          <c:orientation val="minMax"/>
        </c:scaling>
        <c:delete val="1"/>
        <c:axPos val="l"/>
        <c:numFmt formatCode="General" sourceLinked="1"/>
        <c:majorTickMark val="none"/>
        <c:minorTickMark val="none"/>
        <c:tickLblPos val="nextTo"/>
        <c:crossAx val="-15618752"/>
        <c:crosses val="autoZero"/>
        <c:auto val="1"/>
        <c:lblAlgn val="ctr"/>
        <c:lblOffset val="100"/>
        <c:noMultiLvlLbl val="0"/>
      </c:catAx>
      <c:valAx>
        <c:axId val="-15618752"/>
        <c:scaling>
          <c:orientation val="minMax"/>
        </c:scaling>
        <c:delete val="1"/>
        <c:axPos val="b"/>
        <c:numFmt formatCode="General" sourceLinked="1"/>
        <c:majorTickMark val="none"/>
        <c:minorTickMark val="none"/>
        <c:tickLblPos val="nextTo"/>
        <c:crossAx val="-156209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bg1"/>
                </a:solidFill>
                <a:latin typeface="+mn-lt"/>
                <a:ea typeface="+mn-ea"/>
                <a:cs typeface="+mn-cs"/>
              </a:defRPr>
            </a:pPr>
            <a:r>
              <a:rPr lang="en-US" sz="1600" dirty="0">
                <a:solidFill>
                  <a:schemeClr val="bg1"/>
                </a:solidFill>
              </a:rPr>
              <a:t>EVALUASI RESPONDEN DI APLIKASI JARVIST</a:t>
            </a:r>
          </a:p>
        </c:rich>
      </c:tx>
      <c:layout/>
      <c:overlay val="0"/>
      <c:spPr>
        <a:solidFill>
          <a:srgbClr val="0D5A71"/>
        </a:solidFill>
        <a:ln>
          <a:noFill/>
        </a:ln>
        <a:effectLst/>
      </c:spPr>
      <c:txPr>
        <a:bodyPr rot="0" spcFirstLastPara="1" vertOverflow="ellipsis" vert="horz" wrap="square" anchor="ctr" anchorCtr="1"/>
        <a:lstStyle/>
        <a:p>
          <a:pPr>
            <a:defRPr sz="2128" b="1" i="0" u="none" strike="noStrike" kern="1200" cap="all" baseline="0">
              <a:solidFill>
                <a:schemeClr val="bg1"/>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spPr>
            <a:solidFill>
              <a:srgbClr val="64FB32"/>
            </a:solidFill>
          </c:spPr>
          <c:dPt>
            <c:idx val="0"/>
            <c:bubble3D val="0"/>
            <c:explosion val="9"/>
            <c:spPr>
              <a:solidFill>
                <a:srgbClr val="64FB3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01-2D22-450F-A83A-8DAB9DA1B91D}"/>
              </c:ext>
            </c:extLst>
          </c:dPt>
          <c:dPt>
            <c:idx val="1"/>
            <c:bubble3D val="0"/>
            <c:explosion val="10"/>
            <c:spPr>
              <a:solidFill>
                <a:srgbClr val="FF000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03-2D22-450F-A83A-8DAB9DA1B91D}"/>
              </c:ext>
            </c:extLst>
          </c:dPt>
          <c:dPt>
            <c:idx val="2"/>
            <c:bubble3D val="0"/>
            <c:explosion val="7"/>
            <c:spPr>
              <a:solidFill>
                <a:srgbClr val="FB000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xmlns:c16r2="http://schemas.microsoft.com/office/drawing/2015/06/chart">
              <c:ext xmlns:c16="http://schemas.microsoft.com/office/drawing/2014/chart" uri="{C3380CC4-5D6E-409C-BE32-E72D297353CC}">
                <c16:uniqueId val="{00000005-2D22-450F-A83A-8DAB9DA1B91D}"/>
              </c:ext>
            </c:extLst>
          </c:dPt>
          <c:dLbls>
            <c:dLbl>
              <c:idx val="0"/>
              <c:layout>
                <c:manualLayout>
                  <c:x val="5.4122805211359565E-2"/>
                  <c:y val="-7.9609186980281466E-3"/>
                </c:manualLayout>
              </c:layout>
              <c:spPr>
                <a:solidFill>
                  <a:srgbClr val="FFFF00"/>
                </a:solid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2D22-450F-A83A-8DAB9DA1B91D}"/>
                </c:ext>
                <c:ext xmlns:c15="http://schemas.microsoft.com/office/drawing/2012/chart" uri="{CE6537A1-D6FC-4f65-9D91-7224C49458BB}">
                  <c15:layout/>
                </c:ext>
              </c:extLst>
            </c:dLbl>
            <c:dLbl>
              <c:idx val="1"/>
              <c:layout>
                <c:manualLayout>
                  <c:x val="0"/>
                  <c:y val="9.724383523560573E-2"/>
                </c:manualLayout>
              </c:layout>
              <c:spPr>
                <a:solidFill>
                  <a:srgbClr val="FFFF00"/>
                </a:solid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2D22-450F-A83A-8DAB9DA1B91D}"/>
                </c:ext>
                <c:ext xmlns:c15="http://schemas.microsoft.com/office/drawing/2012/chart" uri="{CE6537A1-D6FC-4f65-9D91-7224C49458BB}">
                  <c15:layout/>
                </c:ext>
              </c:extLst>
            </c:dLbl>
            <c:dLbl>
              <c:idx val="2"/>
              <c:layout>
                <c:manualLayout>
                  <c:x val="-4.9115499121757215E-2"/>
                  <c:y val="-4.1141622599679385E-2"/>
                </c:manualLayout>
              </c:layout>
              <c:spPr>
                <a:solidFill>
                  <a:srgbClr val="FFFF00"/>
                </a:solid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tx1"/>
                      </a:solidFill>
                      <a:latin typeface="+mn-lt"/>
                      <a:ea typeface="+mn-ea"/>
                      <a:cs typeface="+mn-cs"/>
                    </a:defRPr>
                  </a:pPr>
                  <a:endParaRPr lang="en-US"/>
                </a:p>
              </c:txPr>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5-2D22-450F-A83A-8DAB9DA1B91D}"/>
                </c:ext>
                <c:ext xmlns:c15="http://schemas.microsoft.com/office/drawing/2012/chart" uri="{CE6537A1-D6FC-4f65-9D91-7224C49458BB}"/>
              </c:extLst>
            </c:dLbl>
            <c:spPr>
              <a:solidFill>
                <a:srgbClr val="FFFF00"/>
              </a:solidFill>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responden!$G$5:$G$6</c:f>
              <c:strCache>
                <c:ptCount val="2"/>
                <c:pt idx="0">
                  <c:v>Guardian Berkonstribusi</c:v>
                </c:pt>
                <c:pt idx="1">
                  <c:v>Guardian tidak  Berkonstribusi</c:v>
                </c:pt>
              </c:strCache>
            </c:strRef>
          </c:cat>
          <c:val>
            <c:numRef>
              <c:f>responden!$H$5:$H$6</c:f>
              <c:numCache>
                <c:formatCode>General</c:formatCode>
                <c:ptCount val="2"/>
                <c:pt idx="0">
                  <c:v>16</c:v>
                </c:pt>
                <c:pt idx="1">
                  <c:v>43</c:v>
                </c:pt>
              </c:numCache>
            </c:numRef>
          </c:val>
          <c:extLst xmlns:c16r2="http://schemas.microsoft.com/office/drawing/2015/06/chart">
            <c:ext xmlns:c16="http://schemas.microsoft.com/office/drawing/2014/chart" uri="{C3380CC4-5D6E-409C-BE32-E72D297353CC}">
              <c16:uniqueId val="{00000006-2D22-450F-A83A-8DAB9DA1B91D}"/>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t>DATA</a:t>
            </a:r>
            <a:r>
              <a:rPr lang="en-US" baseline="0"/>
              <a:t> INSPEKSI</a:t>
            </a:r>
            <a:endParaRPr lang="en-US"/>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explosion val="7"/>
            <c:spPr>
              <a:solidFill>
                <a:srgbClr val="64FB32"/>
              </a:solidFill>
              <a:ln>
                <a:noFill/>
              </a:ln>
              <a:effectLst>
                <a:outerShdw blurRad="40000" dist="23000" dir="5400000" rotWithShape="0">
                  <a:srgbClr val="000000">
                    <a:alpha val="35000"/>
                  </a:srgbClr>
                </a:outerShdw>
              </a:effectLst>
              <a:sp3d/>
            </c:spPr>
            <c:extLst xmlns:c16r2="http://schemas.microsoft.com/office/drawing/2015/06/chart">
              <c:ext xmlns:c16="http://schemas.microsoft.com/office/drawing/2014/chart" uri="{C3380CC4-5D6E-409C-BE32-E72D297353CC}">
                <c16:uniqueId val="{00000001-2A01-4179-829D-BADAA203BA99}"/>
              </c:ext>
            </c:extLst>
          </c:dPt>
          <c:dPt>
            <c:idx val="1"/>
            <c:bubble3D val="0"/>
            <c:explosion val="13"/>
            <c:spPr>
              <a:solidFill>
                <a:srgbClr val="FF0000"/>
              </a:solidFill>
              <a:ln>
                <a:noFill/>
              </a:ln>
              <a:effectLst>
                <a:outerShdw blurRad="40000" dist="23000" dir="5400000" rotWithShape="0">
                  <a:srgbClr val="000000">
                    <a:alpha val="35000"/>
                  </a:srgbClr>
                </a:outerShdw>
              </a:effectLst>
              <a:sp3d/>
            </c:spPr>
            <c:extLst xmlns:c16r2="http://schemas.microsoft.com/office/drawing/2015/06/chart">
              <c:ext xmlns:c16="http://schemas.microsoft.com/office/drawing/2014/chart" uri="{C3380CC4-5D6E-409C-BE32-E72D297353CC}">
                <c16:uniqueId val="{00000003-2A01-4179-829D-BADAA203BA99}"/>
              </c:ext>
            </c:extLst>
          </c:dPt>
          <c:dLbls>
            <c:dLbl>
              <c:idx val="0"/>
              <c:layout>
                <c:manualLayout>
                  <c:x val="-7.5189639620547644E-2"/>
                  <c:y val="8.7356736657917766E-2"/>
                </c:manualLayout>
              </c:layout>
              <c:dLblPos val="bestFit"/>
              <c:showLegendKey val="0"/>
              <c:showVal val="0"/>
              <c:showCatName val="0"/>
              <c:showSerName val="0"/>
              <c:showPercent val="1"/>
              <c:showBubbleSize val="0"/>
              <c:extLst xmlns:c16r2="http://schemas.microsoft.com/office/drawing/2015/06/chart">
                <c:ext xmlns:c16="http://schemas.microsoft.com/office/drawing/2014/chart" uri="{C3380CC4-5D6E-409C-BE32-E72D297353CC}">
                  <c16:uniqueId val="{00000001-2A01-4179-829D-BADAA203BA99}"/>
                </c:ext>
                <c:ext xmlns:c15="http://schemas.microsoft.com/office/drawing/2012/chart" uri="{CE6537A1-D6FC-4f65-9D91-7224C49458BB}">
                  <c15:layout/>
                </c:ext>
              </c:extLst>
            </c:dLbl>
            <c:spPr>
              <a:solidFill>
                <a:srgbClr val="FFFF00"/>
              </a:solid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c:ext xmlns:c15="http://schemas.microsoft.com/office/drawing/2012/chart" uri="{CE6537A1-D6FC-4f65-9D91-7224C49458BB}">
                <c15:layout/>
              </c:ext>
            </c:extLst>
          </c:dLbls>
          <c:cat>
            <c:strRef>
              <c:f>responden!$G$26:$G$27</c:f>
              <c:strCache>
                <c:ptCount val="2"/>
                <c:pt idx="0">
                  <c:v>INSPEKSI DI EKSEKUSI - SELESAI</c:v>
                </c:pt>
                <c:pt idx="1">
                  <c:v>INSPEKSI BELUM DIEKSEKUSI</c:v>
                </c:pt>
              </c:strCache>
            </c:strRef>
          </c:cat>
          <c:val>
            <c:numRef>
              <c:f>responden!$H$26:$H$27</c:f>
              <c:numCache>
                <c:formatCode>General</c:formatCode>
                <c:ptCount val="2"/>
                <c:pt idx="0">
                  <c:v>25</c:v>
                </c:pt>
                <c:pt idx="1">
                  <c:v>147</c:v>
                </c:pt>
              </c:numCache>
            </c:numRef>
          </c:val>
          <c:extLst xmlns:c16r2="http://schemas.microsoft.com/office/drawing/2015/06/chart">
            <c:ext xmlns:c16="http://schemas.microsoft.com/office/drawing/2014/chart" uri="{C3380CC4-5D6E-409C-BE32-E72D297353CC}">
              <c16:uniqueId val="{00000004-2A01-4179-829D-BADAA203BA99}"/>
            </c:ext>
          </c:extLst>
        </c:ser>
        <c:dLbls>
          <c:dLblPos val="ctr"/>
          <c:showLegendKey val="0"/>
          <c:showVal val="0"/>
          <c:showCatName val="0"/>
          <c:showSerName val="0"/>
          <c:showPercent val="1"/>
          <c:showBubbleSize val="0"/>
          <c:showLeaderLines val="1"/>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6">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A33B4B9-AFB0-43EB-82AF-ED70AC262E4F}" type="datetimeFigureOut">
              <a:rPr lang="en-US" smtClean="0"/>
              <a:pPr/>
              <a:t>1/27/2021</a:t>
            </a:fld>
            <a:endParaRPr lang="en-US"/>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472C8F-9949-4688-BFEB-F813D79CFC0A}" type="slidenum">
              <a:rPr lang="en-US" smtClean="0"/>
              <a:pPr/>
              <a:t>‹#›</a:t>
            </a:fld>
            <a:endParaRPr lang="en-US"/>
          </a:p>
        </p:txBody>
      </p:sp>
    </p:spTree>
    <p:extLst>
      <p:ext uri="{BB962C8B-B14F-4D97-AF65-F5344CB8AC3E}">
        <p14:creationId xmlns:p14="http://schemas.microsoft.com/office/powerpoint/2010/main" val="1792992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31E77A-DD07-4A76-801D-B4BF4990C412}" type="datetimeFigureOut">
              <a:rPr lang="en-US" smtClean="0"/>
              <a:pPr/>
              <a:t>1/27/2021</a:t>
            </a:fld>
            <a:endParaRPr lang="en-US"/>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A3AB2B-189A-4C92-A457-C6A3833631A7}" type="slidenum">
              <a:rPr lang="en-US" smtClean="0"/>
              <a:pPr/>
              <a:t>‹#›</a:t>
            </a:fld>
            <a:endParaRPr lang="en-US"/>
          </a:p>
        </p:txBody>
      </p:sp>
    </p:spTree>
    <p:extLst>
      <p:ext uri="{BB962C8B-B14F-4D97-AF65-F5344CB8AC3E}">
        <p14:creationId xmlns:p14="http://schemas.microsoft.com/office/powerpoint/2010/main" val="2753898374"/>
      </p:ext>
    </p:extLst>
  </p:cSld>
  <p:clrMap bg1="lt1" tx1="dk1" bg2="lt2" tx2="dk2" accent1="accent1" accent2="accent2" accent3="accent3" accent4="accent4" accent5="accent5" accent6="accent6" hlink="hlink" folHlink="folHlink"/>
  <p:hf hdr="0" ftr="0" dt="0"/>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Creative &amp; Free PowerPoint Templates</a:t>
            </a:r>
          </a:p>
        </p:txBody>
      </p:sp>
      <p:sp>
        <p:nvSpPr>
          <p:cNvPr id="4" name="Slide Number Placeholder 3"/>
          <p:cNvSpPr>
            <a:spLocks noGrp="1"/>
          </p:cNvSpPr>
          <p:nvPr>
            <p:ph type="sldNum" sz="quarter" idx="10"/>
          </p:nvPr>
        </p:nvSpPr>
        <p:spPr/>
        <p:txBody>
          <a:bodyPr/>
          <a:lstStyle/>
          <a:p>
            <a:fld id="{2CA3AB2B-189A-4C92-A457-C6A3833631A7}" type="slidenum">
              <a:rPr lang="en-US" smtClean="0"/>
              <a:pPr/>
              <a:t>1</a:t>
            </a:fld>
            <a:endParaRPr lang="en-US" dirty="0"/>
          </a:p>
        </p:txBody>
      </p:sp>
    </p:spTree>
    <p:extLst>
      <p:ext uri="{BB962C8B-B14F-4D97-AF65-F5344CB8AC3E}">
        <p14:creationId xmlns:p14="http://schemas.microsoft.com/office/powerpoint/2010/main" val="1021039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Setelah </a:t>
            </a:r>
            <a:r>
              <a:rPr lang="en-US" dirty="0" err="1"/>
              <a:t>judul</a:t>
            </a:r>
            <a:r>
              <a:rPr lang="en-US" dirty="0"/>
              <a:t> </a:t>
            </a:r>
            <a:r>
              <a:rPr lang="en-US" dirty="0" err="1"/>
              <a:t>latar</a:t>
            </a:r>
            <a:r>
              <a:rPr lang="en-US" dirty="0"/>
              <a:t> </a:t>
            </a:r>
            <a:r>
              <a:rPr lang="en-US" dirty="0" err="1"/>
              <a:t>belakang</a:t>
            </a:r>
            <a:r>
              <a:rPr lang="en-US" dirty="0"/>
              <a:t> , </a:t>
            </a:r>
            <a:r>
              <a:rPr lang="en-US" dirty="0" err="1"/>
              <a:t>isinya</a:t>
            </a:r>
            <a:r>
              <a:rPr lang="en-US" dirty="0"/>
              <a:t> </a:t>
            </a:r>
            <a:r>
              <a:rPr lang="en-US" dirty="0" err="1"/>
              <a:t>tren</a:t>
            </a:r>
            <a:r>
              <a:rPr lang="en-US" dirty="0"/>
              <a:t> </a:t>
            </a:r>
            <a:r>
              <a:rPr lang="en-US" dirty="0" err="1"/>
              <a:t>gangguan</a:t>
            </a:r>
            <a:r>
              <a:rPr lang="en-US" dirty="0"/>
              <a:t> di masing2 </a:t>
            </a:r>
            <a:r>
              <a:rPr lang="en-US" dirty="0" err="1"/>
              <a:t>ulp</a:t>
            </a:r>
            <a:r>
              <a:rPr lang="en-US" dirty="0"/>
              <a:t> cc 2020</a:t>
            </a:r>
          </a:p>
          <a:p>
            <a:pPr marL="171450" indent="-171450">
              <a:buFontTx/>
              <a:buChar char="-"/>
            </a:pPr>
            <a:r>
              <a:rPr lang="en-US" dirty="0"/>
              <a:t>rata2 </a:t>
            </a:r>
            <a:r>
              <a:rPr lang="en-US" dirty="0" err="1"/>
              <a:t>gangguan</a:t>
            </a:r>
            <a:r>
              <a:rPr lang="en-US" dirty="0"/>
              <a:t> dan </a:t>
            </a:r>
            <a:r>
              <a:rPr lang="en-US" dirty="0" err="1"/>
              <a:t>rc</a:t>
            </a:r>
            <a:r>
              <a:rPr lang="en-US" dirty="0"/>
              <a:t> </a:t>
            </a:r>
            <a:r>
              <a:rPr lang="en-US" dirty="0" err="1"/>
              <a:t>rp</a:t>
            </a:r>
            <a:r>
              <a:rPr lang="en-US" dirty="0"/>
              <a:t> 2020</a:t>
            </a:r>
          </a:p>
          <a:p>
            <a:pPr marL="171450" indent="-171450">
              <a:buFontTx/>
              <a:buChar char="-"/>
            </a:pPr>
            <a:r>
              <a:rPr lang="en-US" dirty="0" err="1"/>
              <a:t>Realisasi</a:t>
            </a:r>
            <a:r>
              <a:rPr lang="en-US" dirty="0"/>
              <a:t> </a:t>
            </a:r>
            <a:r>
              <a:rPr lang="en-US" dirty="0" err="1"/>
              <a:t>wilayah</a:t>
            </a:r>
            <a:r>
              <a:rPr lang="en-US" dirty="0"/>
              <a:t> -&gt; up3 -&gt;Breakdown </a:t>
            </a:r>
            <a:r>
              <a:rPr lang="en-US" dirty="0" err="1"/>
              <a:t>ulp</a:t>
            </a:r>
            <a:endParaRPr lang="en-US" dirty="0"/>
          </a:p>
          <a:p>
            <a:pPr marL="171450" indent="-171450">
              <a:buFontTx/>
              <a:buChar char="-"/>
            </a:pPr>
            <a:r>
              <a:rPr lang="en-US" dirty="0"/>
              <a:t>Karena </a:t>
            </a:r>
            <a:r>
              <a:rPr lang="en-US" dirty="0" err="1"/>
              <a:t>realissasi</a:t>
            </a:r>
            <a:r>
              <a:rPr lang="en-US" dirty="0"/>
              <a:t> </a:t>
            </a:r>
            <a:r>
              <a:rPr lang="en-US" dirty="0" err="1"/>
              <a:t>besar</a:t>
            </a:r>
            <a:r>
              <a:rPr lang="en-US" dirty="0"/>
              <a:t> </a:t>
            </a:r>
            <a:r>
              <a:rPr lang="en-US" dirty="0" err="1"/>
              <a:t>maka</a:t>
            </a:r>
            <a:r>
              <a:rPr lang="en-US" dirty="0"/>
              <a:t> </a:t>
            </a:r>
            <a:r>
              <a:rPr lang="en-US" dirty="0" err="1"/>
              <a:t>dibuat</a:t>
            </a:r>
            <a:r>
              <a:rPr lang="en-US" dirty="0"/>
              <a:t> cc</a:t>
            </a:r>
          </a:p>
          <a:p>
            <a:pPr marL="171450" indent="-171450">
              <a:buFontTx/>
              <a:buChar char="-"/>
            </a:pPr>
            <a:endParaRPr lang="en-US" dirty="0"/>
          </a:p>
          <a:p>
            <a:pPr marL="171450" indent="-171450">
              <a:buFontTx/>
              <a:buChar char="-"/>
            </a:pPr>
            <a:r>
              <a:rPr lang="en-US" dirty="0"/>
              <a:t>Slide </a:t>
            </a:r>
            <a:r>
              <a:rPr lang="en-US" dirty="0" err="1"/>
              <a:t>baru</a:t>
            </a:r>
            <a:r>
              <a:rPr lang="en-US" dirty="0"/>
              <a:t> </a:t>
            </a:r>
            <a:r>
              <a:rPr lang="en-US" dirty="0" err="1"/>
              <a:t>pmbentukan</a:t>
            </a:r>
            <a:r>
              <a:rPr lang="en-US" dirty="0"/>
              <a:t> cc (</a:t>
            </a:r>
            <a:r>
              <a:rPr lang="en-US" dirty="0" err="1"/>
              <a:t>judul</a:t>
            </a:r>
            <a:r>
              <a:rPr lang="en-US" dirty="0"/>
              <a:t> </a:t>
            </a:r>
            <a:r>
              <a:rPr lang="en-US" dirty="0" err="1"/>
              <a:t>aja</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304E42-6E80-4224-8C84-FC2C5C4F223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7318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id-ID" altLang="en-US"/>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defRPr/>
            </a:pPr>
            <a:fld id="{80BA2B4E-F533-4428-934E-E2C4D46A5EF9}" type="slidenum">
              <a:rPr lang="en-ID" altLang="en-US">
                <a:solidFill>
                  <a:prstClr val="black"/>
                </a:solidFill>
              </a:rPr>
              <a:pPr>
                <a:defRPr/>
              </a:pPr>
              <a:t>20</a:t>
            </a:fld>
            <a:endParaRPr lang="en-ID" altLang="en-US">
              <a:solidFill>
                <a:prstClr val="black"/>
              </a:solidFill>
            </a:endParaRPr>
          </a:p>
        </p:txBody>
      </p:sp>
    </p:spTree>
    <p:extLst>
      <p:ext uri="{BB962C8B-B14F-4D97-AF65-F5344CB8AC3E}">
        <p14:creationId xmlns:p14="http://schemas.microsoft.com/office/powerpoint/2010/main" val="3375001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id-ID" altLang="en-US"/>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defRPr/>
            </a:pPr>
            <a:fld id="{80BA2B4E-F533-4428-934E-E2C4D46A5EF9}" type="slidenum">
              <a:rPr lang="en-ID" altLang="en-US">
                <a:solidFill>
                  <a:prstClr val="black"/>
                </a:solidFill>
              </a:rPr>
              <a:pPr>
                <a:defRPr/>
              </a:pPr>
              <a:t>21</a:t>
            </a:fld>
            <a:endParaRPr lang="en-ID" altLang="en-US">
              <a:solidFill>
                <a:prstClr val="black"/>
              </a:solidFill>
            </a:endParaRPr>
          </a:p>
        </p:txBody>
      </p:sp>
    </p:spTree>
    <p:extLst>
      <p:ext uri="{BB962C8B-B14F-4D97-AF65-F5344CB8AC3E}">
        <p14:creationId xmlns:p14="http://schemas.microsoft.com/office/powerpoint/2010/main" val="986610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Setelah </a:t>
            </a:r>
            <a:r>
              <a:rPr lang="en-US" dirty="0" err="1"/>
              <a:t>judul</a:t>
            </a:r>
            <a:r>
              <a:rPr lang="en-US" dirty="0"/>
              <a:t> </a:t>
            </a:r>
            <a:r>
              <a:rPr lang="en-US" dirty="0" err="1"/>
              <a:t>latar</a:t>
            </a:r>
            <a:r>
              <a:rPr lang="en-US" dirty="0"/>
              <a:t> </a:t>
            </a:r>
            <a:r>
              <a:rPr lang="en-US" dirty="0" err="1"/>
              <a:t>belakang</a:t>
            </a:r>
            <a:r>
              <a:rPr lang="en-US" dirty="0"/>
              <a:t> , </a:t>
            </a:r>
            <a:r>
              <a:rPr lang="en-US" dirty="0" err="1"/>
              <a:t>isinya</a:t>
            </a:r>
            <a:r>
              <a:rPr lang="en-US" dirty="0"/>
              <a:t> </a:t>
            </a:r>
            <a:r>
              <a:rPr lang="en-US" dirty="0" err="1"/>
              <a:t>tren</a:t>
            </a:r>
            <a:r>
              <a:rPr lang="en-US" dirty="0"/>
              <a:t> </a:t>
            </a:r>
            <a:r>
              <a:rPr lang="en-US" dirty="0" err="1"/>
              <a:t>gangguan</a:t>
            </a:r>
            <a:r>
              <a:rPr lang="en-US" dirty="0"/>
              <a:t> di masing2 </a:t>
            </a:r>
            <a:r>
              <a:rPr lang="en-US" dirty="0" err="1"/>
              <a:t>ulp</a:t>
            </a:r>
            <a:r>
              <a:rPr lang="en-US" dirty="0"/>
              <a:t> cc 2020</a:t>
            </a:r>
          </a:p>
          <a:p>
            <a:pPr marL="171450" indent="-171450">
              <a:buFontTx/>
              <a:buChar char="-"/>
            </a:pPr>
            <a:r>
              <a:rPr lang="en-US" dirty="0"/>
              <a:t>rata2 </a:t>
            </a:r>
            <a:r>
              <a:rPr lang="en-US" dirty="0" err="1"/>
              <a:t>gangguan</a:t>
            </a:r>
            <a:r>
              <a:rPr lang="en-US" dirty="0"/>
              <a:t> dan </a:t>
            </a:r>
            <a:r>
              <a:rPr lang="en-US" dirty="0" err="1"/>
              <a:t>rc</a:t>
            </a:r>
            <a:r>
              <a:rPr lang="en-US" dirty="0"/>
              <a:t> </a:t>
            </a:r>
            <a:r>
              <a:rPr lang="en-US" dirty="0" err="1"/>
              <a:t>rp</a:t>
            </a:r>
            <a:r>
              <a:rPr lang="en-US" dirty="0"/>
              <a:t> 2020</a:t>
            </a:r>
          </a:p>
          <a:p>
            <a:pPr marL="171450" indent="-171450">
              <a:buFontTx/>
              <a:buChar char="-"/>
            </a:pPr>
            <a:r>
              <a:rPr lang="en-US" dirty="0" err="1"/>
              <a:t>Realisasi</a:t>
            </a:r>
            <a:r>
              <a:rPr lang="en-US" dirty="0"/>
              <a:t> </a:t>
            </a:r>
            <a:r>
              <a:rPr lang="en-US" dirty="0" err="1"/>
              <a:t>wilayah</a:t>
            </a:r>
            <a:r>
              <a:rPr lang="en-US" dirty="0"/>
              <a:t> -&gt; up3 -&gt;Breakdown </a:t>
            </a:r>
            <a:r>
              <a:rPr lang="en-US" dirty="0" err="1"/>
              <a:t>ulp</a:t>
            </a:r>
            <a:endParaRPr lang="en-US" dirty="0"/>
          </a:p>
          <a:p>
            <a:pPr marL="171450" indent="-171450">
              <a:buFontTx/>
              <a:buChar char="-"/>
            </a:pPr>
            <a:r>
              <a:rPr lang="en-US" dirty="0"/>
              <a:t>Karena </a:t>
            </a:r>
            <a:r>
              <a:rPr lang="en-US" dirty="0" err="1"/>
              <a:t>realissasi</a:t>
            </a:r>
            <a:r>
              <a:rPr lang="en-US" dirty="0"/>
              <a:t> </a:t>
            </a:r>
            <a:r>
              <a:rPr lang="en-US" dirty="0" err="1"/>
              <a:t>besar</a:t>
            </a:r>
            <a:r>
              <a:rPr lang="en-US" dirty="0"/>
              <a:t> </a:t>
            </a:r>
            <a:r>
              <a:rPr lang="en-US" dirty="0" err="1"/>
              <a:t>maka</a:t>
            </a:r>
            <a:r>
              <a:rPr lang="en-US" dirty="0"/>
              <a:t> </a:t>
            </a:r>
            <a:r>
              <a:rPr lang="en-US" dirty="0" err="1"/>
              <a:t>dibuat</a:t>
            </a:r>
            <a:r>
              <a:rPr lang="en-US" dirty="0"/>
              <a:t> cc</a:t>
            </a:r>
          </a:p>
          <a:p>
            <a:pPr marL="171450" indent="-171450">
              <a:buFontTx/>
              <a:buChar char="-"/>
            </a:pPr>
            <a:endParaRPr lang="en-US" dirty="0"/>
          </a:p>
          <a:p>
            <a:pPr marL="171450" indent="-171450">
              <a:buFontTx/>
              <a:buChar char="-"/>
            </a:pPr>
            <a:r>
              <a:rPr lang="en-US" dirty="0"/>
              <a:t>Slide </a:t>
            </a:r>
            <a:r>
              <a:rPr lang="en-US" dirty="0" err="1"/>
              <a:t>baru</a:t>
            </a:r>
            <a:r>
              <a:rPr lang="en-US" dirty="0"/>
              <a:t> </a:t>
            </a:r>
            <a:r>
              <a:rPr lang="en-US" dirty="0" err="1"/>
              <a:t>pmbentukan</a:t>
            </a:r>
            <a:r>
              <a:rPr lang="en-US" dirty="0"/>
              <a:t> cc (</a:t>
            </a:r>
            <a:r>
              <a:rPr lang="en-US" dirty="0" err="1"/>
              <a:t>judul</a:t>
            </a:r>
            <a:r>
              <a:rPr lang="en-US" dirty="0"/>
              <a:t> </a:t>
            </a:r>
            <a:r>
              <a:rPr lang="en-US" dirty="0" err="1"/>
              <a:t>aja</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304E42-6E80-4224-8C84-FC2C5C4F223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9064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AD1C1E-0DC4-4E80-87C5-5751F38221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831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9663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5874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304E42-6E80-4224-8C84-FC2C5C4F223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8718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4306D84F-CE36-47AA-A58E-309687FD8127}"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709595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Creative &amp; Free PowerPoint Templates</a:t>
            </a:r>
            <a:endParaRPr lang="en-US" dirty="0"/>
          </a:p>
        </p:txBody>
      </p:sp>
      <p:sp>
        <p:nvSpPr>
          <p:cNvPr id="4" name="Slide Number Placeholder 3"/>
          <p:cNvSpPr>
            <a:spLocks noGrp="1"/>
          </p:cNvSpPr>
          <p:nvPr>
            <p:ph type="sldNum" sz="quarter" idx="5"/>
          </p:nvPr>
        </p:nvSpPr>
        <p:spPr/>
        <p:txBody>
          <a:bodyPr/>
          <a:lstStyle/>
          <a:p>
            <a:fld id="{2CA3AB2B-189A-4C92-A457-C6A3833631A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580517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2CA3AB2B-189A-4C92-A457-C6A383363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3901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id-ID" altLang="en-US"/>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defRPr/>
            </a:pPr>
            <a:fld id="{80BA2B4E-F533-4428-934E-E2C4D46A5EF9}" type="slidenum">
              <a:rPr lang="en-ID" altLang="en-US">
                <a:solidFill>
                  <a:prstClr val="black"/>
                </a:solidFill>
              </a:rPr>
              <a:pPr>
                <a:defRPr/>
              </a:pPr>
              <a:t>15</a:t>
            </a:fld>
            <a:endParaRPr lang="en-ID" altLang="en-US">
              <a:solidFill>
                <a:prstClr val="black"/>
              </a:solidFill>
            </a:endParaRPr>
          </a:p>
        </p:txBody>
      </p:sp>
    </p:spTree>
    <p:extLst>
      <p:ext uri="{BB962C8B-B14F-4D97-AF65-F5344CB8AC3E}">
        <p14:creationId xmlns:p14="http://schemas.microsoft.com/office/powerpoint/2010/main" val="220245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id-ID" altLang="en-US"/>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defRPr/>
            </a:pPr>
            <a:fld id="{80BA2B4E-F533-4428-934E-E2C4D46A5EF9}" type="slidenum">
              <a:rPr lang="en-ID" altLang="en-US">
                <a:solidFill>
                  <a:prstClr val="black"/>
                </a:solidFill>
              </a:rPr>
              <a:pPr>
                <a:defRPr/>
              </a:pPr>
              <a:t>16</a:t>
            </a:fld>
            <a:endParaRPr lang="en-ID" altLang="en-US">
              <a:solidFill>
                <a:prstClr val="black"/>
              </a:solidFill>
            </a:endParaRPr>
          </a:p>
        </p:txBody>
      </p:sp>
    </p:spTree>
    <p:extLst>
      <p:ext uri="{BB962C8B-B14F-4D97-AF65-F5344CB8AC3E}">
        <p14:creationId xmlns:p14="http://schemas.microsoft.com/office/powerpoint/2010/main" val="3723872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id-ID" altLang="en-US"/>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defRPr/>
            </a:pPr>
            <a:fld id="{80BA2B4E-F533-4428-934E-E2C4D46A5EF9}" type="slidenum">
              <a:rPr lang="en-ID" altLang="en-US">
                <a:solidFill>
                  <a:prstClr val="black"/>
                </a:solidFill>
              </a:rPr>
              <a:pPr>
                <a:defRPr/>
              </a:pPr>
              <a:t>17</a:t>
            </a:fld>
            <a:endParaRPr lang="en-ID" altLang="en-US">
              <a:solidFill>
                <a:prstClr val="black"/>
              </a:solidFill>
            </a:endParaRPr>
          </a:p>
        </p:txBody>
      </p:sp>
    </p:spTree>
    <p:extLst>
      <p:ext uri="{BB962C8B-B14F-4D97-AF65-F5344CB8AC3E}">
        <p14:creationId xmlns:p14="http://schemas.microsoft.com/office/powerpoint/2010/main" val="31125065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1.xml"/><Relationship Id="rId6" Type="http://schemas.openxmlformats.org/officeDocument/2006/relationships/image" Target="../media/image14.png"/><Relationship Id="rId5" Type="http://schemas.openxmlformats.org/officeDocument/2006/relationships/image" Target="../media/image3.svg"/><Relationship Id="rId4" Type="http://schemas.openxmlformats.org/officeDocument/2006/relationships/image" Target="../media/image11.png"/></Relationships>
</file>

<file path=ppt/slideLayouts/_rels/slideLayout12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jpeg"/><Relationship Id="rId7" Type="http://schemas.openxmlformats.org/officeDocument/2006/relationships/image" Target="../media/image8.svg"/><Relationship Id="rId2" Type="http://schemas.openxmlformats.org/officeDocument/2006/relationships/image" Target="../media/image12.jpeg"/><Relationship Id="rId1" Type="http://schemas.openxmlformats.org/officeDocument/2006/relationships/slideMaster" Target="../slideMasters/slideMaster11.xml"/><Relationship Id="rId6" Type="http://schemas.openxmlformats.org/officeDocument/2006/relationships/image" Target="../media/image15.png"/><Relationship Id="rId5" Type="http://schemas.openxmlformats.org/officeDocument/2006/relationships/image" Target="../media/image3.sv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1.xml"/><Relationship Id="rId5" Type="http://schemas.openxmlformats.org/officeDocument/2006/relationships/image" Target="../media/image14.png"/><Relationship Id="rId4" Type="http://schemas.openxmlformats.org/officeDocument/2006/relationships/image" Target="../media/image16.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showeet.com/" TargetMode="External"/><Relationship Id="rId1" Type="http://schemas.openxmlformats.org/officeDocument/2006/relationships/slideMaster" Target="../slideMasters/slideMaster4.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showeet.com/" TargetMode="External"/><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7.xml"/><Relationship Id="rId6" Type="http://schemas.openxmlformats.org/officeDocument/2006/relationships/image" Target="../media/image14.png"/><Relationship Id="rId5" Type="http://schemas.openxmlformats.org/officeDocument/2006/relationships/image" Target="../media/image3.svg"/><Relationship Id="rId4"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jpeg"/><Relationship Id="rId7" Type="http://schemas.openxmlformats.org/officeDocument/2006/relationships/image" Target="../media/image8.svg"/><Relationship Id="rId2" Type="http://schemas.openxmlformats.org/officeDocument/2006/relationships/image" Target="../media/image12.jpeg"/><Relationship Id="rId1" Type="http://schemas.openxmlformats.org/officeDocument/2006/relationships/slideMaster" Target="../slideMasters/slideMaster7.xml"/><Relationship Id="rId6" Type="http://schemas.openxmlformats.org/officeDocument/2006/relationships/image" Target="../media/image15.png"/><Relationship Id="rId5" Type="http://schemas.openxmlformats.org/officeDocument/2006/relationships/image" Target="../media/image3.svg"/><Relationship Id="rId4"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7.xml"/><Relationship Id="rId5" Type="http://schemas.openxmlformats.org/officeDocument/2006/relationships/image" Target="../media/image14.png"/><Relationship Id="rId4"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showeet.com/"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8.xml"/><Relationship Id="rId6" Type="http://schemas.openxmlformats.org/officeDocument/2006/relationships/image" Target="../media/image14.png"/><Relationship Id="rId5" Type="http://schemas.openxmlformats.org/officeDocument/2006/relationships/image" Target="../media/image30.svg"/><Relationship Id="rId4" Type="http://schemas.openxmlformats.org/officeDocument/2006/relationships/image" Target="../media/image11.png"/></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jpeg"/><Relationship Id="rId7" Type="http://schemas.openxmlformats.org/officeDocument/2006/relationships/image" Target="../media/image80.svg"/><Relationship Id="rId2" Type="http://schemas.openxmlformats.org/officeDocument/2006/relationships/image" Target="../media/image12.jpeg"/><Relationship Id="rId1" Type="http://schemas.openxmlformats.org/officeDocument/2006/relationships/slideMaster" Target="../slideMasters/slideMaster8.xml"/><Relationship Id="rId6" Type="http://schemas.openxmlformats.org/officeDocument/2006/relationships/image" Target="../media/image15.png"/><Relationship Id="rId5" Type="http://schemas.openxmlformats.org/officeDocument/2006/relationships/image" Target="../media/image30.svg"/><Relationship Id="rId4" Type="http://schemas.openxmlformats.org/officeDocument/2006/relationships/image" Target="../media/image1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8.xml"/><Relationship Id="rId5" Type="http://schemas.openxmlformats.org/officeDocument/2006/relationships/image" Target="../media/image14.png"/><Relationship Id="rId4" Type="http://schemas.openxmlformats.org/officeDocument/2006/relationships/image" Target="../media/image16.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showeet.com/" TargetMode="External"/><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9.xml"/><Relationship Id="rId6" Type="http://schemas.openxmlformats.org/officeDocument/2006/relationships/image" Target="../media/image14.png"/><Relationship Id="rId5" Type="http://schemas.openxmlformats.org/officeDocument/2006/relationships/image" Target="../media/image3.svg"/><Relationship Id="rId4" Type="http://schemas.openxmlformats.org/officeDocument/2006/relationships/image" Target="../media/image11.png"/></Relationships>
</file>

<file path=ppt/slideLayouts/_rels/slideLayout9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jpeg"/><Relationship Id="rId7" Type="http://schemas.openxmlformats.org/officeDocument/2006/relationships/image" Target="../media/image8.svg"/><Relationship Id="rId2" Type="http://schemas.openxmlformats.org/officeDocument/2006/relationships/image" Target="../media/image12.jpeg"/><Relationship Id="rId1" Type="http://schemas.openxmlformats.org/officeDocument/2006/relationships/slideMaster" Target="../slideMasters/slideMaster9.xml"/><Relationship Id="rId6" Type="http://schemas.openxmlformats.org/officeDocument/2006/relationships/image" Target="../media/image15.png"/><Relationship Id="rId5" Type="http://schemas.openxmlformats.org/officeDocument/2006/relationships/image" Target="../media/image3.svg"/><Relationship Id="rId4" Type="http://schemas.openxmlformats.org/officeDocument/2006/relationships/image" Target="../media/image11.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9.xml"/><Relationship Id="rId5" Type="http://schemas.openxmlformats.org/officeDocument/2006/relationships/image" Target="../media/image14.png"/><Relationship Id="rId4" Type="http://schemas.openxmlformats.org/officeDocument/2006/relationships/image" Target="../media/image16.pn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Right">
    <p:spTree>
      <p:nvGrpSpPr>
        <p:cNvPr id="1" name=""/>
        <p:cNvGrpSpPr/>
        <p:nvPr/>
      </p:nvGrpSpPr>
      <p:grpSpPr>
        <a:xfrm>
          <a:off x="0" y="0"/>
          <a:ext cx="0" cy="0"/>
          <a:chOff x="0" y="0"/>
          <a:chExt cx="0" cy="0"/>
        </a:xfrm>
      </p:grpSpPr>
      <p:sp>
        <p:nvSpPr>
          <p:cNvPr id="2" name="Title 1"/>
          <p:cNvSpPr>
            <a:spLocks noGrp="1"/>
          </p:cNvSpPr>
          <p:nvPr>
            <p:ph type="title"/>
          </p:nvPr>
        </p:nvSpPr>
        <p:spPr>
          <a:xfrm>
            <a:off x="1784569" y="137160"/>
            <a:ext cx="9797831" cy="707886"/>
          </a:xfrm>
        </p:spPr>
        <p:txBody>
          <a:bodyPr/>
          <a:lstStyle/>
          <a:p>
            <a:r>
              <a:rPr lang="en-US"/>
              <a:t>Click to edit Master title style</a:t>
            </a:r>
          </a:p>
        </p:txBody>
      </p:sp>
      <p:sp>
        <p:nvSpPr>
          <p:cNvPr id="3" name="Subtitle 2"/>
          <p:cNvSpPr>
            <a:spLocks noGrp="1"/>
          </p:cNvSpPr>
          <p:nvPr>
            <p:ph type="subTitle" idx="1"/>
          </p:nvPr>
        </p:nvSpPr>
        <p:spPr>
          <a:xfrm>
            <a:off x="1784569" y="845046"/>
            <a:ext cx="9797831" cy="523220"/>
          </a:xfrm>
        </p:spPr>
        <p:txBody>
          <a:bodyPr wrap="square">
            <a:spAutoFit/>
          </a:bodyPr>
          <a:lstStyle>
            <a:lvl1pPr marL="0" indent="0" algn="r">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 name="Group 5"/>
          <p:cNvGrpSpPr/>
          <p:nvPr userDrawn="1"/>
        </p:nvGrpSpPr>
        <p:grpSpPr>
          <a:xfrm>
            <a:off x="328169" y="6237312"/>
            <a:ext cx="439241" cy="43924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0"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pic>
        <p:nvPicPr>
          <p:cNvPr id="12" name="Picture 11"/>
          <p:cNvPicPr>
            <a:picLocks noChangeAspect="1"/>
          </p:cNvPicPr>
          <p:nvPr userDrawn="1"/>
        </p:nvPicPr>
        <p:blipFill>
          <a:blip r:embed="rId3"/>
          <a:stretch>
            <a:fillRect/>
          </a:stretch>
        </p:blipFill>
        <p:spPr>
          <a:xfrm>
            <a:off x="156796" y="229538"/>
            <a:ext cx="1627773" cy="451143"/>
          </a:xfrm>
          <a:prstGeom prst="rect">
            <a:avLst/>
          </a:prstGeom>
        </p:spPr>
      </p:pic>
      <p:sp>
        <p:nvSpPr>
          <p:cNvPr id="13" name="Rectangle 12"/>
          <p:cNvSpPr/>
          <p:nvPr userDrawn="1"/>
        </p:nvSpPr>
        <p:spPr>
          <a:xfrm>
            <a:off x="173936" y="95859"/>
            <a:ext cx="1593494"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994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970C67-4150-4956-8729-9415F8BA8A1C}"/>
              </a:ext>
            </a:extLst>
          </p:cNvPr>
          <p:cNvSpPr>
            <a:spLocks noGrp="1"/>
          </p:cNvSpPr>
          <p:nvPr>
            <p:ph type="ctrTitle"/>
          </p:nvPr>
        </p:nvSpPr>
        <p:spPr>
          <a:xfrm>
            <a:off x="1524000" y="2708920"/>
            <a:ext cx="9144000" cy="1944216"/>
          </a:xfrm>
        </p:spPr>
        <p:txBody>
          <a:bodyPr anchor="ctr"/>
          <a:lstStyle>
            <a:lvl1pPr algn="ctr">
              <a:defRPr sz="6000" b="1" cap="all" baseline="0">
                <a:solidFill>
                  <a:schemeClr val="bg1"/>
                </a:solidFill>
                <a:latin typeface="+mn-lt"/>
              </a:defRPr>
            </a:lvl1pPr>
          </a:lstStyle>
          <a:p>
            <a:r>
              <a:rPr lang="en-US"/>
              <a:t>Click to edit Master title style</a:t>
            </a:r>
          </a:p>
        </p:txBody>
      </p:sp>
      <p:sp>
        <p:nvSpPr>
          <p:cNvPr id="3" name="Subtitle 2">
            <a:extLst>
              <a:ext uri="{FF2B5EF4-FFF2-40B4-BE49-F238E27FC236}">
                <a16:creationId xmlns:a16="http://schemas.microsoft.com/office/drawing/2014/main" xmlns="" id="{FD67B7FC-7BD6-47E1-BA5F-22C947BEF857}"/>
              </a:ext>
            </a:extLst>
          </p:cNvPr>
          <p:cNvSpPr>
            <a:spLocks noGrp="1"/>
          </p:cNvSpPr>
          <p:nvPr>
            <p:ph type="subTitle" idx="1"/>
          </p:nvPr>
        </p:nvSpPr>
        <p:spPr>
          <a:xfrm>
            <a:off x="6672063" y="5085184"/>
            <a:ext cx="4676753" cy="935682"/>
          </a:xfrm>
        </p:spPr>
        <p:txBody>
          <a:bodyPr anchor="ct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EA52907A-3CB0-4790-A989-C433C4D12E65}"/>
              </a:ext>
            </a:extLst>
          </p:cNvPr>
          <p:cNvSpPr>
            <a:spLocks noGrp="1"/>
          </p:cNvSpPr>
          <p:nvPr>
            <p:ph type="dt" sz="half" idx="10"/>
          </p:nvPr>
        </p:nvSpPr>
        <p:spPr>
          <a:xfrm>
            <a:off x="838200" y="6448251"/>
            <a:ext cx="2743200" cy="365125"/>
          </a:xfrm>
        </p:spPr>
        <p:txBody>
          <a:bodyPr/>
          <a:lstStyle>
            <a:lvl1pPr>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Your Date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28F11FA0-CB36-4653-B24F-0D8BECF0886D}"/>
              </a:ext>
            </a:extLst>
          </p:cNvPr>
          <p:cNvSpPr>
            <a:spLocks noGrp="1"/>
          </p:cNvSpPr>
          <p:nvPr>
            <p:ph type="ftr" sz="quarter" idx="11"/>
          </p:nvPr>
        </p:nvSpPr>
        <p:spPr>
          <a:xfrm>
            <a:off x="4038600" y="6448251"/>
            <a:ext cx="4114800" cy="365125"/>
          </a:xfrm>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Your Footer</a:t>
            </a:r>
          </a:p>
        </p:txBody>
      </p:sp>
      <p:sp>
        <p:nvSpPr>
          <p:cNvPr id="6" name="Slide Number Placeholder 5">
            <a:extLst>
              <a:ext uri="{FF2B5EF4-FFF2-40B4-BE49-F238E27FC236}">
                <a16:creationId xmlns:a16="http://schemas.microsoft.com/office/drawing/2014/main" xmlns="" id="{46F48B60-676B-471F-8CB5-EDE5EBB26D1E}"/>
              </a:ext>
            </a:extLst>
          </p:cNvPr>
          <p:cNvSpPr>
            <a:spLocks noGrp="1"/>
          </p:cNvSpPr>
          <p:nvPr>
            <p:ph type="sldNum" sz="quarter" idx="12"/>
          </p:nvPr>
        </p:nvSpPr>
        <p:spPr>
          <a:xfrm>
            <a:off x="8610600" y="6448251"/>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F9036A72-EF4D-4486-A23C-054FE2E2A8D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50296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sp>
        <p:nvSpPr>
          <p:cNvPr id="3" name="Text Placeholder 2"/>
          <p:cNvSpPr>
            <a:spLocks noGrp="1"/>
          </p:cNvSpPr>
          <p:nvPr>
            <p:ph type="body" sz="quarter" idx="13" hasCustomPrompt="1"/>
          </p:nvPr>
        </p:nvSpPr>
        <p:spPr>
          <a:xfrm>
            <a:off x="781052" y="1447797"/>
            <a:ext cx="5066856" cy="4497891"/>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
        <p:nvSpPr>
          <p:cNvPr id="9" name="Text Placeholder 2"/>
          <p:cNvSpPr>
            <a:spLocks noGrp="1"/>
          </p:cNvSpPr>
          <p:nvPr>
            <p:ph type="body" sz="quarter" idx="14" hasCustomPrompt="1"/>
          </p:nvPr>
        </p:nvSpPr>
        <p:spPr>
          <a:xfrm>
            <a:off x="5936517" y="1447797"/>
            <a:ext cx="5066856" cy="4497891"/>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spTree>
    <p:extLst>
      <p:ext uri="{BB962C8B-B14F-4D97-AF65-F5344CB8AC3E}">
        <p14:creationId xmlns:p14="http://schemas.microsoft.com/office/powerpoint/2010/main" val="229800265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6948137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Myriad Pro" charset="0"/>
              <a:ea typeface="Myriad Pro" charset="0"/>
              <a:cs typeface="Myriad Pro" charset="0"/>
            </a:endParaRPr>
          </a:p>
        </p:txBody>
      </p:sp>
      <p:sp>
        <p:nvSpPr>
          <p:cNvPr id="9" name="TextBox 8"/>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0" name="Title 9"/>
          <p:cNvSpPr>
            <a:spLocks noGrp="1"/>
          </p:cNvSpPr>
          <p:nvPr>
            <p:ph type="title" hasCustomPrompt="1"/>
          </p:nvPr>
        </p:nvSpPr>
        <p:spPr>
          <a:xfrm>
            <a:off x="781048" y="537641"/>
            <a:ext cx="8534403" cy="580071"/>
          </a:xfrm>
          <a:prstGeom prst="rect">
            <a:avLst/>
          </a:prstGeom>
        </p:spPr>
        <p:txBody>
          <a:bodyPr/>
          <a:lstStyle>
            <a:lvl1pPr>
              <a:defRPr sz="3200" b="1">
                <a:solidFill>
                  <a:schemeClr val="tx1"/>
                </a:solidFill>
                <a:latin typeface="Myriad Pro" charset="0"/>
                <a:ea typeface="Myriad Pro" charset="0"/>
                <a:cs typeface="Myriad Pro" charset="0"/>
              </a:defRPr>
            </a:lvl1pPr>
          </a:lstStyle>
          <a:p>
            <a:r>
              <a:rPr lang="en-US" dirty="0"/>
              <a:t>Slide </a:t>
            </a:r>
            <a:r>
              <a:rPr lang="en-US" dirty="0" err="1"/>
              <a:t>dengan</a:t>
            </a:r>
            <a:r>
              <a:rPr lang="en-US" dirty="0"/>
              <a:t> </a:t>
            </a:r>
            <a:r>
              <a:rPr lang="en-US" dirty="0" err="1"/>
              <a:t>Gambar</a:t>
            </a:r>
            <a:endParaRPr lang="en-US" dirty="0"/>
          </a:p>
        </p:txBody>
      </p:sp>
      <p:sp>
        <p:nvSpPr>
          <p:cNvPr id="12" name="Content Placeholder 9"/>
          <p:cNvSpPr>
            <a:spLocks noGrp="1"/>
          </p:cNvSpPr>
          <p:nvPr>
            <p:ph sz="quarter" idx="10" hasCustomPrompt="1"/>
          </p:nvPr>
        </p:nvSpPr>
        <p:spPr>
          <a:xfrm>
            <a:off x="6191251" y="1447798"/>
            <a:ext cx="5181600" cy="514353"/>
          </a:xfrm>
          <a:prstGeom prst="rect">
            <a:avLst/>
          </a:prstGeom>
        </p:spPr>
        <p:txBody>
          <a:bodyPr/>
          <a:lstStyle>
            <a:lvl1pPr marL="0" indent="0">
              <a:buNone/>
              <a:defRPr sz="2667" b="1">
                <a:latin typeface="Myriad Pro" charset="0"/>
                <a:ea typeface="Myriad Pro" charset="0"/>
                <a:cs typeface="Myriad Pro" charset="0"/>
              </a:defRPr>
            </a:lvl1pPr>
            <a:lvl2pPr marL="539961" indent="0">
              <a:spcBef>
                <a:spcPts val="2191"/>
              </a:spcBef>
              <a:buNone/>
              <a:defRPr lang="en-US" sz="1867" b="0" i="0" smtClean="0">
                <a:effectLst/>
              </a:defRPr>
            </a:lvl2pPr>
            <a:lvl4pPr marL="1889863" indent="-269980">
              <a:spcBef>
                <a:spcPts val="2191"/>
              </a:spcBef>
              <a:buFont typeface="Wingdings" charset="2"/>
              <a:buChar char="ü"/>
              <a:defRPr lang="en-US" sz="1600" b="0" i="0" smtClean="0">
                <a:effectLst/>
              </a:defRPr>
            </a:lvl4pPr>
            <a:lvl5pPr>
              <a:defRPr/>
            </a:lvl5pPr>
          </a:lstStyle>
          <a:p>
            <a:pPr lvl="0"/>
            <a:r>
              <a:rPr lang="en-US" dirty="0"/>
              <a:t>Body Text</a:t>
            </a:r>
          </a:p>
        </p:txBody>
      </p:sp>
      <p:sp>
        <p:nvSpPr>
          <p:cNvPr id="16"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latin typeface="Myriad Pro" charset="0"/>
                <a:ea typeface="Myriad Pro" charset="0"/>
                <a:cs typeface="Myriad Pro" charset="0"/>
              </a:defRPr>
            </a:lvl1pPr>
          </a:lstStyle>
          <a:p>
            <a:pPr lvl="0"/>
            <a:r>
              <a:rPr lang="en-US" dirty="0"/>
              <a:t>01</a:t>
            </a:r>
          </a:p>
        </p:txBody>
      </p:sp>
      <p:sp>
        <p:nvSpPr>
          <p:cNvPr id="11" name="Text Placeholder 2"/>
          <p:cNvSpPr>
            <a:spLocks noGrp="1"/>
          </p:cNvSpPr>
          <p:nvPr>
            <p:ph type="body" sz="quarter" idx="14" hasCustomPrompt="1"/>
          </p:nvPr>
        </p:nvSpPr>
        <p:spPr>
          <a:xfrm>
            <a:off x="6210823" y="2171698"/>
            <a:ext cx="5162028" cy="3506767"/>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sz="2133" b="0">
                <a:latin typeface="Myriad Pro" charset="0"/>
                <a:ea typeface="Myriad Pro" charset="0"/>
                <a:cs typeface="Myriad Pro" charset="0"/>
              </a:defRPr>
            </a:lvl1pPr>
            <a:lvl2pPr marL="920952" indent="-380990">
              <a:buFont typeface="Wingdings" charset="2"/>
              <a:buChar char="ü"/>
              <a:defRPr sz="1867" baseline="0">
                <a:latin typeface="Myriad Pro" charset="0"/>
                <a:ea typeface="Myriad Pro" charset="0"/>
                <a:cs typeface="Myriad Pro" charset="0"/>
              </a:defRPr>
            </a:lvl2pPr>
            <a:lvl4pPr marL="1889863" indent="-269980">
              <a:lnSpc>
                <a:spcPct val="150000"/>
              </a:lnSpc>
              <a:buFont typeface="Wingdings" charset="2"/>
              <a:buChar char="ü"/>
              <a:defRPr sz="1867" baseline="0">
                <a:latin typeface="Myriad Pro" charset="0"/>
                <a:ea typeface="Myriad Pro" charset="0"/>
                <a:cs typeface="Myriad Pro" charset="0"/>
              </a:defRPr>
            </a:lvl4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dirty="0"/>
              <a:t>Body Text Body Text Body Text Body Text Body Text Body Text Body Text Body Text Body Text</a:t>
            </a:r>
          </a:p>
          <a:p>
            <a:pPr lvl="1"/>
            <a:r>
              <a:rPr lang="en-US" b="0" i="0" dirty="0">
                <a:solidFill>
                  <a:srgbClr val="000000"/>
                </a:solidFill>
                <a:effectLst/>
                <a:latin typeface="Myriad Pro" charset="0"/>
                <a:ea typeface="Myriad Pro" charset="0"/>
                <a:cs typeface="Myriad Pro" charset="0"/>
              </a:rPr>
              <a:t>Body Text 1</a:t>
            </a:r>
          </a:p>
          <a:p>
            <a:pPr lvl="1"/>
            <a:r>
              <a:rPr lang="en-US" dirty="0"/>
              <a:t>Body Text 2</a:t>
            </a:r>
          </a:p>
          <a:p>
            <a:pPr lvl="1"/>
            <a:r>
              <a:rPr lang="en-US" dirty="0"/>
              <a:t>Body Text 3</a:t>
            </a:r>
          </a:p>
          <a:p>
            <a:pPr lvl="1"/>
            <a:r>
              <a:rPr lang="en-US" dirty="0"/>
              <a:t>Body Text 4</a:t>
            </a:r>
          </a:p>
          <a:p>
            <a:pPr lvl="1"/>
            <a:r>
              <a:rPr lang="en-US" dirty="0"/>
              <a:t>Body Text 5</a:t>
            </a:r>
          </a:p>
        </p:txBody>
      </p:sp>
      <p:sp>
        <p:nvSpPr>
          <p:cNvPr id="3" name="Picture Placeholder 2"/>
          <p:cNvSpPr>
            <a:spLocks noGrp="1"/>
          </p:cNvSpPr>
          <p:nvPr>
            <p:ph type="pic" sz="quarter" idx="15"/>
          </p:nvPr>
        </p:nvSpPr>
        <p:spPr>
          <a:xfrm>
            <a:off x="1084263" y="1447800"/>
            <a:ext cx="4775200" cy="4230688"/>
          </a:xfrm>
          <a:prstGeom prst="rect">
            <a:avLst/>
          </a:prstGeom>
        </p:spPr>
        <p:txBody>
          <a:bodyPr/>
          <a:lstStyle/>
          <a:p>
            <a:r>
              <a:rPr lang="en-US"/>
              <a:t>Click icon to add picture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14786064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5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19353" y="638768"/>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9"/>
          <p:cNvSpPr>
            <a:spLocks noGrp="1"/>
          </p:cNvSpPr>
          <p:nvPr>
            <p:ph type="title" hasCustomPrompt="1"/>
          </p:nvPr>
        </p:nvSpPr>
        <p:spPr>
          <a:xfrm>
            <a:off x="136427" y="145184"/>
            <a:ext cx="10209052"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sp>
        <p:nvSpPr>
          <p:cNvPr id="3" name="Text Placeholder 2"/>
          <p:cNvSpPr>
            <a:spLocks noGrp="1"/>
          </p:cNvSpPr>
          <p:nvPr>
            <p:ph type="body" sz="quarter" idx="13" hasCustomPrompt="1"/>
          </p:nvPr>
        </p:nvSpPr>
        <p:spPr>
          <a:xfrm>
            <a:off x="136427" y="818707"/>
            <a:ext cx="11902272" cy="5237004"/>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8415" y="159957"/>
            <a:ext cx="1550284" cy="54864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263902107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19353" y="638768"/>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9"/>
          <p:cNvSpPr>
            <a:spLocks noGrp="1"/>
          </p:cNvSpPr>
          <p:nvPr>
            <p:ph type="title" hasCustomPrompt="1"/>
          </p:nvPr>
        </p:nvSpPr>
        <p:spPr>
          <a:xfrm>
            <a:off x="136427" y="145184"/>
            <a:ext cx="10240950"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8415" y="159957"/>
            <a:ext cx="1550284" cy="54864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156213501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8415" y="159957"/>
            <a:ext cx="1550284" cy="54864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114769049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15361" y="637804"/>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Myriad Pro" charset="0"/>
              <a:ea typeface="Myriad Pro" charset="0"/>
              <a:cs typeface="Myriad Pro" charset="0"/>
            </a:endParaRPr>
          </a:p>
        </p:txBody>
      </p:sp>
      <p:sp>
        <p:nvSpPr>
          <p:cNvPr id="9" name="TextBox 8"/>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0" name="Title 9"/>
          <p:cNvSpPr>
            <a:spLocks noGrp="1"/>
          </p:cNvSpPr>
          <p:nvPr>
            <p:ph type="title" hasCustomPrompt="1"/>
          </p:nvPr>
        </p:nvSpPr>
        <p:spPr>
          <a:xfrm>
            <a:off x="132436" y="144220"/>
            <a:ext cx="10138616" cy="580071"/>
          </a:xfrm>
          <a:prstGeom prst="rect">
            <a:avLst/>
          </a:prstGeom>
        </p:spPr>
        <p:txBody>
          <a:bodyPr/>
          <a:lstStyle>
            <a:lvl1pPr>
              <a:defRPr sz="3200" b="1">
                <a:solidFill>
                  <a:schemeClr val="tx1"/>
                </a:solidFill>
                <a:latin typeface="Myriad Pro" charset="0"/>
                <a:ea typeface="Myriad Pro" charset="0"/>
                <a:cs typeface="Myriad Pro" charset="0"/>
              </a:defRPr>
            </a:lvl1pPr>
          </a:lstStyle>
          <a:p>
            <a:r>
              <a:rPr lang="en-US" dirty="0"/>
              <a:t>Slide </a:t>
            </a:r>
            <a:r>
              <a:rPr lang="en-US" dirty="0" err="1"/>
              <a:t>dengan</a:t>
            </a:r>
            <a:r>
              <a:rPr lang="en-US" dirty="0"/>
              <a:t> </a:t>
            </a:r>
            <a:r>
              <a:rPr lang="en-US" dirty="0" err="1"/>
              <a:t>Gambar</a:t>
            </a:r>
            <a:endParaRPr lang="en-US" dirty="0"/>
          </a:p>
        </p:txBody>
      </p:sp>
      <p:sp>
        <p:nvSpPr>
          <p:cNvPr id="12" name="Content Placeholder 9"/>
          <p:cNvSpPr>
            <a:spLocks noGrp="1"/>
          </p:cNvSpPr>
          <p:nvPr>
            <p:ph sz="quarter" idx="10" hasCustomPrompt="1"/>
          </p:nvPr>
        </p:nvSpPr>
        <p:spPr>
          <a:xfrm>
            <a:off x="6191251" y="831084"/>
            <a:ext cx="5753100" cy="514353"/>
          </a:xfrm>
          <a:prstGeom prst="rect">
            <a:avLst/>
          </a:prstGeom>
        </p:spPr>
        <p:txBody>
          <a:bodyPr/>
          <a:lstStyle>
            <a:lvl1pPr marL="0" indent="0">
              <a:buNone/>
              <a:defRPr sz="2667" b="1">
                <a:latin typeface="Myriad Pro" charset="0"/>
                <a:ea typeface="Myriad Pro" charset="0"/>
                <a:cs typeface="Myriad Pro" charset="0"/>
              </a:defRPr>
            </a:lvl1pPr>
            <a:lvl2pPr marL="539961" indent="0">
              <a:spcBef>
                <a:spcPts val="2191"/>
              </a:spcBef>
              <a:buNone/>
              <a:defRPr lang="en-US" sz="1867" b="0" i="0" smtClean="0">
                <a:effectLst/>
              </a:defRPr>
            </a:lvl2pPr>
            <a:lvl4pPr marL="1889863" indent="-269980">
              <a:spcBef>
                <a:spcPts val="2191"/>
              </a:spcBef>
              <a:buFont typeface="Wingdings" charset="2"/>
              <a:buChar char="ü"/>
              <a:defRPr lang="en-US" sz="1600" b="0" i="0" smtClean="0">
                <a:effectLst/>
              </a:defRPr>
            </a:lvl4pPr>
            <a:lvl5pPr>
              <a:defRPr/>
            </a:lvl5pPr>
          </a:lstStyle>
          <a:p>
            <a:pPr lvl="0"/>
            <a:r>
              <a:rPr lang="en-US" dirty="0"/>
              <a:t>Body Text</a:t>
            </a:r>
          </a:p>
        </p:txBody>
      </p:sp>
      <p:sp>
        <p:nvSpPr>
          <p:cNvPr id="16"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latin typeface="Myriad Pro" charset="0"/>
                <a:ea typeface="Myriad Pro" charset="0"/>
                <a:cs typeface="Myriad Pro" charset="0"/>
              </a:defRPr>
            </a:lvl1pPr>
          </a:lstStyle>
          <a:p>
            <a:pPr lvl="0"/>
            <a:r>
              <a:rPr lang="en-US" dirty="0"/>
              <a:t>01</a:t>
            </a:r>
          </a:p>
        </p:txBody>
      </p:sp>
      <p:sp>
        <p:nvSpPr>
          <p:cNvPr id="11" name="Text Placeholder 2"/>
          <p:cNvSpPr>
            <a:spLocks noGrp="1"/>
          </p:cNvSpPr>
          <p:nvPr>
            <p:ph type="body" sz="quarter" idx="14" hasCustomPrompt="1"/>
          </p:nvPr>
        </p:nvSpPr>
        <p:spPr>
          <a:xfrm>
            <a:off x="6210823" y="1554984"/>
            <a:ext cx="5733528" cy="4500727"/>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sz="2133" b="0">
                <a:latin typeface="Myriad Pro" charset="0"/>
                <a:ea typeface="Myriad Pro" charset="0"/>
                <a:cs typeface="Myriad Pro" charset="0"/>
              </a:defRPr>
            </a:lvl1pPr>
            <a:lvl2pPr marL="920952" indent="-380990">
              <a:buFont typeface="Wingdings" charset="2"/>
              <a:buChar char="ü"/>
              <a:defRPr sz="1867" baseline="0">
                <a:latin typeface="Myriad Pro" charset="0"/>
                <a:ea typeface="Myriad Pro" charset="0"/>
                <a:cs typeface="Myriad Pro" charset="0"/>
              </a:defRPr>
            </a:lvl2pPr>
            <a:lvl4pPr marL="1889863" indent="-269980">
              <a:lnSpc>
                <a:spcPct val="150000"/>
              </a:lnSpc>
              <a:buFont typeface="Wingdings" charset="2"/>
              <a:buChar char="ü"/>
              <a:defRPr sz="1867" baseline="0">
                <a:latin typeface="Myriad Pro" charset="0"/>
                <a:ea typeface="Myriad Pro" charset="0"/>
                <a:cs typeface="Myriad Pro" charset="0"/>
              </a:defRPr>
            </a:lvl4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dirty="0"/>
              <a:t>Body Text Body Text Body Text Body Text Body Text Body Text Body Text Body Text Body Text</a:t>
            </a:r>
          </a:p>
          <a:p>
            <a:pPr lvl="1"/>
            <a:r>
              <a:rPr lang="en-US" b="0" i="0" dirty="0">
                <a:solidFill>
                  <a:srgbClr val="000000"/>
                </a:solidFill>
                <a:effectLst/>
                <a:latin typeface="Myriad Pro" charset="0"/>
                <a:ea typeface="Myriad Pro" charset="0"/>
                <a:cs typeface="Myriad Pro" charset="0"/>
              </a:rPr>
              <a:t>Body Text 1</a:t>
            </a:r>
          </a:p>
          <a:p>
            <a:pPr lvl="1"/>
            <a:r>
              <a:rPr lang="en-US" dirty="0"/>
              <a:t>Body Text 2</a:t>
            </a:r>
          </a:p>
          <a:p>
            <a:pPr lvl="1"/>
            <a:r>
              <a:rPr lang="en-US" dirty="0"/>
              <a:t>Body Text 3</a:t>
            </a:r>
          </a:p>
          <a:p>
            <a:pPr lvl="1"/>
            <a:r>
              <a:rPr lang="en-US" dirty="0"/>
              <a:t>Body Text 4</a:t>
            </a:r>
          </a:p>
          <a:p>
            <a:pPr lvl="1"/>
            <a:r>
              <a:rPr lang="en-US" dirty="0"/>
              <a:t>Body Text 5</a:t>
            </a:r>
          </a:p>
        </p:txBody>
      </p:sp>
      <p:sp>
        <p:nvSpPr>
          <p:cNvPr id="3" name="Picture Placeholder 2"/>
          <p:cNvSpPr>
            <a:spLocks noGrp="1"/>
          </p:cNvSpPr>
          <p:nvPr>
            <p:ph type="pic" sz="quarter" idx="15"/>
          </p:nvPr>
        </p:nvSpPr>
        <p:spPr>
          <a:xfrm>
            <a:off x="140930" y="831111"/>
            <a:ext cx="5919628" cy="5224599"/>
          </a:xfrm>
          <a:prstGeom prst="rect">
            <a:avLst/>
          </a:prstGeom>
        </p:spPr>
        <p:txBody>
          <a:bodyPr/>
          <a:lstStyle/>
          <a:p>
            <a:r>
              <a:rPr lang="en-US"/>
              <a:t>Click icon to add picture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4398" y="159008"/>
            <a:ext cx="1550284" cy="548640"/>
          </a:xfrm>
          <a:prstGeom prst="rect">
            <a:avLst/>
          </a:prstGeom>
        </p:spPr>
      </p:pic>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279408027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_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658100" y="3277957"/>
            <a:ext cx="3986304" cy="1325033"/>
          </a:xfrm>
          <a:prstGeom prst="rect">
            <a:avLst/>
          </a:prstGeom>
        </p:spPr>
        <p:txBody>
          <a:bodyPr/>
          <a:lstStyle>
            <a:lvl1pPr algn="r">
              <a:defRPr sz="4267">
                <a:latin typeface="Myriad Pro" charset="0"/>
                <a:ea typeface="Myriad Pro" charset="0"/>
                <a:cs typeface="Myriad Pro" charset="0"/>
              </a:defRPr>
            </a:lvl1pPr>
          </a:lstStyle>
          <a:p>
            <a:r>
              <a:rPr lang="en-US" dirty="0" err="1"/>
              <a:t>Sekian</a:t>
            </a:r>
            <a:r>
              <a:rPr lang="en-US" dirty="0"/>
              <a:t> </a:t>
            </a:r>
            <a:r>
              <a:rPr lang="en-US" dirty="0" err="1"/>
              <a:t>dan</a:t>
            </a:r>
            <a:r>
              <a:rPr lang="en-US" dirty="0"/>
              <a:t/>
            </a:r>
            <a:br>
              <a:rPr lang="en-US" dirty="0"/>
            </a:br>
            <a:r>
              <a:rPr lang="en-US" dirty="0" err="1"/>
              <a:t>Terima</a:t>
            </a:r>
            <a:r>
              <a:rPr lang="en-US" dirty="0"/>
              <a:t> </a:t>
            </a:r>
            <a:r>
              <a:rPr lang="en-US" dirty="0" err="1"/>
              <a:t>Kasih</a:t>
            </a:r>
            <a:endParaRPr lang="en-US" dirty="0"/>
          </a:p>
        </p:txBody>
      </p:sp>
      <p:sp>
        <p:nvSpPr>
          <p:cNvPr id="3" name="Text Placeholder 2"/>
          <p:cNvSpPr>
            <a:spLocks noGrp="1"/>
          </p:cNvSpPr>
          <p:nvPr>
            <p:ph type="body" sz="quarter" idx="15" hasCustomPrompt="1"/>
          </p:nvPr>
        </p:nvSpPr>
        <p:spPr>
          <a:xfrm>
            <a:off x="6343651" y="4703959"/>
            <a:ext cx="5300133" cy="1074715"/>
          </a:xfrm>
          <a:prstGeom prst="rect">
            <a:avLst/>
          </a:prstGeom>
        </p:spPr>
        <p:txBody>
          <a:bodyPr/>
          <a:lstStyle>
            <a:lvl1pPr marL="0" indent="0" algn="r">
              <a:buFont typeface="Arial" charset="0"/>
              <a:buNone/>
              <a:defRPr sz="2400" baseline="0">
                <a:solidFill>
                  <a:schemeClr val="bg1"/>
                </a:solidFill>
              </a:defRPr>
            </a:lvl1pPr>
            <a:lvl2pPr algn="r">
              <a:defRPr/>
            </a:lvl2pPr>
            <a:lvl3pPr algn="r">
              <a:defRPr/>
            </a:lvl3pPr>
            <a:lvl4pPr algn="r">
              <a:defRPr/>
            </a:lvl4pPr>
            <a:lvl5pPr algn="r">
              <a:defRPr/>
            </a:lvl5pPr>
          </a:lstStyle>
          <a:p>
            <a:pPr lvl="0"/>
            <a:r>
              <a:rPr lang="en-US" dirty="0"/>
              <a:t>Body text body text body text body text </a:t>
            </a:r>
            <a:r>
              <a:rPr lang="en-US"/>
              <a:t>body text body text body text body text body text</a:t>
            </a:r>
            <a:endParaRPr lang="en-US" dirty="0"/>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727630" y="1666799"/>
            <a:ext cx="1916154" cy="678120"/>
          </a:xfrm>
          <a:prstGeom prst="rect">
            <a:avLst/>
          </a:prstGeom>
        </p:spPr>
      </p:pic>
    </p:spTree>
    <p:extLst>
      <p:ext uri="{BB962C8B-B14F-4D97-AF65-F5344CB8AC3E}">
        <p14:creationId xmlns:p14="http://schemas.microsoft.com/office/powerpoint/2010/main" val="154488830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9846840" y="6351820"/>
            <a:ext cx="2145139"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      01</a:t>
            </a:r>
          </a:p>
        </p:txBody>
      </p:sp>
      <p:sp>
        <p:nvSpPr>
          <p:cNvPr id="26"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defRPr>
            </a:lvl1pPr>
          </a:lstStyle>
          <a:p>
            <a:r>
              <a:rPr lang="en-US" dirty="0"/>
              <a:t>Slide With Chart</a:t>
            </a:r>
          </a:p>
        </p:txBody>
      </p:sp>
      <p:sp>
        <p:nvSpPr>
          <p:cNvPr id="29" name="Text Placeholder 28"/>
          <p:cNvSpPr>
            <a:spLocks noGrp="1"/>
          </p:cNvSpPr>
          <p:nvPr>
            <p:ph type="body" sz="quarter" idx="11" hasCustomPrompt="1"/>
          </p:nvPr>
        </p:nvSpPr>
        <p:spPr>
          <a:xfrm>
            <a:off x="7249585" y="3589865"/>
            <a:ext cx="1329267" cy="1723528"/>
          </a:xfrm>
          <a:prstGeom prst="rect">
            <a:avLst/>
          </a:prstGeom>
        </p:spPr>
        <p:txBody>
          <a:bodyPr/>
          <a:lstStyle>
            <a:lvl1pPr marL="0" indent="0">
              <a:buNone/>
              <a:defRPr sz="2133" baseline="0">
                <a:solidFill>
                  <a:schemeClr val="bg1"/>
                </a:solidFill>
                <a:latin typeface="Myriad Pro" charset="0"/>
                <a:ea typeface="Myriad Pro" charset="0"/>
                <a:cs typeface="Myriad Pro" charset="0"/>
              </a:defRPr>
            </a:lvl1pPr>
          </a:lstStyle>
          <a:p>
            <a:pPr lvl="0"/>
            <a:r>
              <a:rPr lang="en-US" dirty="0"/>
              <a:t>Text 1</a:t>
            </a:r>
          </a:p>
          <a:p>
            <a:pPr lvl="0"/>
            <a:r>
              <a:rPr lang="en-US" dirty="0"/>
              <a:t>Text 2</a:t>
            </a:r>
          </a:p>
          <a:p>
            <a:pPr lvl="0"/>
            <a:r>
              <a:rPr lang="en-US" dirty="0"/>
              <a:t>Text 3</a:t>
            </a:r>
          </a:p>
          <a:p>
            <a:pPr lvl="0"/>
            <a:r>
              <a:rPr lang="en-US" dirty="0"/>
              <a:t>Text 4</a:t>
            </a:r>
          </a:p>
        </p:txBody>
      </p:sp>
      <p:sp>
        <p:nvSpPr>
          <p:cNvPr id="30" name="Text Placeholder 28"/>
          <p:cNvSpPr>
            <a:spLocks noGrp="1"/>
          </p:cNvSpPr>
          <p:nvPr>
            <p:ph type="body" sz="quarter" idx="12" hasCustomPrompt="1"/>
          </p:nvPr>
        </p:nvSpPr>
        <p:spPr>
          <a:xfrm>
            <a:off x="10073668" y="3589865"/>
            <a:ext cx="1329267" cy="1723528"/>
          </a:xfrm>
          <a:prstGeom prst="rect">
            <a:avLst/>
          </a:prstGeom>
        </p:spPr>
        <p:txBody>
          <a:bodyPr/>
          <a:lstStyle>
            <a:lvl1pPr marL="0" indent="0">
              <a:buNone/>
              <a:defRPr sz="2133" baseline="0">
                <a:solidFill>
                  <a:schemeClr val="bg1"/>
                </a:solidFill>
                <a:latin typeface="Myriad Pro" charset="0"/>
                <a:ea typeface="Myriad Pro" charset="0"/>
                <a:cs typeface="Myriad Pro" charset="0"/>
              </a:defRPr>
            </a:lvl1pPr>
          </a:lstStyle>
          <a:p>
            <a:pPr lvl="0"/>
            <a:r>
              <a:rPr lang="en-US" dirty="0"/>
              <a:t>Text 5</a:t>
            </a:r>
          </a:p>
          <a:p>
            <a:pPr lvl="0"/>
            <a:r>
              <a:rPr lang="en-US" dirty="0"/>
              <a:t>Text 6</a:t>
            </a:r>
          </a:p>
          <a:p>
            <a:pPr lvl="0"/>
            <a:r>
              <a:rPr lang="en-US" dirty="0"/>
              <a:t>Text 7</a:t>
            </a:r>
          </a:p>
          <a:p>
            <a:pPr lvl="0"/>
            <a:r>
              <a:rPr lang="en-US" dirty="0"/>
              <a:t>Text 8</a:t>
            </a:r>
          </a:p>
        </p:txBody>
      </p:sp>
      <p:sp>
        <p:nvSpPr>
          <p:cNvPr id="32" name="Chart Placeholder 31"/>
          <p:cNvSpPr>
            <a:spLocks noGrp="1"/>
          </p:cNvSpPr>
          <p:nvPr>
            <p:ph type="chart" sz="quarter" idx="13"/>
          </p:nvPr>
        </p:nvSpPr>
        <p:spPr>
          <a:xfrm>
            <a:off x="863600" y="1720851"/>
            <a:ext cx="4318000" cy="4222749"/>
          </a:xfrm>
          <a:prstGeom prst="rect">
            <a:avLst/>
          </a:prstGeom>
        </p:spPr>
        <p:txBody>
          <a:bodyPr/>
          <a:lstStyle/>
          <a:p>
            <a:r>
              <a:rPr lang="en-US"/>
              <a:t>Click icon to add chart</a:t>
            </a:r>
            <a:endParaRPr lang="en-US" dirty="0"/>
          </a:p>
        </p:txBody>
      </p:sp>
      <p:sp>
        <p:nvSpPr>
          <p:cNvPr id="6" name="Text Placeholder 5"/>
          <p:cNvSpPr>
            <a:spLocks noGrp="1"/>
          </p:cNvSpPr>
          <p:nvPr>
            <p:ph type="body" sz="quarter" idx="14" hasCustomPrompt="1"/>
          </p:nvPr>
        </p:nvSpPr>
        <p:spPr>
          <a:xfrm>
            <a:off x="7950200" y="1754253"/>
            <a:ext cx="3608917" cy="618067"/>
          </a:xfrm>
          <a:prstGeom prst="rect">
            <a:avLst/>
          </a:prstGeom>
        </p:spPr>
        <p:txBody>
          <a:bodyPr/>
          <a:lstStyle>
            <a:lvl1pPr marL="0" indent="0">
              <a:buNone/>
              <a:defRPr b="1" baseline="0">
                <a:solidFill>
                  <a:schemeClr val="bg1"/>
                </a:solidFill>
                <a:latin typeface="Myriad Pro" charset="0"/>
                <a:ea typeface="Myriad Pro" charset="0"/>
                <a:cs typeface="Myriad Pro" charset="0"/>
              </a:defRPr>
            </a:lvl1pPr>
          </a:lstStyle>
          <a:p>
            <a:pPr lvl="0"/>
            <a:r>
              <a:rPr lang="en-US" dirty="0"/>
              <a:t>Body Text</a:t>
            </a:r>
          </a:p>
        </p:txBody>
      </p:sp>
      <p:sp>
        <p:nvSpPr>
          <p:cNvPr id="13" name="Text Placeholder 12"/>
          <p:cNvSpPr>
            <a:spLocks noGrp="1"/>
          </p:cNvSpPr>
          <p:nvPr>
            <p:ph type="body" sz="quarter" idx="15" hasCustomPrompt="1"/>
          </p:nvPr>
        </p:nvSpPr>
        <p:spPr>
          <a:xfrm>
            <a:off x="6625166" y="2550584"/>
            <a:ext cx="4933949" cy="908040"/>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sz="1867" baseline="0">
                <a:solidFill>
                  <a:schemeClr val="bg1"/>
                </a:solidFill>
                <a:latin typeface="Myriad Pro" charset="0"/>
                <a:ea typeface="Myriad Pro" charset="0"/>
                <a:cs typeface="Myriad Pro" charset="0"/>
              </a:defRPr>
            </a:lvl1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dirty="0"/>
              <a:t>Body text body text body text body text body text body text body text body text body text body text</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spTree>
    <p:extLst>
      <p:ext uri="{BB962C8B-B14F-4D97-AF65-F5344CB8AC3E}">
        <p14:creationId xmlns:p14="http://schemas.microsoft.com/office/powerpoint/2010/main" val="5825584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06" y="0"/>
            <a:ext cx="12190194" cy="6859016"/>
          </a:xfrm>
          <a:prstGeom prst="rect">
            <a:avLst/>
          </a:prstGeom>
        </p:spPr>
      </p:pic>
      <p:sp>
        <p:nvSpPr>
          <p:cNvPr id="2" name="Title 1"/>
          <p:cNvSpPr>
            <a:spLocks noGrp="1"/>
          </p:cNvSpPr>
          <p:nvPr>
            <p:ph type="title"/>
          </p:nvPr>
        </p:nvSpPr>
        <p:spPr>
          <a:xfrm>
            <a:off x="838200" y="0"/>
            <a:ext cx="10515600" cy="898917"/>
          </a:xfrm>
          <a:prstGeom prst="rect">
            <a:avLst/>
          </a:prstGeom>
        </p:spPr>
        <p:txBody>
          <a:bodyPr/>
          <a:lstStyle>
            <a:lvl1pPr>
              <a:defRPr>
                <a:latin typeface="Agency FB" panose="020B0503020202020204" pitchFamily="34" charset="0"/>
              </a:defRPr>
            </a:lvl1pPr>
          </a:lstStyle>
          <a:p>
            <a:r>
              <a:rPr lang="en-US" dirty="0"/>
              <a:t>Click to edit Master title style</a:t>
            </a:r>
          </a:p>
        </p:txBody>
      </p:sp>
      <p:sp>
        <p:nvSpPr>
          <p:cNvPr id="3" name="Content Placeholder 2"/>
          <p:cNvSpPr>
            <a:spLocks noGrp="1"/>
          </p:cNvSpPr>
          <p:nvPr>
            <p:ph idx="1"/>
          </p:nvPr>
        </p:nvSpPr>
        <p:spPr>
          <a:xfrm>
            <a:off x="838200" y="898918"/>
            <a:ext cx="10515600" cy="5278046"/>
          </a:xfrm>
          <a:prstGeom prst="rect">
            <a:avLst/>
          </a:prstGeom>
        </p:spPr>
        <p:txBody>
          <a:bodyPr/>
          <a:lstStyle>
            <a:lvl1pPr>
              <a:defRPr>
                <a:latin typeface="Agency FB" panose="020B0503020202020204" pitchFamily="34" charset="0"/>
              </a:defRPr>
            </a:lvl1pPr>
            <a:lvl2pPr>
              <a:defRPr>
                <a:latin typeface="Agency FB" panose="020B0503020202020204" pitchFamily="34" charset="0"/>
              </a:defRPr>
            </a:lvl2pPr>
            <a:lvl3pPr>
              <a:defRPr>
                <a:latin typeface="Agency FB" panose="020B0503020202020204" pitchFamily="34" charset="0"/>
              </a:defRPr>
            </a:lvl3pPr>
            <a:lvl4pPr>
              <a:defRPr>
                <a:latin typeface="Agency FB" panose="020B0503020202020204" pitchFamily="34" charset="0"/>
              </a:defRPr>
            </a:lvl4pPr>
            <a:lvl5pPr>
              <a:defRPr>
                <a:latin typeface="Agency FB" panose="020B05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6C80"/>
                </a:solidFill>
                <a:effectLst/>
                <a:uLnTx/>
                <a:uFillTx/>
                <a:latin typeface="Calibri"/>
                <a:ea typeface="+mn-ea"/>
                <a:cs typeface="+mn-cs"/>
              </a:rPr>
              <a:t>Change your text at "Header &amp; Footer" menu</a:t>
            </a:r>
            <a:endParaRPr kumimoji="0" lang="en-ID" sz="1200" b="0" i="1" u="none" strike="noStrike" kern="1200" cap="none" spc="0" normalizeH="0" baseline="0" noProof="0" dirty="0">
              <a:ln>
                <a:noFill/>
              </a:ln>
              <a:solidFill>
                <a:srgbClr val="006C80"/>
              </a:solidFill>
              <a:effectLst/>
              <a:uLnTx/>
              <a:uFillTx/>
              <a:latin typeface="Calibri"/>
              <a:ea typeface="+mn-ea"/>
              <a:cs typeface="+mn-cs"/>
            </a:endParaRPr>
          </a:p>
        </p:txBody>
      </p:sp>
      <p:sp>
        <p:nvSpPr>
          <p:cNvPr id="6" name="Slide Number Placeholder 5"/>
          <p:cNvSpPr>
            <a:spLocks noGrp="1"/>
          </p:cNvSpPr>
          <p:nvPr>
            <p:ph type="sldNum" sz="quarter" idx="12"/>
          </p:nvPr>
        </p:nvSpPr>
        <p:spPr>
          <a:xfrm>
            <a:off x="8619566" y="6356350"/>
            <a:ext cx="2743200" cy="365125"/>
          </a:xfrm>
          <a:prstGeom prst="rect">
            <a:avLst/>
          </a:prstGeom>
        </p:spPr>
        <p:txBody>
          <a:bodyPr/>
          <a:lstStyle>
            <a:lvl1pPr>
              <a:defRPr>
                <a:latin typeface="Agency FB" panose="020B0503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7DEDD7D-33E7-41EE-86D6-4E46DC6CDBCE}" type="slidenum">
              <a:rPr kumimoji="0" lang="en-ID" sz="1600" b="0" i="0" u="none" strike="noStrike" kern="1200" cap="none" spc="0" normalizeH="0" baseline="0" noProof="0" smtClean="0">
                <a:ln>
                  <a:noFill/>
                </a:ln>
                <a:solidFill>
                  <a:srgbClr val="006C80"/>
                </a:solidFill>
                <a:effectLst/>
                <a:uLnTx/>
                <a:uFillTx/>
                <a:latin typeface="Agency FB" panose="020B0503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D" sz="1600" b="0" i="0" u="none" strike="noStrike" kern="1200" cap="none" spc="0" normalizeH="0" baseline="0" noProof="0" dirty="0">
              <a:ln>
                <a:noFill/>
              </a:ln>
              <a:solidFill>
                <a:srgbClr val="006C80"/>
              </a:solidFill>
              <a:effectLst/>
              <a:uLnTx/>
              <a:uFillTx/>
              <a:latin typeface="Agency FB" panose="020B0503020202020204" pitchFamily="34" charset="0"/>
              <a:ea typeface="+mn-ea"/>
              <a:cs typeface="+mn-cs"/>
            </a:endParaRPr>
          </a:p>
        </p:txBody>
      </p:sp>
      <p:sp>
        <p:nvSpPr>
          <p:cNvPr id="10" name="Rectangle 9"/>
          <p:cNvSpPr/>
          <p:nvPr userDrawn="1"/>
        </p:nvSpPr>
        <p:spPr>
          <a:xfrm>
            <a:off x="838200" y="879963"/>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293346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BE20C6-1B1C-461A-BEE2-33AB72A1024F}"/>
              </a:ext>
            </a:extLst>
          </p:cNvPr>
          <p:cNvSpPr>
            <a:spLocks noGrp="1"/>
          </p:cNvSpPr>
          <p:nvPr>
            <p:ph type="title"/>
          </p:nvPr>
        </p:nvSpPr>
        <p:spPr>
          <a:xfrm>
            <a:off x="7265842" y="2852936"/>
            <a:ext cx="4665237" cy="1709539"/>
          </a:xfrm>
        </p:spPr>
        <p:txBody>
          <a:bodyPr anchor="b"/>
          <a:lstStyle>
            <a:lvl1pPr>
              <a:defRPr sz="6000" b="1" cap="all" baseline="0">
                <a:solidFill>
                  <a:schemeClr val="tx1">
                    <a:lumMod val="75000"/>
                    <a:lumOff val="25000"/>
                  </a:schemeClr>
                </a:solidFill>
                <a:latin typeface="+mn-lt"/>
              </a:defRPr>
            </a:lvl1pPr>
          </a:lstStyle>
          <a:p>
            <a:r>
              <a:rPr lang="en-US"/>
              <a:t>Click to edit Master title style</a:t>
            </a:r>
          </a:p>
        </p:txBody>
      </p:sp>
      <p:sp>
        <p:nvSpPr>
          <p:cNvPr id="3" name="Text Placeholder 2">
            <a:extLst>
              <a:ext uri="{FF2B5EF4-FFF2-40B4-BE49-F238E27FC236}">
                <a16:creationId xmlns:a16="http://schemas.microsoft.com/office/drawing/2014/main" xmlns="" id="{C9E7FA11-B4D1-46FE-8CB0-523566563F14}"/>
              </a:ext>
            </a:extLst>
          </p:cNvPr>
          <p:cNvSpPr>
            <a:spLocks noGrp="1"/>
          </p:cNvSpPr>
          <p:nvPr>
            <p:ph type="body" idx="1"/>
          </p:nvPr>
        </p:nvSpPr>
        <p:spPr>
          <a:xfrm>
            <a:off x="7265842" y="5047036"/>
            <a:ext cx="4665237" cy="1042614"/>
          </a:xfrm>
        </p:spPr>
        <p:txBody>
          <a:bodyPr/>
          <a:lstStyle>
            <a:lvl1pPr marL="0" indent="0">
              <a:buNone/>
              <a:defRPr sz="2400" cap="all" baseline="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082F688A-88C7-41EC-8D1B-DE4800AD2F73}"/>
              </a:ext>
            </a:extLst>
          </p:cNvPr>
          <p:cNvSpPr>
            <a:spLocks noGrp="1"/>
          </p:cNvSpPr>
          <p:nvPr>
            <p:ph type="dt" sz="half" idx="10"/>
          </p:nvPr>
        </p:nvSpPr>
        <p:spPr/>
        <p:txBody>
          <a:bodyPr/>
          <a:lstStyle>
            <a:lvl1pPr>
              <a:defRPr>
                <a:solidFill>
                  <a:schemeClr val="tx1">
                    <a:lumMod val="75000"/>
                    <a:lumOff val="25000"/>
                  </a:schemeClr>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Your Date</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6C29A666-1BD0-4A7D-8187-AC685D44F22F}"/>
              </a:ext>
            </a:extLst>
          </p:cNvPr>
          <p:cNvSpPr>
            <a:spLocks noGrp="1"/>
          </p:cNvSpPr>
          <p:nvPr>
            <p:ph type="ftr" sz="quarter" idx="11"/>
          </p:nvPr>
        </p:nvSpPr>
        <p:spPr/>
        <p:txBody>
          <a:bodyPr/>
          <a:lstStyle>
            <a:lvl1pPr>
              <a:defRPr>
                <a:solidFill>
                  <a:schemeClr val="tx1">
                    <a:lumMod val="75000"/>
                    <a:lumOff val="25000"/>
                  </a:schemeClr>
                </a:solidFill>
              </a:defRPr>
            </a:lvl1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Your Footer</a:t>
            </a:r>
          </a:p>
        </p:txBody>
      </p:sp>
      <p:sp>
        <p:nvSpPr>
          <p:cNvPr id="6" name="Slide Number Placeholder 5">
            <a:extLst>
              <a:ext uri="{FF2B5EF4-FFF2-40B4-BE49-F238E27FC236}">
                <a16:creationId xmlns:a16="http://schemas.microsoft.com/office/drawing/2014/main" xmlns="" id="{DEBFC625-9580-4818-A170-98C4E6A4483A}"/>
              </a:ext>
            </a:extLst>
          </p:cNvPr>
          <p:cNvSpPr>
            <a:spLocks noGrp="1"/>
          </p:cNvSpPr>
          <p:nvPr>
            <p:ph type="sldNum" sz="quarter" idx="12"/>
          </p:nvPr>
        </p:nvSpPr>
        <p:spPr/>
        <p:txBody>
          <a:bodyPr/>
          <a:lstStyle>
            <a:lvl1pPr>
              <a:defRPr>
                <a:solidFill>
                  <a:schemeClr val="tx1">
                    <a:lumMod val="75000"/>
                    <a:lumOff val="25000"/>
                  </a:schemeClr>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F9036A72-EF4D-4486-A23C-054FE2E2A8D2}" type="slidenum">
              <a:rPr kumimoji="0" lang="en-US" sz="1200" b="0" i="0" u="none" strike="noStrike" kern="1200" cap="none" spc="0" normalizeH="0" baseline="0" noProof="0" smtClean="0">
                <a:ln>
                  <a:noFill/>
                </a:ln>
                <a:solidFill>
                  <a:prstClr val="black">
                    <a:lumMod val="75000"/>
                    <a:lumOff val="2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9" name="Text Placeholder 8">
            <a:extLst>
              <a:ext uri="{FF2B5EF4-FFF2-40B4-BE49-F238E27FC236}">
                <a16:creationId xmlns:a16="http://schemas.microsoft.com/office/drawing/2014/main" xmlns="" id="{38C313AD-DADB-4065-B469-1688801CCEEA}"/>
              </a:ext>
            </a:extLst>
          </p:cNvPr>
          <p:cNvSpPr>
            <a:spLocks noGrp="1"/>
          </p:cNvSpPr>
          <p:nvPr>
            <p:ph type="body" sz="quarter" idx="13" hasCustomPrompt="1"/>
          </p:nvPr>
        </p:nvSpPr>
        <p:spPr>
          <a:xfrm>
            <a:off x="-600744" y="1392145"/>
            <a:ext cx="6514877" cy="4067267"/>
          </a:xfrm>
        </p:spPr>
        <p:txBody>
          <a:bodyPr wrap="square">
            <a:spAutoFit/>
          </a:bodyPr>
          <a:lstStyle>
            <a:lvl1pPr marL="0" indent="0">
              <a:buNone/>
              <a:defRPr sz="28700" b="1" kern="0" spc="10" baseline="0">
                <a:solidFill>
                  <a:schemeClr val="bg1"/>
                </a:solidFill>
                <a:latin typeface="Arial Black" panose="020B0A04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00</a:t>
            </a:r>
          </a:p>
        </p:txBody>
      </p:sp>
      <p:sp>
        <p:nvSpPr>
          <p:cNvPr id="10" name="Rectangle 9">
            <a:extLst>
              <a:ext uri="{FF2B5EF4-FFF2-40B4-BE49-F238E27FC236}">
                <a16:creationId xmlns:a16="http://schemas.microsoft.com/office/drawing/2014/main" xmlns="" id="{9332297E-EF6D-4FDD-96E6-ACE1CE56D479}"/>
              </a:ext>
            </a:extLst>
          </p:cNvPr>
          <p:cNvSpPr/>
          <p:nvPr userDrawn="1"/>
        </p:nvSpPr>
        <p:spPr>
          <a:xfrm>
            <a:off x="7265843" y="4754879"/>
            <a:ext cx="897775" cy="99753"/>
          </a:xfrm>
          <a:prstGeom prst="rect">
            <a:avLst/>
          </a:prstGeom>
          <a:solidFill>
            <a:srgbClr val="4AC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16625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6_Timeline">
    <p:spTree>
      <p:nvGrpSpPr>
        <p:cNvPr id="1" name=""/>
        <p:cNvGrpSpPr/>
        <p:nvPr/>
      </p:nvGrpSpPr>
      <p:grpSpPr>
        <a:xfrm>
          <a:off x="0" y="0"/>
          <a:ext cx="0" cy="0"/>
          <a:chOff x="0" y="0"/>
          <a:chExt cx="0" cy="0"/>
        </a:xfrm>
      </p:grpSpPr>
      <p:sp>
        <p:nvSpPr>
          <p:cNvPr id="20" name="Text Placeholder 57">
            <a:extLst>
              <a:ext uri="{FF2B5EF4-FFF2-40B4-BE49-F238E27FC236}">
                <a16:creationId xmlns:a16="http://schemas.microsoft.com/office/drawing/2014/main" xmlns="" id="{C225D589-50BA-4EC4-8C6B-8E78519D0FF9}"/>
              </a:ext>
            </a:extLst>
          </p:cNvPr>
          <p:cNvSpPr>
            <a:spLocks noGrp="1"/>
          </p:cNvSpPr>
          <p:nvPr>
            <p:ph type="body" sz="quarter" idx="13" hasCustomPrompt="1"/>
          </p:nvPr>
        </p:nvSpPr>
        <p:spPr>
          <a:xfrm>
            <a:off x="473269" y="538718"/>
            <a:ext cx="3981213" cy="1683091"/>
          </a:xfrm>
          <a:prstGeom prst="rect">
            <a:avLst/>
          </a:prstGeom>
        </p:spPr>
        <p:txBody>
          <a:bodyPr anchor="b"/>
          <a:lstStyle>
            <a:lvl1pPr marL="0" indent="0">
              <a:buNone/>
              <a:defRPr sz="4400" b="1"/>
            </a:lvl1pPr>
          </a:lstStyle>
          <a:p>
            <a:pPr lvl="0"/>
            <a:r>
              <a:rPr lang="en-US" dirty="0"/>
              <a:t>Add you title.</a:t>
            </a:r>
            <a:endParaRPr lang="en-ID" dirty="0"/>
          </a:p>
        </p:txBody>
      </p:sp>
      <p:sp>
        <p:nvSpPr>
          <p:cNvPr id="21" name="Text Placeholder 6">
            <a:extLst>
              <a:ext uri="{FF2B5EF4-FFF2-40B4-BE49-F238E27FC236}">
                <a16:creationId xmlns:a16="http://schemas.microsoft.com/office/drawing/2014/main" xmlns="" id="{EBA2E409-60F4-4ED9-A463-4E7724F75C1C}"/>
              </a:ext>
            </a:extLst>
          </p:cNvPr>
          <p:cNvSpPr>
            <a:spLocks noGrp="1"/>
          </p:cNvSpPr>
          <p:nvPr>
            <p:ph type="body" sz="quarter" idx="23" hasCustomPrompt="1"/>
          </p:nvPr>
        </p:nvSpPr>
        <p:spPr>
          <a:xfrm>
            <a:off x="601856" y="2221809"/>
            <a:ext cx="560893" cy="45719"/>
          </a:xfrm>
          <a:custGeom>
            <a:avLst/>
            <a:gdLst>
              <a:gd name="connsiteX0" fmla="*/ 0 w 1460842"/>
              <a:gd name="connsiteY0" fmla="*/ 22860 h 45719"/>
              <a:gd name="connsiteX1" fmla="*/ 22860 w 1460842"/>
              <a:gd name="connsiteY1" fmla="*/ 0 h 45719"/>
              <a:gd name="connsiteX2" fmla="*/ 1437983 w 1460842"/>
              <a:gd name="connsiteY2" fmla="*/ 0 h 45719"/>
              <a:gd name="connsiteX3" fmla="*/ 1460843 w 1460842"/>
              <a:gd name="connsiteY3" fmla="*/ 22860 h 45719"/>
              <a:gd name="connsiteX4" fmla="*/ 1460842 w 1460842"/>
              <a:gd name="connsiteY4" fmla="*/ 22860 h 45719"/>
              <a:gd name="connsiteX5" fmla="*/ 1437982 w 1460842"/>
              <a:gd name="connsiteY5" fmla="*/ 45720 h 45719"/>
              <a:gd name="connsiteX6" fmla="*/ 22860 w 1460842"/>
              <a:gd name="connsiteY6" fmla="*/ 45719 h 45719"/>
              <a:gd name="connsiteX7" fmla="*/ 0 w 1460842"/>
              <a:gd name="connsiteY7" fmla="*/ 22859 h 45719"/>
              <a:gd name="connsiteX8" fmla="*/ 0 w 1460842"/>
              <a:gd name="connsiteY8" fmla="*/ 22860 h 45719"/>
              <a:gd name="connsiteX0" fmla="*/ 80399 w 1541242"/>
              <a:gd name="connsiteY0" fmla="*/ 22860 h 49495"/>
              <a:gd name="connsiteX1" fmla="*/ 103259 w 1541242"/>
              <a:gd name="connsiteY1" fmla="*/ 0 h 49495"/>
              <a:gd name="connsiteX2" fmla="*/ 1518382 w 1541242"/>
              <a:gd name="connsiteY2" fmla="*/ 0 h 49495"/>
              <a:gd name="connsiteX3" fmla="*/ 1541242 w 1541242"/>
              <a:gd name="connsiteY3" fmla="*/ 22860 h 49495"/>
              <a:gd name="connsiteX4" fmla="*/ 1541241 w 1541242"/>
              <a:gd name="connsiteY4" fmla="*/ 22860 h 49495"/>
              <a:gd name="connsiteX5" fmla="*/ 1518381 w 1541242"/>
              <a:gd name="connsiteY5" fmla="*/ 45720 h 49495"/>
              <a:gd name="connsiteX6" fmla="*/ 103259 w 1541242"/>
              <a:gd name="connsiteY6" fmla="*/ 45719 h 49495"/>
              <a:gd name="connsiteX7" fmla="*/ 105459 w 1541242"/>
              <a:gd name="connsiteY7" fmla="*/ 48219 h 49495"/>
              <a:gd name="connsiteX8" fmla="*/ 80399 w 1541242"/>
              <a:gd name="connsiteY8" fmla="*/ 22859 h 49495"/>
              <a:gd name="connsiteX9" fmla="*/ 80399 w 1541242"/>
              <a:gd name="connsiteY9" fmla="*/ 22860 h 49495"/>
              <a:gd name="connsiteX0" fmla="*/ 88997 w 1549840"/>
              <a:gd name="connsiteY0" fmla="*/ 22860 h 45720"/>
              <a:gd name="connsiteX1" fmla="*/ 111857 w 1549840"/>
              <a:gd name="connsiteY1" fmla="*/ 0 h 45720"/>
              <a:gd name="connsiteX2" fmla="*/ 1526980 w 1549840"/>
              <a:gd name="connsiteY2" fmla="*/ 0 h 45720"/>
              <a:gd name="connsiteX3" fmla="*/ 1549840 w 1549840"/>
              <a:gd name="connsiteY3" fmla="*/ 22860 h 45720"/>
              <a:gd name="connsiteX4" fmla="*/ 1549839 w 1549840"/>
              <a:gd name="connsiteY4" fmla="*/ 22860 h 45720"/>
              <a:gd name="connsiteX5" fmla="*/ 1526979 w 1549840"/>
              <a:gd name="connsiteY5" fmla="*/ 45720 h 45720"/>
              <a:gd name="connsiteX6" fmla="*/ 111857 w 1549840"/>
              <a:gd name="connsiteY6" fmla="*/ 45719 h 45720"/>
              <a:gd name="connsiteX7" fmla="*/ 88997 w 1549840"/>
              <a:gd name="connsiteY7" fmla="*/ 22859 h 45720"/>
              <a:gd name="connsiteX8" fmla="*/ 88997 w 1549840"/>
              <a:gd name="connsiteY8" fmla="*/ 22860 h 45720"/>
              <a:gd name="connsiteX0" fmla="*/ 0 w 1460843"/>
              <a:gd name="connsiteY0" fmla="*/ 22860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7" fmla="*/ 0 w 1460843"/>
              <a:gd name="connsiteY7" fmla="*/ 22860 h 45720"/>
              <a:gd name="connsiteX0" fmla="*/ 0 w 1460843"/>
              <a:gd name="connsiteY0" fmla="*/ 22859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1460842 w 1460843"/>
              <a:gd name="connsiteY4" fmla="*/ 22860 h 22860"/>
              <a:gd name="connsiteX5" fmla="*/ 0 w 1460843"/>
              <a:gd name="connsiteY5" fmla="*/ 22859 h 2286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0 w 1460843"/>
              <a:gd name="connsiteY4" fmla="*/ 22859 h 22860"/>
              <a:gd name="connsiteX0" fmla="*/ 1437983 w 1437983"/>
              <a:gd name="connsiteY0" fmla="*/ 22860 h 22860"/>
              <a:gd name="connsiteX1" fmla="*/ 0 w 1437983"/>
              <a:gd name="connsiteY1" fmla="*/ 0 h 22860"/>
              <a:gd name="connsiteX2" fmla="*/ 1415123 w 1437983"/>
              <a:gd name="connsiteY2" fmla="*/ 0 h 22860"/>
              <a:gd name="connsiteX3" fmla="*/ 1437983 w 1437983"/>
              <a:gd name="connsiteY3" fmla="*/ 22860 h 22860"/>
              <a:gd name="connsiteX0" fmla="*/ 1415123 w 1415123"/>
              <a:gd name="connsiteY0" fmla="*/ 0 h 0"/>
              <a:gd name="connsiteX1" fmla="*/ 0 w 1415123"/>
              <a:gd name="connsiteY1" fmla="*/ 0 h 0"/>
              <a:gd name="connsiteX2" fmla="*/ 1415123 w 1415123"/>
              <a:gd name="connsiteY2" fmla="*/ 0 h 0"/>
            </a:gdLst>
            <a:ahLst/>
            <a:cxnLst>
              <a:cxn ang="0">
                <a:pos x="connsiteX0" y="connsiteY0"/>
              </a:cxn>
              <a:cxn ang="0">
                <a:pos x="connsiteX1" y="connsiteY1"/>
              </a:cxn>
              <a:cxn ang="0">
                <a:pos x="connsiteX2" y="connsiteY2"/>
              </a:cxn>
            </a:cxnLst>
            <a:rect l="l" t="t" r="r" b="b"/>
            <a:pathLst>
              <a:path w="1415123">
                <a:moveTo>
                  <a:pt x="1415123" y="0"/>
                </a:moveTo>
                <a:lnTo>
                  <a:pt x="0" y="0"/>
                </a:lnTo>
                <a:lnTo>
                  <a:pt x="1415123" y="0"/>
                </a:lnTo>
                <a:close/>
              </a:path>
            </a:pathLst>
          </a:cu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2" name="Text Placeholder 6">
            <a:extLst>
              <a:ext uri="{FF2B5EF4-FFF2-40B4-BE49-F238E27FC236}">
                <a16:creationId xmlns:a16="http://schemas.microsoft.com/office/drawing/2014/main" xmlns="" id="{A3926F76-874C-41C1-9793-6CE05D524D4E}"/>
              </a:ext>
            </a:extLst>
          </p:cNvPr>
          <p:cNvSpPr>
            <a:spLocks noGrp="1"/>
          </p:cNvSpPr>
          <p:nvPr>
            <p:ph type="body" sz="quarter" idx="24" hasCustomPrompt="1"/>
          </p:nvPr>
        </p:nvSpPr>
        <p:spPr>
          <a:xfrm>
            <a:off x="4633313" y="1380264"/>
            <a:ext cx="5811984" cy="105930"/>
          </a:xfrm>
          <a:custGeom>
            <a:avLst/>
            <a:gdLst>
              <a:gd name="connsiteX0" fmla="*/ 0 w 1460842"/>
              <a:gd name="connsiteY0" fmla="*/ 22860 h 45719"/>
              <a:gd name="connsiteX1" fmla="*/ 22860 w 1460842"/>
              <a:gd name="connsiteY1" fmla="*/ 0 h 45719"/>
              <a:gd name="connsiteX2" fmla="*/ 1437983 w 1460842"/>
              <a:gd name="connsiteY2" fmla="*/ 0 h 45719"/>
              <a:gd name="connsiteX3" fmla="*/ 1460843 w 1460842"/>
              <a:gd name="connsiteY3" fmla="*/ 22860 h 45719"/>
              <a:gd name="connsiteX4" fmla="*/ 1460842 w 1460842"/>
              <a:gd name="connsiteY4" fmla="*/ 22860 h 45719"/>
              <a:gd name="connsiteX5" fmla="*/ 1437982 w 1460842"/>
              <a:gd name="connsiteY5" fmla="*/ 45720 h 45719"/>
              <a:gd name="connsiteX6" fmla="*/ 22860 w 1460842"/>
              <a:gd name="connsiteY6" fmla="*/ 45719 h 45719"/>
              <a:gd name="connsiteX7" fmla="*/ 0 w 1460842"/>
              <a:gd name="connsiteY7" fmla="*/ 22859 h 45719"/>
              <a:gd name="connsiteX8" fmla="*/ 0 w 1460842"/>
              <a:gd name="connsiteY8" fmla="*/ 22860 h 45719"/>
              <a:gd name="connsiteX0" fmla="*/ 80399 w 1541242"/>
              <a:gd name="connsiteY0" fmla="*/ 22860 h 49495"/>
              <a:gd name="connsiteX1" fmla="*/ 103259 w 1541242"/>
              <a:gd name="connsiteY1" fmla="*/ 0 h 49495"/>
              <a:gd name="connsiteX2" fmla="*/ 1518382 w 1541242"/>
              <a:gd name="connsiteY2" fmla="*/ 0 h 49495"/>
              <a:gd name="connsiteX3" fmla="*/ 1541242 w 1541242"/>
              <a:gd name="connsiteY3" fmla="*/ 22860 h 49495"/>
              <a:gd name="connsiteX4" fmla="*/ 1541241 w 1541242"/>
              <a:gd name="connsiteY4" fmla="*/ 22860 h 49495"/>
              <a:gd name="connsiteX5" fmla="*/ 1518381 w 1541242"/>
              <a:gd name="connsiteY5" fmla="*/ 45720 h 49495"/>
              <a:gd name="connsiteX6" fmla="*/ 103259 w 1541242"/>
              <a:gd name="connsiteY6" fmla="*/ 45719 h 49495"/>
              <a:gd name="connsiteX7" fmla="*/ 105459 w 1541242"/>
              <a:gd name="connsiteY7" fmla="*/ 48219 h 49495"/>
              <a:gd name="connsiteX8" fmla="*/ 80399 w 1541242"/>
              <a:gd name="connsiteY8" fmla="*/ 22859 h 49495"/>
              <a:gd name="connsiteX9" fmla="*/ 80399 w 1541242"/>
              <a:gd name="connsiteY9" fmla="*/ 22860 h 49495"/>
              <a:gd name="connsiteX0" fmla="*/ 88997 w 1549840"/>
              <a:gd name="connsiteY0" fmla="*/ 22860 h 45720"/>
              <a:gd name="connsiteX1" fmla="*/ 111857 w 1549840"/>
              <a:gd name="connsiteY1" fmla="*/ 0 h 45720"/>
              <a:gd name="connsiteX2" fmla="*/ 1526980 w 1549840"/>
              <a:gd name="connsiteY2" fmla="*/ 0 h 45720"/>
              <a:gd name="connsiteX3" fmla="*/ 1549840 w 1549840"/>
              <a:gd name="connsiteY3" fmla="*/ 22860 h 45720"/>
              <a:gd name="connsiteX4" fmla="*/ 1549839 w 1549840"/>
              <a:gd name="connsiteY4" fmla="*/ 22860 h 45720"/>
              <a:gd name="connsiteX5" fmla="*/ 1526979 w 1549840"/>
              <a:gd name="connsiteY5" fmla="*/ 45720 h 45720"/>
              <a:gd name="connsiteX6" fmla="*/ 111857 w 1549840"/>
              <a:gd name="connsiteY6" fmla="*/ 45719 h 45720"/>
              <a:gd name="connsiteX7" fmla="*/ 88997 w 1549840"/>
              <a:gd name="connsiteY7" fmla="*/ 22859 h 45720"/>
              <a:gd name="connsiteX8" fmla="*/ 88997 w 1549840"/>
              <a:gd name="connsiteY8" fmla="*/ 22860 h 45720"/>
              <a:gd name="connsiteX0" fmla="*/ 0 w 1460843"/>
              <a:gd name="connsiteY0" fmla="*/ 22860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7" fmla="*/ 0 w 1460843"/>
              <a:gd name="connsiteY7" fmla="*/ 22860 h 45720"/>
              <a:gd name="connsiteX0" fmla="*/ 0 w 1460843"/>
              <a:gd name="connsiteY0" fmla="*/ 22859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1460842 w 1460843"/>
              <a:gd name="connsiteY4" fmla="*/ 22860 h 22860"/>
              <a:gd name="connsiteX5" fmla="*/ 0 w 1460843"/>
              <a:gd name="connsiteY5" fmla="*/ 22859 h 2286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0 w 1460843"/>
              <a:gd name="connsiteY4" fmla="*/ 22859 h 22860"/>
              <a:gd name="connsiteX0" fmla="*/ 1437983 w 1437983"/>
              <a:gd name="connsiteY0" fmla="*/ 22860 h 22860"/>
              <a:gd name="connsiteX1" fmla="*/ 0 w 1437983"/>
              <a:gd name="connsiteY1" fmla="*/ 0 h 22860"/>
              <a:gd name="connsiteX2" fmla="*/ 1415123 w 1437983"/>
              <a:gd name="connsiteY2" fmla="*/ 0 h 22860"/>
              <a:gd name="connsiteX3" fmla="*/ 1437983 w 1437983"/>
              <a:gd name="connsiteY3" fmla="*/ 22860 h 22860"/>
              <a:gd name="connsiteX0" fmla="*/ 1415123 w 1415123"/>
              <a:gd name="connsiteY0" fmla="*/ 0 h 0"/>
              <a:gd name="connsiteX1" fmla="*/ 0 w 1415123"/>
              <a:gd name="connsiteY1" fmla="*/ 0 h 0"/>
              <a:gd name="connsiteX2" fmla="*/ 1415123 w 1415123"/>
              <a:gd name="connsiteY2" fmla="*/ 0 h 0"/>
            </a:gdLst>
            <a:ahLst/>
            <a:cxnLst>
              <a:cxn ang="0">
                <a:pos x="connsiteX0" y="connsiteY0"/>
              </a:cxn>
              <a:cxn ang="0">
                <a:pos x="connsiteX1" y="connsiteY1"/>
              </a:cxn>
              <a:cxn ang="0">
                <a:pos x="connsiteX2" y="connsiteY2"/>
              </a:cxn>
            </a:cxnLst>
            <a:rect l="l" t="t" r="r" b="b"/>
            <a:pathLst>
              <a:path w="1415123">
                <a:moveTo>
                  <a:pt x="1415123" y="0"/>
                </a:moveTo>
                <a:lnTo>
                  <a:pt x="0" y="0"/>
                </a:lnTo>
                <a:lnTo>
                  <a:pt x="1415123" y="0"/>
                </a:lnTo>
                <a:close/>
              </a:path>
            </a:pathLst>
          </a:cu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3" name="Text Placeholder 6">
            <a:extLst>
              <a:ext uri="{FF2B5EF4-FFF2-40B4-BE49-F238E27FC236}">
                <a16:creationId xmlns:a16="http://schemas.microsoft.com/office/drawing/2014/main" xmlns="" id="{AA591C40-554C-469A-82C1-C5D814B8069F}"/>
              </a:ext>
            </a:extLst>
          </p:cNvPr>
          <p:cNvSpPr>
            <a:spLocks noGrp="1"/>
          </p:cNvSpPr>
          <p:nvPr>
            <p:ph type="body" sz="quarter" idx="25" hasCustomPrompt="1"/>
          </p:nvPr>
        </p:nvSpPr>
        <p:spPr>
          <a:xfrm rot="5400000">
            <a:off x="9127396" y="1409391"/>
            <a:ext cx="2630463" cy="2572210"/>
          </a:xfrm>
          <a:prstGeom prst="blockArc">
            <a:avLst>
              <a:gd name="adj1" fmla="val 10800000"/>
              <a:gd name="adj2" fmla="val 21538038"/>
              <a:gd name="adj3" fmla="val 0"/>
            </a:avLst>
          </a:pr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4" name="Text Placeholder 6">
            <a:extLst>
              <a:ext uri="{FF2B5EF4-FFF2-40B4-BE49-F238E27FC236}">
                <a16:creationId xmlns:a16="http://schemas.microsoft.com/office/drawing/2014/main" xmlns="" id="{0D01A192-7BD9-41D2-9381-2B3195ABBA0B}"/>
              </a:ext>
            </a:extLst>
          </p:cNvPr>
          <p:cNvSpPr>
            <a:spLocks noGrp="1"/>
          </p:cNvSpPr>
          <p:nvPr>
            <p:ph type="body" sz="quarter" idx="26" hasCustomPrompt="1"/>
          </p:nvPr>
        </p:nvSpPr>
        <p:spPr>
          <a:xfrm>
            <a:off x="3702213" y="4008866"/>
            <a:ext cx="6767690" cy="74790"/>
          </a:xfrm>
          <a:custGeom>
            <a:avLst/>
            <a:gdLst>
              <a:gd name="connsiteX0" fmla="*/ 0 w 1460842"/>
              <a:gd name="connsiteY0" fmla="*/ 22860 h 45719"/>
              <a:gd name="connsiteX1" fmla="*/ 22860 w 1460842"/>
              <a:gd name="connsiteY1" fmla="*/ 0 h 45719"/>
              <a:gd name="connsiteX2" fmla="*/ 1437983 w 1460842"/>
              <a:gd name="connsiteY2" fmla="*/ 0 h 45719"/>
              <a:gd name="connsiteX3" fmla="*/ 1460843 w 1460842"/>
              <a:gd name="connsiteY3" fmla="*/ 22860 h 45719"/>
              <a:gd name="connsiteX4" fmla="*/ 1460842 w 1460842"/>
              <a:gd name="connsiteY4" fmla="*/ 22860 h 45719"/>
              <a:gd name="connsiteX5" fmla="*/ 1437982 w 1460842"/>
              <a:gd name="connsiteY5" fmla="*/ 45720 h 45719"/>
              <a:gd name="connsiteX6" fmla="*/ 22860 w 1460842"/>
              <a:gd name="connsiteY6" fmla="*/ 45719 h 45719"/>
              <a:gd name="connsiteX7" fmla="*/ 0 w 1460842"/>
              <a:gd name="connsiteY7" fmla="*/ 22859 h 45719"/>
              <a:gd name="connsiteX8" fmla="*/ 0 w 1460842"/>
              <a:gd name="connsiteY8" fmla="*/ 22860 h 45719"/>
              <a:gd name="connsiteX0" fmla="*/ 80399 w 1541242"/>
              <a:gd name="connsiteY0" fmla="*/ 22860 h 49495"/>
              <a:gd name="connsiteX1" fmla="*/ 103259 w 1541242"/>
              <a:gd name="connsiteY1" fmla="*/ 0 h 49495"/>
              <a:gd name="connsiteX2" fmla="*/ 1518382 w 1541242"/>
              <a:gd name="connsiteY2" fmla="*/ 0 h 49495"/>
              <a:gd name="connsiteX3" fmla="*/ 1541242 w 1541242"/>
              <a:gd name="connsiteY3" fmla="*/ 22860 h 49495"/>
              <a:gd name="connsiteX4" fmla="*/ 1541241 w 1541242"/>
              <a:gd name="connsiteY4" fmla="*/ 22860 h 49495"/>
              <a:gd name="connsiteX5" fmla="*/ 1518381 w 1541242"/>
              <a:gd name="connsiteY5" fmla="*/ 45720 h 49495"/>
              <a:gd name="connsiteX6" fmla="*/ 103259 w 1541242"/>
              <a:gd name="connsiteY6" fmla="*/ 45719 h 49495"/>
              <a:gd name="connsiteX7" fmla="*/ 105459 w 1541242"/>
              <a:gd name="connsiteY7" fmla="*/ 48219 h 49495"/>
              <a:gd name="connsiteX8" fmla="*/ 80399 w 1541242"/>
              <a:gd name="connsiteY8" fmla="*/ 22859 h 49495"/>
              <a:gd name="connsiteX9" fmla="*/ 80399 w 1541242"/>
              <a:gd name="connsiteY9" fmla="*/ 22860 h 49495"/>
              <a:gd name="connsiteX0" fmla="*/ 88997 w 1549840"/>
              <a:gd name="connsiteY0" fmla="*/ 22860 h 45720"/>
              <a:gd name="connsiteX1" fmla="*/ 111857 w 1549840"/>
              <a:gd name="connsiteY1" fmla="*/ 0 h 45720"/>
              <a:gd name="connsiteX2" fmla="*/ 1526980 w 1549840"/>
              <a:gd name="connsiteY2" fmla="*/ 0 h 45720"/>
              <a:gd name="connsiteX3" fmla="*/ 1549840 w 1549840"/>
              <a:gd name="connsiteY3" fmla="*/ 22860 h 45720"/>
              <a:gd name="connsiteX4" fmla="*/ 1549839 w 1549840"/>
              <a:gd name="connsiteY4" fmla="*/ 22860 h 45720"/>
              <a:gd name="connsiteX5" fmla="*/ 1526979 w 1549840"/>
              <a:gd name="connsiteY5" fmla="*/ 45720 h 45720"/>
              <a:gd name="connsiteX6" fmla="*/ 111857 w 1549840"/>
              <a:gd name="connsiteY6" fmla="*/ 45719 h 45720"/>
              <a:gd name="connsiteX7" fmla="*/ 88997 w 1549840"/>
              <a:gd name="connsiteY7" fmla="*/ 22859 h 45720"/>
              <a:gd name="connsiteX8" fmla="*/ 88997 w 1549840"/>
              <a:gd name="connsiteY8" fmla="*/ 22860 h 45720"/>
              <a:gd name="connsiteX0" fmla="*/ 0 w 1460843"/>
              <a:gd name="connsiteY0" fmla="*/ 22860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7" fmla="*/ 0 w 1460843"/>
              <a:gd name="connsiteY7" fmla="*/ 22860 h 45720"/>
              <a:gd name="connsiteX0" fmla="*/ 0 w 1460843"/>
              <a:gd name="connsiteY0" fmla="*/ 22859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1460842 w 1460843"/>
              <a:gd name="connsiteY4" fmla="*/ 22860 h 22860"/>
              <a:gd name="connsiteX5" fmla="*/ 0 w 1460843"/>
              <a:gd name="connsiteY5" fmla="*/ 22859 h 2286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0 w 1460843"/>
              <a:gd name="connsiteY4" fmla="*/ 22859 h 22860"/>
              <a:gd name="connsiteX0" fmla="*/ 1437983 w 1437983"/>
              <a:gd name="connsiteY0" fmla="*/ 22860 h 22860"/>
              <a:gd name="connsiteX1" fmla="*/ 0 w 1437983"/>
              <a:gd name="connsiteY1" fmla="*/ 0 h 22860"/>
              <a:gd name="connsiteX2" fmla="*/ 1415123 w 1437983"/>
              <a:gd name="connsiteY2" fmla="*/ 0 h 22860"/>
              <a:gd name="connsiteX3" fmla="*/ 1437983 w 1437983"/>
              <a:gd name="connsiteY3" fmla="*/ 22860 h 22860"/>
              <a:gd name="connsiteX0" fmla="*/ 1415123 w 1415123"/>
              <a:gd name="connsiteY0" fmla="*/ 0 h 0"/>
              <a:gd name="connsiteX1" fmla="*/ 0 w 1415123"/>
              <a:gd name="connsiteY1" fmla="*/ 0 h 0"/>
              <a:gd name="connsiteX2" fmla="*/ 1415123 w 1415123"/>
              <a:gd name="connsiteY2" fmla="*/ 0 h 0"/>
            </a:gdLst>
            <a:ahLst/>
            <a:cxnLst>
              <a:cxn ang="0">
                <a:pos x="connsiteX0" y="connsiteY0"/>
              </a:cxn>
              <a:cxn ang="0">
                <a:pos x="connsiteX1" y="connsiteY1"/>
              </a:cxn>
              <a:cxn ang="0">
                <a:pos x="connsiteX2" y="connsiteY2"/>
              </a:cxn>
            </a:cxnLst>
            <a:rect l="l" t="t" r="r" b="b"/>
            <a:pathLst>
              <a:path w="1415123">
                <a:moveTo>
                  <a:pt x="1415123" y="0"/>
                </a:moveTo>
                <a:lnTo>
                  <a:pt x="0" y="0"/>
                </a:lnTo>
                <a:lnTo>
                  <a:pt x="1415123" y="0"/>
                </a:lnTo>
                <a:close/>
              </a:path>
            </a:pathLst>
          </a:cu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5" name="Text Placeholder 6">
            <a:extLst>
              <a:ext uri="{FF2B5EF4-FFF2-40B4-BE49-F238E27FC236}">
                <a16:creationId xmlns:a16="http://schemas.microsoft.com/office/drawing/2014/main" xmlns="" id="{3AA5E8C9-8EB2-4A1D-9B3E-9660800C970D}"/>
              </a:ext>
            </a:extLst>
          </p:cNvPr>
          <p:cNvSpPr>
            <a:spLocks noGrp="1"/>
          </p:cNvSpPr>
          <p:nvPr>
            <p:ph type="body" sz="quarter" idx="27" hasCustomPrompt="1"/>
          </p:nvPr>
        </p:nvSpPr>
        <p:spPr>
          <a:xfrm rot="16200000">
            <a:off x="2401564" y="4039306"/>
            <a:ext cx="2630463" cy="2572210"/>
          </a:xfrm>
          <a:prstGeom prst="blockArc">
            <a:avLst>
              <a:gd name="adj1" fmla="val 10800000"/>
              <a:gd name="adj2" fmla="val 21538038"/>
              <a:gd name="adj3" fmla="val 0"/>
            </a:avLst>
          </a:pr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6" name="Text Placeholder 6">
            <a:extLst>
              <a:ext uri="{FF2B5EF4-FFF2-40B4-BE49-F238E27FC236}">
                <a16:creationId xmlns:a16="http://schemas.microsoft.com/office/drawing/2014/main" xmlns="" id="{894C67B0-1567-4B64-A414-0FDFAAC35288}"/>
              </a:ext>
            </a:extLst>
          </p:cNvPr>
          <p:cNvSpPr>
            <a:spLocks noGrp="1"/>
          </p:cNvSpPr>
          <p:nvPr>
            <p:ph type="body" sz="quarter" idx="28" hasCustomPrompt="1"/>
          </p:nvPr>
        </p:nvSpPr>
        <p:spPr>
          <a:xfrm>
            <a:off x="3721264" y="6640775"/>
            <a:ext cx="8441708" cy="45719"/>
          </a:xfrm>
          <a:custGeom>
            <a:avLst/>
            <a:gdLst>
              <a:gd name="connsiteX0" fmla="*/ 0 w 1460842"/>
              <a:gd name="connsiteY0" fmla="*/ 22860 h 45719"/>
              <a:gd name="connsiteX1" fmla="*/ 22860 w 1460842"/>
              <a:gd name="connsiteY1" fmla="*/ 0 h 45719"/>
              <a:gd name="connsiteX2" fmla="*/ 1437983 w 1460842"/>
              <a:gd name="connsiteY2" fmla="*/ 0 h 45719"/>
              <a:gd name="connsiteX3" fmla="*/ 1460843 w 1460842"/>
              <a:gd name="connsiteY3" fmla="*/ 22860 h 45719"/>
              <a:gd name="connsiteX4" fmla="*/ 1460842 w 1460842"/>
              <a:gd name="connsiteY4" fmla="*/ 22860 h 45719"/>
              <a:gd name="connsiteX5" fmla="*/ 1437982 w 1460842"/>
              <a:gd name="connsiteY5" fmla="*/ 45720 h 45719"/>
              <a:gd name="connsiteX6" fmla="*/ 22860 w 1460842"/>
              <a:gd name="connsiteY6" fmla="*/ 45719 h 45719"/>
              <a:gd name="connsiteX7" fmla="*/ 0 w 1460842"/>
              <a:gd name="connsiteY7" fmla="*/ 22859 h 45719"/>
              <a:gd name="connsiteX8" fmla="*/ 0 w 1460842"/>
              <a:gd name="connsiteY8" fmla="*/ 22860 h 45719"/>
              <a:gd name="connsiteX0" fmla="*/ 80399 w 1541242"/>
              <a:gd name="connsiteY0" fmla="*/ 22860 h 49495"/>
              <a:gd name="connsiteX1" fmla="*/ 103259 w 1541242"/>
              <a:gd name="connsiteY1" fmla="*/ 0 h 49495"/>
              <a:gd name="connsiteX2" fmla="*/ 1518382 w 1541242"/>
              <a:gd name="connsiteY2" fmla="*/ 0 h 49495"/>
              <a:gd name="connsiteX3" fmla="*/ 1541242 w 1541242"/>
              <a:gd name="connsiteY3" fmla="*/ 22860 h 49495"/>
              <a:gd name="connsiteX4" fmla="*/ 1541241 w 1541242"/>
              <a:gd name="connsiteY4" fmla="*/ 22860 h 49495"/>
              <a:gd name="connsiteX5" fmla="*/ 1518381 w 1541242"/>
              <a:gd name="connsiteY5" fmla="*/ 45720 h 49495"/>
              <a:gd name="connsiteX6" fmla="*/ 103259 w 1541242"/>
              <a:gd name="connsiteY6" fmla="*/ 45719 h 49495"/>
              <a:gd name="connsiteX7" fmla="*/ 105459 w 1541242"/>
              <a:gd name="connsiteY7" fmla="*/ 48219 h 49495"/>
              <a:gd name="connsiteX8" fmla="*/ 80399 w 1541242"/>
              <a:gd name="connsiteY8" fmla="*/ 22859 h 49495"/>
              <a:gd name="connsiteX9" fmla="*/ 80399 w 1541242"/>
              <a:gd name="connsiteY9" fmla="*/ 22860 h 49495"/>
              <a:gd name="connsiteX0" fmla="*/ 88997 w 1549840"/>
              <a:gd name="connsiteY0" fmla="*/ 22860 h 45720"/>
              <a:gd name="connsiteX1" fmla="*/ 111857 w 1549840"/>
              <a:gd name="connsiteY1" fmla="*/ 0 h 45720"/>
              <a:gd name="connsiteX2" fmla="*/ 1526980 w 1549840"/>
              <a:gd name="connsiteY2" fmla="*/ 0 h 45720"/>
              <a:gd name="connsiteX3" fmla="*/ 1549840 w 1549840"/>
              <a:gd name="connsiteY3" fmla="*/ 22860 h 45720"/>
              <a:gd name="connsiteX4" fmla="*/ 1549839 w 1549840"/>
              <a:gd name="connsiteY4" fmla="*/ 22860 h 45720"/>
              <a:gd name="connsiteX5" fmla="*/ 1526979 w 1549840"/>
              <a:gd name="connsiteY5" fmla="*/ 45720 h 45720"/>
              <a:gd name="connsiteX6" fmla="*/ 111857 w 1549840"/>
              <a:gd name="connsiteY6" fmla="*/ 45719 h 45720"/>
              <a:gd name="connsiteX7" fmla="*/ 88997 w 1549840"/>
              <a:gd name="connsiteY7" fmla="*/ 22859 h 45720"/>
              <a:gd name="connsiteX8" fmla="*/ 88997 w 1549840"/>
              <a:gd name="connsiteY8" fmla="*/ 22860 h 45720"/>
              <a:gd name="connsiteX0" fmla="*/ 0 w 1460843"/>
              <a:gd name="connsiteY0" fmla="*/ 22860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7" fmla="*/ 0 w 1460843"/>
              <a:gd name="connsiteY7" fmla="*/ 22860 h 45720"/>
              <a:gd name="connsiteX0" fmla="*/ 0 w 1460843"/>
              <a:gd name="connsiteY0" fmla="*/ 22859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1460842 w 1460843"/>
              <a:gd name="connsiteY4" fmla="*/ 22860 h 22860"/>
              <a:gd name="connsiteX5" fmla="*/ 0 w 1460843"/>
              <a:gd name="connsiteY5" fmla="*/ 22859 h 2286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0 w 1460843"/>
              <a:gd name="connsiteY4" fmla="*/ 22859 h 22860"/>
              <a:gd name="connsiteX0" fmla="*/ 1437983 w 1437983"/>
              <a:gd name="connsiteY0" fmla="*/ 22860 h 22860"/>
              <a:gd name="connsiteX1" fmla="*/ 0 w 1437983"/>
              <a:gd name="connsiteY1" fmla="*/ 0 h 22860"/>
              <a:gd name="connsiteX2" fmla="*/ 1415123 w 1437983"/>
              <a:gd name="connsiteY2" fmla="*/ 0 h 22860"/>
              <a:gd name="connsiteX3" fmla="*/ 1437983 w 1437983"/>
              <a:gd name="connsiteY3" fmla="*/ 22860 h 22860"/>
              <a:gd name="connsiteX0" fmla="*/ 1415123 w 1415123"/>
              <a:gd name="connsiteY0" fmla="*/ 0 h 0"/>
              <a:gd name="connsiteX1" fmla="*/ 0 w 1415123"/>
              <a:gd name="connsiteY1" fmla="*/ 0 h 0"/>
              <a:gd name="connsiteX2" fmla="*/ 1415123 w 1415123"/>
              <a:gd name="connsiteY2" fmla="*/ 0 h 0"/>
            </a:gdLst>
            <a:ahLst/>
            <a:cxnLst>
              <a:cxn ang="0">
                <a:pos x="connsiteX0" y="connsiteY0"/>
              </a:cxn>
              <a:cxn ang="0">
                <a:pos x="connsiteX1" y="connsiteY1"/>
              </a:cxn>
              <a:cxn ang="0">
                <a:pos x="connsiteX2" y="connsiteY2"/>
              </a:cxn>
            </a:cxnLst>
            <a:rect l="l" t="t" r="r" b="b"/>
            <a:pathLst>
              <a:path w="1415123">
                <a:moveTo>
                  <a:pt x="1415123" y="0"/>
                </a:moveTo>
                <a:lnTo>
                  <a:pt x="0" y="0"/>
                </a:lnTo>
                <a:lnTo>
                  <a:pt x="1415123" y="0"/>
                </a:lnTo>
                <a:close/>
              </a:path>
            </a:pathLst>
          </a:cu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7" name="Text Placeholder 6">
            <a:extLst>
              <a:ext uri="{FF2B5EF4-FFF2-40B4-BE49-F238E27FC236}">
                <a16:creationId xmlns:a16="http://schemas.microsoft.com/office/drawing/2014/main" xmlns="" id="{265B7B3A-DD7F-4028-90DF-2905CEA9E07B}"/>
              </a:ext>
            </a:extLst>
          </p:cNvPr>
          <p:cNvSpPr>
            <a:spLocks noGrp="1"/>
          </p:cNvSpPr>
          <p:nvPr>
            <p:ph type="body" sz="quarter" idx="11" hasCustomPrompt="1"/>
          </p:nvPr>
        </p:nvSpPr>
        <p:spPr>
          <a:xfrm rot="21342047">
            <a:off x="4585011" y="1281469"/>
            <a:ext cx="197842" cy="197587"/>
          </a:xfrm>
          <a:prstGeom prst="ellipse">
            <a:avLst/>
          </a:prstGeom>
          <a:solidFill>
            <a:schemeClr val="tx2"/>
          </a:solidFill>
          <a:effectLst>
            <a:outerShdw blurRad="50800" dist="50800" dir="3300000" algn="tr" rotWithShape="0">
              <a:schemeClr val="tx2">
                <a:alpha val="28000"/>
              </a:schemeClr>
            </a:outerShdw>
          </a:effectLst>
        </p:spPr>
        <p:txBody>
          <a:bodyPr/>
          <a:lstStyle>
            <a:lvl1pPr marL="0" indent="0">
              <a:buNone/>
              <a:defRPr/>
            </a:lvl1pPr>
          </a:lstStyle>
          <a:p>
            <a:pPr lvl="0"/>
            <a:r>
              <a:rPr lang="en-US" dirty="0"/>
              <a:t>  </a:t>
            </a:r>
          </a:p>
        </p:txBody>
      </p:sp>
      <p:sp>
        <p:nvSpPr>
          <p:cNvPr id="29" name="Text Placeholder 6">
            <a:extLst>
              <a:ext uri="{FF2B5EF4-FFF2-40B4-BE49-F238E27FC236}">
                <a16:creationId xmlns:a16="http://schemas.microsoft.com/office/drawing/2014/main" xmlns="" id="{67EFC9B9-A202-4D32-9A4D-B630BAA0740B}"/>
              </a:ext>
            </a:extLst>
          </p:cNvPr>
          <p:cNvSpPr>
            <a:spLocks noGrp="1"/>
          </p:cNvSpPr>
          <p:nvPr>
            <p:ph type="body" sz="quarter" idx="29" hasCustomPrompt="1"/>
          </p:nvPr>
        </p:nvSpPr>
        <p:spPr>
          <a:xfrm rot="21342047">
            <a:off x="8119875" y="1281470"/>
            <a:ext cx="197842" cy="197587"/>
          </a:xfrm>
          <a:prstGeom prst="ellipse">
            <a:avLst/>
          </a:prstGeom>
          <a:solidFill>
            <a:schemeClr val="accent1"/>
          </a:solidFill>
          <a:effectLst>
            <a:outerShdw blurRad="749300" dist="647700" dir="3300000" algn="tr" rotWithShape="0">
              <a:schemeClr val="accent2">
                <a:alpha val="28000"/>
              </a:schemeClr>
            </a:outerShdw>
          </a:effectLst>
        </p:spPr>
        <p:txBody>
          <a:bodyPr/>
          <a:lstStyle>
            <a:lvl1pPr marL="0" indent="0">
              <a:buNone/>
              <a:defRPr/>
            </a:lvl1pPr>
          </a:lstStyle>
          <a:p>
            <a:pPr lvl="0"/>
            <a:r>
              <a:rPr lang="en-US" dirty="0"/>
              <a:t>  </a:t>
            </a:r>
          </a:p>
        </p:txBody>
      </p:sp>
      <p:sp>
        <p:nvSpPr>
          <p:cNvPr id="30" name="Text Placeholder 6">
            <a:extLst>
              <a:ext uri="{FF2B5EF4-FFF2-40B4-BE49-F238E27FC236}">
                <a16:creationId xmlns:a16="http://schemas.microsoft.com/office/drawing/2014/main" xmlns="" id="{0A565717-B2A5-4FD1-B41C-F37570280E7E}"/>
              </a:ext>
            </a:extLst>
          </p:cNvPr>
          <p:cNvSpPr>
            <a:spLocks noGrp="1"/>
          </p:cNvSpPr>
          <p:nvPr>
            <p:ph type="body" sz="quarter" idx="30" hasCustomPrompt="1"/>
          </p:nvPr>
        </p:nvSpPr>
        <p:spPr>
          <a:xfrm rot="21342047">
            <a:off x="9566126" y="3910074"/>
            <a:ext cx="197842" cy="197587"/>
          </a:xfrm>
          <a:prstGeom prst="ellipse">
            <a:avLst/>
          </a:prstGeom>
          <a:solidFill>
            <a:schemeClr val="accent2"/>
          </a:solidFill>
          <a:effectLst>
            <a:outerShdw blurRad="749300" dist="647700" dir="3300000" algn="tr" rotWithShape="0">
              <a:schemeClr val="accent2">
                <a:alpha val="28000"/>
              </a:schemeClr>
            </a:outerShdw>
          </a:effectLst>
        </p:spPr>
        <p:txBody>
          <a:bodyPr/>
          <a:lstStyle>
            <a:lvl1pPr marL="0" indent="0">
              <a:buNone/>
              <a:defRPr/>
            </a:lvl1pPr>
          </a:lstStyle>
          <a:p>
            <a:pPr lvl="0"/>
            <a:r>
              <a:rPr lang="en-US" dirty="0"/>
              <a:t>  </a:t>
            </a:r>
          </a:p>
        </p:txBody>
      </p:sp>
      <p:sp>
        <p:nvSpPr>
          <p:cNvPr id="31" name="Text Placeholder 6">
            <a:extLst>
              <a:ext uri="{FF2B5EF4-FFF2-40B4-BE49-F238E27FC236}">
                <a16:creationId xmlns:a16="http://schemas.microsoft.com/office/drawing/2014/main" xmlns="" id="{9833CAE2-E99E-46A4-9C06-6223BF0EE907}"/>
              </a:ext>
            </a:extLst>
          </p:cNvPr>
          <p:cNvSpPr>
            <a:spLocks noGrp="1"/>
          </p:cNvSpPr>
          <p:nvPr>
            <p:ph type="body" sz="quarter" idx="31" hasCustomPrompt="1"/>
          </p:nvPr>
        </p:nvSpPr>
        <p:spPr>
          <a:xfrm rot="21342047">
            <a:off x="5988955" y="3910072"/>
            <a:ext cx="197842" cy="197587"/>
          </a:xfrm>
          <a:prstGeom prst="ellipse">
            <a:avLst/>
          </a:prstGeom>
          <a:solidFill>
            <a:schemeClr val="accent3"/>
          </a:solidFill>
          <a:effectLst>
            <a:outerShdw blurRad="749300" dist="647700" dir="3300000" algn="tr" rotWithShape="0">
              <a:schemeClr val="accent2">
                <a:alpha val="28000"/>
              </a:schemeClr>
            </a:outerShdw>
          </a:effectLst>
        </p:spPr>
        <p:txBody>
          <a:bodyPr/>
          <a:lstStyle>
            <a:lvl1pPr marL="0" indent="0">
              <a:buNone/>
              <a:defRPr/>
            </a:lvl1pPr>
          </a:lstStyle>
          <a:p>
            <a:pPr lvl="0"/>
            <a:r>
              <a:rPr lang="en-US" dirty="0"/>
              <a:t>  </a:t>
            </a:r>
          </a:p>
        </p:txBody>
      </p:sp>
      <p:sp>
        <p:nvSpPr>
          <p:cNvPr id="32" name="Text Placeholder 6">
            <a:extLst>
              <a:ext uri="{FF2B5EF4-FFF2-40B4-BE49-F238E27FC236}">
                <a16:creationId xmlns:a16="http://schemas.microsoft.com/office/drawing/2014/main" xmlns="" id="{F9ED0E35-4812-45A8-AA86-1F021F9BB5A7}"/>
              </a:ext>
            </a:extLst>
          </p:cNvPr>
          <p:cNvSpPr>
            <a:spLocks noGrp="1"/>
          </p:cNvSpPr>
          <p:nvPr>
            <p:ph type="body" sz="quarter" idx="32" hasCustomPrompt="1"/>
          </p:nvPr>
        </p:nvSpPr>
        <p:spPr>
          <a:xfrm>
            <a:off x="4577883" y="1620207"/>
            <a:ext cx="2106208" cy="389305"/>
          </a:xfrm>
          <a:prstGeom prst="roundRect">
            <a:avLst>
              <a:gd name="adj" fmla="val 50000"/>
            </a:avLst>
          </a:prstGeom>
          <a:solidFill>
            <a:schemeClr val="tx2"/>
          </a:solidFill>
          <a:effectLst>
            <a:outerShdw blurRad="50800" dist="50800" dir="3300000" algn="tr" rotWithShape="0">
              <a:schemeClr val="tx2">
                <a:alpha val="28000"/>
              </a:schemeClr>
            </a:outerShdw>
          </a:effectLst>
        </p:spPr>
        <p:txBody>
          <a:bodyPr/>
          <a:lstStyle>
            <a:lvl1pPr marL="0" indent="0">
              <a:buNone/>
              <a:defRPr/>
            </a:lvl1pPr>
          </a:lstStyle>
          <a:p>
            <a:pPr lvl="0"/>
            <a:r>
              <a:rPr lang="en-US" dirty="0"/>
              <a:t>  </a:t>
            </a:r>
          </a:p>
        </p:txBody>
      </p:sp>
      <p:sp>
        <p:nvSpPr>
          <p:cNvPr id="33" name="Text Placeholder 6">
            <a:extLst>
              <a:ext uri="{FF2B5EF4-FFF2-40B4-BE49-F238E27FC236}">
                <a16:creationId xmlns:a16="http://schemas.microsoft.com/office/drawing/2014/main" xmlns="" id="{D05CD8E0-F370-4A2F-9B5B-BA1D244C2831}"/>
              </a:ext>
            </a:extLst>
          </p:cNvPr>
          <p:cNvSpPr>
            <a:spLocks noGrp="1"/>
          </p:cNvSpPr>
          <p:nvPr>
            <p:ph type="body" sz="quarter" idx="33" hasCustomPrompt="1"/>
          </p:nvPr>
        </p:nvSpPr>
        <p:spPr>
          <a:xfrm>
            <a:off x="8112747" y="1620207"/>
            <a:ext cx="2106208" cy="389305"/>
          </a:xfrm>
          <a:prstGeom prst="roundRect">
            <a:avLst>
              <a:gd name="adj" fmla="val 50000"/>
            </a:avLst>
          </a:prstGeom>
          <a:solidFill>
            <a:schemeClr val="accent1"/>
          </a:solidFill>
          <a:effectLst>
            <a:outerShdw blurRad="50800" dist="50800" dir="3300000" algn="tr" rotWithShape="0">
              <a:schemeClr val="accent1">
                <a:alpha val="28000"/>
              </a:schemeClr>
            </a:outerShdw>
          </a:effectLst>
        </p:spPr>
        <p:txBody>
          <a:bodyPr/>
          <a:lstStyle>
            <a:lvl1pPr marL="0" indent="0">
              <a:buNone/>
              <a:defRPr/>
            </a:lvl1pPr>
          </a:lstStyle>
          <a:p>
            <a:pPr lvl="0"/>
            <a:r>
              <a:rPr lang="en-US" dirty="0"/>
              <a:t>  </a:t>
            </a:r>
          </a:p>
        </p:txBody>
      </p:sp>
      <p:sp>
        <p:nvSpPr>
          <p:cNvPr id="34" name="Text Placeholder 6">
            <a:extLst>
              <a:ext uri="{FF2B5EF4-FFF2-40B4-BE49-F238E27FC236}">
                <a16:creationId xmlns:a16="http://schemas.microsoft.com/office/drawing/2014/main" xmlns="" id="{9B47FF8A-0C78-43E5-A990-FE518D251248}"/>
              </a:ext>
            </a:extLst>
          </p:cNvPr>
          <p:cNvSpPr>
            <a:spLocks noGrp="1"/>
          </p:cNvSpPr>
          <p:nvPr>
            <p:ph type="body" sz="quarter" idx="34" hasCustomPrompt="1"/>
          </p:nvPr>
        </p:nvSpPr>
        <p:spPr>
          <a:xfrm>
            <a:off x="4087717" y="4187725"/>
            <a:ext cx="2106208" cy="389305"/>
          </a:xfrm>
          <a:prstGeom prst="roundRect">
            <a:avLst>
              <a:gd name="adj" fmla="val 50000"/>
            </a:avLst>
          </a:prstGeom>
          <a:solidFill>
            <a:schemeClr val="accent3"/>
          </a:solidFill>
          <a:effectLst>
            <a:outerShdw blurRad="50800" dist="50800" dir="3300000" algn="tr" rotWithShape="0">
              <a:schemeClr val="accent3">
                <a:alpha val="28000"/>
              </a:schemeClr>
            </a:outerShdw>
          </a:effectLst>
        </p:spPr>
        <p:txBody>
          <a:bodyPr/>
          <a:lstStyle>
            <a:lvl1pPr marL="0" indent="0">
              <a:buNone/>
              <a:defRPr/>
            </a:lvl1pPr>
          </a:lstStyle>
          <a:p>
            <a:pPr lvl="0"/>
            <a:r>
              <a:rPr lang="en-US" dirty="0"/>
              <a:t>  </a:t>
            </a:r>
          </a:p>
        </p:txBody>
      </p:sp>
      <p:sp>
        <p:nvSpPr>
          <p:cNvPr id="35" name="Text Placeholder 6">
            <a:extLst>
              <a:ext uri="{FF2B5EF4-FFF2-40B4-BE49-F238E27FC236}">
                <a16:creationId xmlns:a16="http://schemas.microsoft.com/office/drawing/2014/main" xmlns="" id="{C3740F51-DB2A-4EA9-A934-8343A149047D}"/>
              </a:ext>
            </a:extLst>
          </p:cNvPr>
          <p:cNvSpPr>
            <a:spLocks noGrp="1"/>
          </p:cNvSpPr>
          <p:nvPr>
            <p:ph type="body" sz="quarter" idx="35" hasCustomPrompt="1"/>
          </p:nvPr>
        </p:nvSpPr>
        <p:spPr>
          <a:xfrm>
            <a:off x="7664888" y="4220727"/>
            <a:ext cx="2106208" cy="389305"/>
          </a:xfrm>
          <a:prstGeom prst="roundRect">
            <a:avLst>
              <a:gd name="adj" fmla="val 50000"/>
            </a:avLst>
          </a:prstGeom>
          <a:solidFill>
            <a:schemeClr val="accent2"/>
          </a:solidFill>
          <a:effectLst>
            <a:outerShdw blurRad="50800" dist="50800" dir="3300000" algn="tr" rotWithShape="0">
              <a:schemeClr val="accent2">
                <a:alpha val="28000"/>
              </a:schemeClr>
            </a:outerShdw>
          </a:effectLst>
        </p:spPr>
        <p:txBody>
          <a:bodyPr/>
          <a:lstStyle>
            <a:lvl1pPr marL="0" indent="0">
              <a:buNone/>
              <a:defRPr/>
            </a:lvl1pPr>
          </a:lstStyle>
          <a:p>
            <a:pPr lvl="0"/>
            <a:r>
              <a:rPr lang="en-US" dirty="0"/>
              <a:t>  </a:t>
            </a:r>
          </a:p>
        </p:txBody>
      </p:sp>
      <p:sp>
        <p:nvSpPr>
          <p:cNvPr id="36" name="Text Placeholder 57">
            <a:extLst>
              <a:ext uri="{FF2B5EF4-FFF2-40B4-BE49-F238E27FC236}">
                <a16:creationId xmlns:a16="http://schemas.microsoft.com/office/drawing/2014/main" xmlns="" id="{F107C7D9-FDD3-4E1B-9A81-9BE0D69DE259}"/>
              </a:ext>
            </a:extLst>
          </p:cNvPr>
          <p:cNvSpPr>
            <a:spLocks noGrp="1"/>
          </p:cNvSpPr>
          <p:nvPr>
            <p:ph type="body" sz="quarter" idx="48" hasCustomPrompt="1"/>
          </p:nvPr>
        </p:nvSpPr>
        <p:spPr>
          <a:xfrm>
            <a:off x="3593208" y="4763322"/>
            <a:ext cx="2600717" cy="1460420"/>
          </a:xfrm>
          <a:prstGeom prst="rect">
            <a:avLst/>
          </a:prstGeom>
        </p:spPr>
        <p:txBody>
          <a:bodyPr anchor="t"/>
          <a:lstStyle>
            <a:lvl1pPr marL="0" indent="0" algn="r">
              <a:lnSpc>
                <a:spcPct val="90000"/>
              </a:lnSpc>
              <a:buNone/>
              <a:defRPr sz="2000"/>
            </a:lvl1pPr>
          </a:lstStyle>
          <a:p>
            <a:pPr lvl="0"/>
            <a:r>
              <a:rPr lang="en-US" dirty="0"/>
              <a:t>Add some explanation.</a:t>
            </a:r>
            <a:endParaRPr lang="en-ID" dirty="0"/>
          </a:p>
        </p:txBody>
      </p:sp>
      <p:sp>
        <p:nvSpPr>
          <p:cNvPr id="37" name="Text Placeholder 57">
            <a:extLst>
              <a:ext uri="{FF2B5EF4-FFF2-40B4-BE49-F238E27FC236}">
                <a16:creationId xmlns:a16="http://schemas.microsoft.com/office/drawing/2014/main" xmlns="" id="{1ECE83E1-F00C-4B35-816E-B8738BA3FD12}"/>
              </a:ext>
            </a:extLst>
          </p:cNvPr>
          <p:cNvSpPr>
            <a:spLocks noGrp="1"/>
          </p:cNvSpPr>
          <p:nvPr>
            <p:ph type="body" sz="quarter" idx="49" hasCustomPrompt="1"/>
          </p:nvPr>
        </p:nvSpPr>
        <p:spPr>
          <a:xfrm>
            <a:off x="7170379" y="4853458"/>
            <a:ext cx="2600717" cy="1460420"/>
          </a:xfrm>
          <a:prstGeom prst="rect">
            <a:avLst/>
          </a:prstGeom>
        </p:spPr>
        <p:txBody>
          <a:bodyPr anchor="t"/>
          <a:lstStyle>
            <a:lvl1pPr marL="0" indent="0" algn="r">
              <a:lnSpc>
                <a:spcPct val="90000"/>
              </a:lnSpc>
              <a:buNone/>
              <a:defRPr sz="2000"/>
            </a:lvl1pPr>
          </a:lstStyle>
          <a:p>
            <a:pPr lvl="0"/>
            <a:r>
              <a:rPr lang="en-US" dirty="0"/>
              <a:t>Add some explanation.</a:t>
            </a:r>
            <a:endParaRPr lang="en-ID" dirty="0"/>
          </a:p>
        </p:txBody>
      </p:sp>
      <p:sp>
        <p:nvSpPr>
          <p:cNvPr id="38" name="Text Placeholder 57">
            <a:extLst>
              <a:ext uri="{FF2B5EF4-FFF2-40B4-BE49-F238E27FC236}">
                <a16:creationId xmlns:a16="http://schemas.microsoft.com/office/drawing/2014/main" xmlns="" id="{DA440582-1172-4044-92E2-D46741D21AF2}"/>
              </a:ext>
            </a:extLst>
          </p:cNvPr>
          <p:cNvSpPr>
            <a:spLocks noGrp="1"/>
          </p:cNvSpPr>
          <p:nvPr>
            <p:ph type="body" sz="quarter" idx="50" hasCustomPrompt="1"/>
          </p:nvPr>
        </p:nvSpPr>
        <p:spPr>
          <a:xfrm>
            <a:off x="4577883" y="2194350"/>
            <a:ext cx="2600717" cy="1460420"/>
          </a:xfrm>
          <a:prstGeom prst="rect">
            <a:avLst/>
          </a:prstGeom>
        </p:spPr>
        <p:txBody>
          <a:bodyPr anchor="t"/>
          <a:lstStyle>
            <a:lvl1pPr marL="0" indent="0" algn="l">
              <a:lnSpc>
                <a:spcPct val="90000"/>
              </a:lnSpc>
              <a:buNone/>
              <a:defRPr sz="2000"/>
            </a:lvl1pPr>
          </a:lstStyle>
          <a:p>
            <a:pPr lvl="0"/>
            <a:r>
              <a:rPr lang="en-US" dirty="0"/>
              <a:t>Add some explanation.</a:t>
            </a:r>
            <a:endParaRPr lang="en-ID" dirty="0"/>
          </a:p>
        </p:txBody>
      </p:sp>
      <p:sp>
        <p:nvSpPr>
          <p:cNvPr id="39" name="Text Placeholder 57">
            <a:extLst>
              <a:ext uri="{FF2B5EF4-FFF2-40B4-BE49-F238E27FC236}">
                <a16:creationId xmlns:a16="http://schemas.microsoft.com/office/drawing/2014/main" xmlns="" id="{598C593C-5425-4540-AE6A-97C2F0DEEAE5}"/>
              </a:ext>
            </a:extLst>
          </p:cNvPr>
          <p:cNvSpPr>
            <a:spLocks noGrp="1"/>
          </p:cNvSpPr>
          <p:nvPr>
            <p:ph type="body" sz="quarter" idx="51" hasCustomPrompt="1"/>
          </p:nvPr>
        </p:nvSpPr>
        <p:spPr>
          <a:xfrm>
            <a:off x="8112747" y="2190869"/>
            <a:ext cx="2600717" cy="1460420"/>
          </a:xfrm>
          <a:prstGeom prst="rect">
            <a:avLst/>
          </a:prstGeom>
        </p:spPr>
        <p:txBody>
          <a:bodyPr anchor="t"/>
          <a:lstStyle>
            <a:lvl1pPr marL="0" indent="0" algn="l">
              <a:lnSpc>
                <a:spcPct val="90000"/>
              </a:lnSpc>
              <a:buNone/>
              <a:defRPr sz="2000"/>
            </a:lvl1pPr>
          </a:lstStyle>
          <a:p>
            <a:pPr lvl="0"/>
            <a:r>
              <a:rPr lang="en-US" dirty="0"/>
              <a:t>Add some explanation.</a:t>
            </a:r>
            <a:endParaRPr lang="en-ID" dirty="0"/>
          </a:p>
        </p:txBody>
      </p:sp>
      <p:sp>
        <p:nvSpPr>
          <p:cNvPr id="40" name="Text Placeholder 57">
            <a:extLst>
              <a:ext uri="{FF2B5EF4-FFF2-40B4-BE49-F238E27FC236}">
                <a16:creationId xmlns:a16="http://schemas.microsoft.com/office/drawing/2014/main" xmlns="" id="{0163BA68-0E90-46AC-A6AC-EF26E0029016}"/>
              </a:ext>
            </a:extLst>
          </p:cNvPr>
          <p:cNvSpPr>
            <a:spLocks noGrp="1"/>
          </p:cNvSpPr>
          <p:nvPr>
            <p:ph type="body" sz="quarter" idx="52" hasCustomPrompt="1"/>
          </p:nvPr>
        </p:nvSpPr>
        <p:spPr>
          <a:xfrm>
            <a:off x="4705350" y="1630183"/>
            <a:ext cx="1978742" cy="370918"/>
          </a:xfrm>
          <a:prstGeom prst="rect">
            <a:avLst/>
          </a:prstGeom>
        </p:spPr>
        <p:txBody>
          <a:bodyPr anchor="t"/>
          <a:lstStyle>
            <a:lvl1pPr marL="0" indent="0" algn="l">
              <a:lnSpc>
                <a:spcPct val="90000"/>
              </a:lnSpc>
              <a:buNone/>
              <a:defRPr sz="2000">
                <a:solidFill>
                  <a:schemeClr val="bg1"/>
                </a:solidFill>
              </a:defRPr>
            </a:lvl1pPr>
          </a:lstStyle>
          <a:p>
            <a:pPr lvl="0"/>
            <a:r>
              <a:rPr lang="en-US" dirty="0"/>
              <a:t>0000</a:t>
            </a:r>
            <a:endParaRPr lang="en-ID" dirty="0"/>
          </a:p>
        </p:txBody>
      </p:sp>
      <p:sp>
        <p:nvSpPr>
          <p:cNvPr id="41" name="Text Placeholder 57">
            <a:extLst>
              <a:ext uri="{FF2B5EF4-FFF2-40B4-BE49-F238E27FC236}">
                <a16:creationId xmlns:a16="http://schemas.microsoft.com/office/drawing/2014/main" xmlns="" id="{CE79A48C-CB5E-4B67-9DDE-30C4BC32F9EF}"/>
              </a:ext>
            </a:extLst>
          </p:cNvPr>
          <p:cNvSpPr>
            <a:spLocks noGrp="1"/>
          </p:cNvSpPr>
          <p:nvPr>
            <p:ph type="body" sz="quarter" idx="53" hasCustomPrompt="1"/>
          </p:nvPr>
        </p:nvSpPr>
        <p:spPr>
          <a:xfrm>
            <a:off x="8236476" y="1630183"/>
            <a:ext cx="1978742" cy="370918"/>
          </a:xfrm>
          <a:prstGeom prst="rect">
            <a:avLst/>
          </a:prstGeom>
        </p:spPr>
        <p:txBody>
          <a:bodyPr anchor="t"/>
          <a:lstStyle>
            <a:lvl1pPr marL="0" indent="0" algn="l">
              <a:lnSpc>
                <a:spcPct val="90000"/>
              </a:lnSpc>
              <a:buNone/>
              <a:defRPr sz="2000">
                <a:solidFill>
                  <a:schemeClr val="bg1"/>
                </a:solidFill>
              </a:defRPr>
            </a:lvl1pPr>
          </a:lstStyle>
          <a:p>
            <a:pPr lvl="0"/>
            <a:r>
              <a:rPr lang="en-US" dirty="0"/>
              <a:t>0000</a:t>
            </a:r>
            <a:endParaRPr lang="en-ID" dirty="0"/>
          </a:p>
        </p:txBody>
      </p:sp>
      <p:sp>
        <p:nvSpPr>
          <p:cNvPr id="42" name="Text Placeholder 57">
            <a:extLst>
              <a:ext uri="{FF2B5EF4-FFF2-40B4-BE49-F238E27FC236}">
                <a16:creationId xmlns:a16="http://schemas.microsoft.com/office/drawing/2014/main" xmlns="" id="{81D477D0-E93B-48D9-AF59-23E6D605669A}"/>
              </a:ext>
            </a:extLst>
          </p:cNvPr>
          <p:cNvSpPr>
            <a:spLocks noGrp="1"/>
          </p:cNvSpPr>
          <p:nvPr>
            <p:ph type="body" sz="quarter" idx="54" hasCustomPrompt="1"/>
          </p:nvPr>
        </p:nvSpPr>
        <p:spPr>
          <a:xfrm>
            <a:off x="4087717" y="4195574"/>
            <a:ext cx="1978742" cy="370918"/>
          </a:xfrm>
          <a:prstGeom prst="rect">
            <a:avLst/>
          </a:prstGeom>
        </p:spPr>
        <p:txBody>
          <a:bodyPr anchor="t"/>
          <a:lstStyle>
            <a:lvl1pPr marL="0" indent="0" algn="r">
              <a:lnSpc>
                <a:spcPct val="90000"/>
              </a:lnSpc>
              <a:buNone/>
              <a:defRPr sz="2000">
                <a:solidFill>
                  <a:schemeClr val="bg1"/>
                </a:solidFill>
              </a:defRPr>
            </a:lvl1pPr>
          </a:lstStyle>
          <a:p>
            <a:pPr lvl="0"/>
            <a:r>
              <a:rPr lang="en-US" dirty="0"/>
              <a:t>0000</a:t>
            </a:r>
            <a:endParaRPr lang="en-ID" dirty="0"/>
          </a:p>
        </p:txBody>
      </p:sp>
      <p:sp>
        <p:nvSpPr>
          <p:cNvPr id="43" name="Text Placeholder 57">
            <a:extLst>
              <a:ext uri="{FF2B5EF4-FFF2-40B4-BE49-F238E27FC236}">
                <a16:creationId xmlns:a16="http://schemas.microsoft.com/office/drawing/2014/main" xmlns="" id="{1053D53E-3300-4BC0-AF70-E7AA8F484A5A}"/>
              </a:ext>
            </a:extLst>
          </p:cNvPr>
          <p:cNvSpPr>
            <a:spLocks noGrp="1"/>
          </p:cNvSpPr>
          <p:nvPr>
            <p:ph type="body" sz="quarter" idx="55" hasCustomPrompt="1"/>
          </p:nvPr>
        </p:nvSpPr>
        <p:spPr>
          <a:xfrm>
            <a:off x="7664888" y="4229856"/>
            <a:ext cx="1978742" cy="370918"/>
          </a:xfrm>
          <a:prstGeom prst="rect">
            <a:avLst/>
          </a:prstGeom>
        </p:spPr>
        <p:txBody>
          <a:bodyPr anchor="t"/>
          <a:lstStyle>
            <a:lvl1pPr marL="0" indent="0" algn="r">
              <a:lnSpc>
                <a:spcPct val="90000"/>
              </a:lnSpc>
              <a:buNone/>
              <a:defRPr sz="2000">
                <a:solidFill>
                  <a:schemeClr val="bg1"/>
                </a:solidFill>
              </a:defRPr>
            </a:lvl1pPr>
          </a:lstStyle>
          <a:p>
            <a:pPr lvl="0"/>
            <a:r>
              <a:rPr lang="en-US" dirty="0"/>
              <a:t>0000</a:t>
            </a:r>
            <a:endParaRPr lang="en-ID" dirty="0"/>
          </a:p>
        </p:txBody>
      </p:sp>
      <p:sp>
        <p:nvSpPr>
          <p:cNvPr id="44" name="Circle: Hollow 43">
            <a:extLst>
              <a:ext uri="{FF2B5EF4-FFF2-40B4-BE49-F238E27FC236}">
                <a16:creationId xmlns:a16="http://schemas.microsoft.com/office/drawing/2014/main" xmlns="" id="{798A434E-3A43-43D2-91CA-66E48A8AC8CA}"/>
              </a:ext>
            </a:extLst>
          </p:cNvPr>
          <p:cNvSpPr/>
          <p:nvPr userDrawn="1"/>
        </p:nvSpPr>
        <p:spPr>
          <a:xfrm rot="19288236">
            <a:off x="10479080" y="585088"/>
            <a:ext cx="179924" cy="179924"/>
          </a:xfrm>
          <a:prstGeom prst="donut">
            <a:avLst>
              <a:gd name="adj" fmla="val 205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Freeform: Shape 45">
            <a:extLst>
              <a:ext uri="{FF2B5EF4-FFF2-40B4-BE49-F238E27FC236}">
                <a16:creationId xmlns:a16="http://schemas.microsoft.com/office/drawing/2014/main" xmlns="" id="{0C952C8D-1D55-41D5-BFB9-F71E76DAF932}"/>
              </a:ext>
            </a:extLst>
          </p:cNvPr>
          <p:cNvSpPr/>
          <p:nvPr userDrawn="1"/>
        </p:nvSpPr>
        <p:spPr>
          <a:xfrm rot="14759176">
            <a:off x="-386650" y="4233107"/>
            <a:ext cx="1653915" cy="1189478"/>
          </a:xfrm>
          <a:custGeom>
            <a:avLst/>
            <a:gdLst>
              <a:gd name="connsiteX0" fmla="*/ 1640334 w 1653915"/>
              <a:gd name="connsiteY0" fmla="*/ 995223 h 1189478"/>
              <a:gd name="connsiteX1" fmla="*/ 1234537 w 1653915"/>
              <a:gd name="connsiteY1" fmla="*/ 1173791 h 1189478"/>
              <a:gd name="connsiteX2" fmla="*/ 196781 w 1653915"/>
              <a:gd name="connsiteY2" fmla="*/ 925005 h 1189478"/>
              <a:gd name="connsiteX3" fmla="*/ 89569 w 1653915"/>
              <a:gd name="connsiteY3" fmla="*/ 454923 h 1189478"/>
              <a:gd name="connsiteX4" fmla="*/ 573970 w 1653915"/>
              <a:gd name="connsiteY4" fmla="*/ 0 h 1189478"/>
              <a:gd name="connsiteX5" fmla="*/ 1533504 w 1653915"/>
              <a:gd name="connsiteY5" fmla="*/ 427488 h 1189478"/>
              <a:gd name="connsiteX6" fmla="*/ 1647577 w 1653915"/>
              <a:gd name="connsiteY6" fmla="*/ 841848 h 1189478"/>
              <a:gd name="connsiteX7" fmla="*/ 1640334 w 1653915"/>
              <a:gd name="connsiteY7" fmla="*/ 995223 h 118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3915" h="1189478">
                <a:moveTo>
                  <a:pt x="1640334" y="995223"/>
                </a:moveTo>
                <a:cubicBezTo>
                  <a:pt x="1595689" y="1135928"/>
                  <a:pt x="1444235" y="1227827"/>
                  <a:pt x="1234537" y="1173791"/>
                </a:cubicBezTo>
                <a:lnTo>
                  <a:pt x="196781" y="925005"/>
                </a:lnTo>
                <a:cubicBezTo>
                  <a:pt x="-45992" y="846485"/>
                  <a:pt x="-42211" y="584985"/>
                  <a:pt x="89569" y="454923"/>
                </a:cubicBezTo>
                <a:lnTo>
                  <a:pt x="573970" y="0"/>
                </a:lnTo>
                <a:lnTo>
                  <a:pt x="1533504" y="427488"/>
                </a:lnTo>
                <a:lnTo>
                  <a:pt x="1647577" y="841848"/>
                </a:lnTo>
                <a:cubicBezTo>
                  <a:pt x="1658230" y="895997"/>
                  <a:pt x="1655216" y="948322"/>
                  <a:pt x="1640334" y="995223"/>
                </a:cubicBezTo>
                <a:close/>
              </a:path>
            </a:pathLst>
          </a:custGeom>
          <a:solidFill>
            <a:schemeClr val="accent2"/>
          </a:solidFill>
          <a:ln>
            <a:noFill/>
          </a:ln>
          <a:effectLst>
            <a:outerShdw blurRad="1270000" dist="38100" dir="2700000" algn="tl" rotWithShape="0">
              <a:schemeClr val="accent1">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7" name="Freeform: Shape 46">
            <a:extLst>
              <a:ext uri="{FF2B5EF4-FFF2-40B4-BE49-F238E27FC236}">
                <a16:creationId xmlns:a16="http://schemas.microsoft.com/office/drawing/2014/main" xmlns="" id="{E4DFEB2D-563B-4421-92E7-0F76865964D1}"/>
              </a:ext>
            </a:extLst>
          </p:cNvPr>
          <p:cNvSpPr/>
          <p:nvPr userDrawn="1"/>
        </p:nvSpPr>
        <p:spPr>
          <a:xfrm rot="17879451">
            <a:off x="-107892" y="4152502"/>
            <a:ext cx="2765416" cy="3654760"/>
          </a:xfrm>
          <a:custGeom>
            <a:avLst/>
            <a:gdLst>
              <a:gd name="connsiteX0" fmla="*/ 2063730 w 2765416"/>
              <a:gd name="connsiteY0" fmla="*/ 0 h 3654760"/>
              <a:gd name="connsiteX1" fmla="*/ 2743822 w 2765416"/>
              <a:gd name="connsiteY1" fmla="*/ 2470367 h 3654760"/>
              <a:gd name="connsiteX2" fmla="*/ 1336576 w 2765416"/>
              <a:gd name="connsiteY2" fmla="*/ 3601314 h 3654760"/>
              <a:gd name="connsiteX3" fmla="*/ 1330319 w 2765416"/>
              <a:gd name="connsiteY3" fmla="*/ 3599814 h 3654760"/>
              <a:gd name="connsiteX4" fmla="*/ 0 w 2765416"/>
              <a:gd name="connsiteY4" fmla="*/ 1096882 h 3654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416" h="3654760">
                <a:moveTo>
                  <a:pt x="2063730" y="0"/>
                </a:moveTo>
                <a:lnTo>
                  <a:pt x="2743822" y="2470367"/>
                </a:lnTo>
                <a:cubicBezTo>
                  <a:pt x="2888995" y="3208332"/>
                  <a:pt x="2289178" y="3846780"/>
                  <a:pt x="1336576" y="3601314"/>
                </a:cubicBezTo>
                <a:lnTo>
                  <a:pt x="1330319" y="3599814"/>
                </a:lnTo>
                <a:lnTo>
                  <a:pt x="0" y="1096882"/>
                </a:lnTo>
                <a:close/>
              </a:path>
            </a:pathLst>
          </a:custGeom>
          <a:noFill/>
          <a:ln>
            <a:solidFill>
              <a:schemeClr val="tx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1492951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7203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xmlns="" id="{EB7F0EE8-BE52-4A79-8FC8-4A2487FA01FC}"/>
              </a:ext>
            </a:extLst>
          </p:cNvPr>
          <p:cNvSpPr>
            <a:spLocks noGrp="1"/>
          </p:cNvSpPr>
          <p:nvPr>
            <p:ph type="pic" sz="quarter" idx="10" hasCustomPrompt="1"/>
          </p:nvPr>
        </p:nvSpPr>
        <p:spPr>
          <a:xfrm>
            <a:off x="-969" y="31752"/>
            <a:ext cx="9780102" cy="6772273"/>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9" name="Text Placeholder 5">
            <a:extLst>
              <a:ext uri="{FF2B5EF4-FFF2-40B4-BE49-F238E27FC236}">
                <a16:creationId xmlns:a16="http://schemas.microsoft.com/office/drawing/2014/main" xmlns=""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Full Name</a:t>
            </a:r>
          </a:p>
        </p:txBody>
      </p:sp>
      <p:sp>
        <p:nvSpPr>
          <p:cNvPr id="10" name="Text Placeholder 6">
            <a:extLst>
              <a:ext uri="{FF2B5EF4-FFF2-40B4-BE49-F238E27FC236}">
                <a16:creationId xmlns:a16="http://schemas.microsoft.com/office/drawing/2014/main" xmlns=""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xmlns=""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xmlns=""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Company Website</a:t>
            </a:r>
          </a:p>
        </p:txBody>
      </p:sp>
      <p:sp>
        <p:nvSpPr>
          <p:cNvPr id="13" name="Rectangle 12">
            <a:extLst>
              <a:ext uri="{FF2B5EF4-FFF2-40B4-BE49-F238E27FC236}">
                <a16:creationId xmlns:a16="http://schemas.microsoft.com/office/drawing/2014/main" xmlns=""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dirty="0"/>
              <a:t>Thank You</a:t>
            </a:r>
          </a:p>
        </p:txBody>
      </p:sp>
      <p:sp>
        <p:nvSpPr>
          <p:cNvPr id="8" name="Rectangle 7">
            <a:extLst>
              <a:ext uri="{FF2B5EF4-FFF2-40B4-BE49-F238E27FC236}">
                <a16:creationId xmlns:a16="http://schemas.microsoft.com/office/drawing/2014/main" xmlns=""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0" name="Group 19">
            <a:extLst>
              <a:ext uri="{FF2B5EF4-FFF2-40B4-BE49-F238E27FC236}">
                <a16:creationId xmlns:a16="http://schemas.microsoft.com/office/drawing/2014/main" xmlns="" id="{5AD03283-63C8-4398-A136-A1D624C56387}"/>
              </a:ext>
            </a:extLst>
          </p:cNvPr>
          <p:cNvGrpSpPr/>
          <p:nvPr/>
        </p:nvGrpSpPr>
        <p:grpSpPr>
          <a:xfrm rot="10800000">
            <a:off x="67156" y="2154"/>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1" name="Freeform 32">
              <a:extLst>
                <a:ext uri="{FF2B5EF4-FFF2-40B4-BE49-F238E27FC236}">
                  <a16:creationId xmlns:a16="http://schemas.microsoft.com/office/drawing/2014/main" xmlns="" id="{A34A84E6-604D-4905-BF78-D1B34D408453}"/>
                </a:ext>
              </a:extLst>
            </p:cNvPr>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33">
              <a:extLst>
                <a:ext uri="{FF2B5EF4-FFF2-40B4-BE49-F238E27FC236}">
                  <a16:creationId xmlns:a16="http://schemas.microsoft.com/office/drawing/2014/main" xmlns="" id="{47867218-E084-4174-8D95-26F48010FF67}"/>
                </a:ext>
              </a:extLst>
            </p:cNvPr>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34">
              <a:extLst>
                <a:ext uri="{FF2B5EF4-FFF2-40B4-BE49-F238E27FC236}">
                  <a16:creationId xmlns:a16="http://schemas.microsoft.com/office/drawing/2014/main" xmlns="" id="{564074C4-7B66-4A2E-A950-9CE09049152E}"/>
                </a:ext>
              </a:extLst>
            </p:cNvPr>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35">
              <a:extLst>
                <a:ext uri="{FF2B5EF4-FFF2-40B4-BE49-F238E27FC236}">
                  <a16:creationId xmlns:a16="http://schemas.microsoft.com/office/drawing/2014/main" xmlns="" id="{7702AA39-6986-42BE-9A42-D547F74CB7C5}"/>
                </a:ext>
              </a:extLst>
            </p:cNvPr>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36">
              <a:extLst>
                <a:ext uri="{FF2B5EF4-FFF2-40B4-BE49-F238E27FC236}">
                  <a16:creationId xmlns:a16="http://schemas.microsoft.com/office/drawing/2014/main" xmlns="" id="{573F0ACF-37BF-4879-8DE6-618CA5B93CC8}"/>
                </a:ext>
              </a:extLst>
            </p:cNvPr>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37">
              <a:extLst>
                <a:ext uri="{FF2B5EF4-FFF2-40B4-BE49-F238E27FC236}">
                  <a16:creationId xmlns:a16="http://schemas.microsoft.com/office/drawing/2014/main" xmlns="" id="{5F825E56-9719-4699-A12F-E411E7032426}"/>
                </a:ext>
              </a:extLst>
            </p:cNvPr>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38">
              <a:extLst>
                <a:ext uri="{FF2B5EF4-FFF2-40B4-BE49-F238E27FC236}">
                  <a16:creationId xmlns:a16="http://schemas.microsoft.com/office/drawing/2014/main" xmlns="" id="{8017BA7B-05BA-4C2C-90CF-9D6B9656FA18}"/>
                </a:ext>
              </a:extLst>
            </p:cNvPr>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39">
              <a:extLst>
                <a:ext uri="{FF2B5EF4-FFF2-40B4-BE49-F238E27FC236}">
                  <a16:creationId xmlns:a16="http://schemas.microsoft.com/office/drawing/2014/main" xmlns="" id="{7BB2BF9A-4580-4696-8D72-AE6BD6987EC3}"/>
                </a:ext>
              </a:extLst>
            </p:cNvPr>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40">
              <a:extLst>
                <a:ext uri="{FF2B5EF4-FFF2-40B4-BE49-F238E27FC236}">
                  <a16:creationId xmlns:a16="http://schemas.microsoft.com/office/drawing/2014/main" xmlns="" id="{8178A00D-6612-4C4C-9168-3FA81AA83A28}"/>
                </a:ext>
              </a:extLst>
            </p:cNvPr>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Rectangle 41">
              <a:extLst>
                <a:ext uri="{FF2B5EF4-FFF2-40B4-BE49-F238E27FC236}">
                  <a16:creationId xmlns:a16="http://schemas.microsoft.com/office/drawing/2014/main" xmlns="" id="{2CECF9F4-E263-4772-930A-576339999F7C}"/>
                </a:ext>
              </a:extLst>
            </p:cNvPr>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sp>
        <p:nvSpPr>
          <p:cNvPr id="14" name="Rectangle 13">
            <a:extLst>
              <a:ext uri="{FF2B5EF4-FFF2-40B4-BE49-F238E27FC236}">
                <a16:creationId xmlns:a16="http://schemas.microsoft.com/office/drawing/2014/main" xmlns=""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59" name="Group 58">
            <a:extLst>
              <a:ext uri="{FF2B5EF4-FFF2-40B4-BE49-F238E27FC236}">
                <a16:creationId xmlns:a16="http://schemas.microsoft.com/office/drawing/2014/main" xmlns="" id="{68029C97-29DA-4EB7-877F-DFB0FF53F649}"/>
              </a:ext>
            </a:extLst>
          </p:cNvPr>
          <p:cNvGrpSpPr/>
          <p:nvPr userDrawn="1"/>
        </p:nvGrpSpPr>
        <p:grpSpPr>
          <a:xfrm rot="10800000">
            <a:off x="10986570" y="-26989"/>
            <a:ext cx="1220788" cy="6858001"/>
            <a:chOff x="-14288" y="0"/>
            <a:chExt cx="1220788" cy="6858001"/>
          </a:xfrm>
          <a:gradFill flip="none" rotWithShape="1">
            <a:gsLst>
              <a:gs pos="0">
                <a:schemeClr val="tx2">
                  <a:lumMod val="37000"/>
                  <a:lumOff val="63000"/>
                </a:schemeClr>
              </a:gs>
              <a:gs pos="100000">
                <a:srgbClr val="007D91">
                  <a:lumMod val="100000"/>
                  <a:alpha val="11000"/>
                </a:srgbClr>
              </a:gs>
            </a:gsLst>
            <a:lin ang="5400000" scaled="0"/>
            <a:tileRect/>
          </a:gradFill>
        </p:grpSpPr>
        <p:sp>
          <p:nvSpPr>
            <p:cNvPr id="60" name="Rectangle 5">
              <a:extLst>
                <a:ext uri="{FF2B5EF4-FFF2-40B4-BE49-F238E27FC236}">
                  <a16:creationId xmlns:a16="http://schemas.microsoft.com/office/drawing/2014/main" xmlns="" id="{D752406B-3849-4C47-A7B1-700333BF27F8}"/>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1" name="Freeform 6">
              <a:extLst>
                <a:ext uri="{FF2B5EF4-FFF2-40B4-BE49-F238E27FC236}">
                  <a16:creationId xmlns:a16="http://schemas.microsoft.com/office/drawing/2014/main" xmlns="" id="{1158872D-2FD6-4E05-AEF5-76A2ED41741F}"/>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7">
              <a:extLst>
                <a:ext uri="{FF2B5EF4-FFF2-40B4-BE49-F238E27FC236}">
                  <a16:creationId xmlns:a16="http://schemas.microsoft.com/office/drawing/2014/main" xmlns="" id="{EA055A2D-0D44-4AFB-B123-9085C3B6BB56}"/>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8">
              <a:extLst>
                <a:ext uri="{FF2B5EF4-FFF2-40B4-BE49-F238E27FC236}">
                  <a16:creationId xmlns:a16="http://schemas.microsoft.com/office/drawing/2014/main" xmlns="" id="{2D4F9012-4718-4377-BBD7-14E7280E5C0D}"/>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9">
              <a:extLst>
                <a:ext uri="{FF2B5EF4-FFF2-40B4-BE49-F238E27FC236}">
                  <a16:creationId xmlns:a16="http://schemas.microsoft.com/office/drawing/2014/main" xmlns="" id="{E97B4056-259F-4318-BD5E-979B4B63B259}"/>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10">
              <a:extLst>
                <a:ext uri="{FF2B5EF4-FFF2-40B4-BE49-F238E27FC236}">
                  <a16:creationId xmlns:a16="http://schemas.microsoft.com/office/drawing/2014/main" xmlns="" id="{416BB2E8-D308-47B6-BDAD-566D2B2F3C9F}"/>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11">
              <a:extLst>
                <a:ext uri="{FF2B5EF4-FFF2-40B4-BE49-F238E27FC236}">
                  <a16:creationId xmlns:a16="http://schemas.microsoft.com/office/drawing/2014/main" xmlns="" id="{837283B6-4828-4339-870F-43B4754988BC}"/>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12">
              <a:extLst>
                <a:ext uri="{FF2B5EF4-FFF2-40B4-BE49-F238E27FC236}">
                  <a16:creationId xmlns:a16="http://schemas.microsoft.com/office/drawing/2014/main" xmlns="" id="{316C4887-7D18-48BB-B41D-ED17F7D44536}"/>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13">
              <a:extLst>
                <a:ext uri="{FF2B5EF4-FFF2-40B4-BE49-F238E27FC236}">
                  <a16:creationId xmlns:a16="http://schemas.microsoft.com/office/drawing/2014/main" xmlns="" id="{0929D45C-4203-480C-B63B-9AA98477D722}"/>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14">
              <a:extLst>
                <a:ext uri="{FF2B5EF4-FFF2-40B4-BE49-F238E27FC236}">
                  <a16:creationId xmlns:a16="http://schemas.microsoft.com/office/drawing/2014/main" xmlns="" id="{A4EB5848-6186-46E2-B2F1-080C8186472C}"/>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15">
              <a:extLst>
                <a:ext uri="{FF2B5EF4-FFF2-40B4-BE49-F238E27FC236}">
                  <a16:creationId xmlns:a16="http://schemas.microsoft.com/office/drawing/2014/main" xmlns="" id="{164BC704-758D-47C4-B2B4-1B735E991D93}"/>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Line 16">
              <a:extLst>
                <a:ext uri="{FF2B5EF4-FFF2-40B4-BE49-F238E27FC236}">
                  <a16:creationId xmlns:a16="http://schemas.microsoft.com/office/drawing/2014/main" xmlns="" id="{397704D8-DB58-4C6B-BC02-67147C0EE6D2}"/>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72" name="Freeform 17">
              <a:extLst>
                <a:ext uri="{FF2B5EF4-FFF2-40B4-BE49-F238E27FC236}">
                  <a16:creationId xmlns:a16="http://schemas.microsoft.com/office/drawing/2014/main" xmlns="" id="{F1C10C85-E48A-42BB-9E51-1DE888782B1C}"/>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3" name="Freeform 18">
              <a:extLst>
                <a:ext uri="{FF2B5EF4-FFF2-40B4-BE49-F238E27FC236}">
                  <a16:creationId xmlns:a16="http://schemas.microsoft.com/office/drawing/2014/main" xmlns="" id="{EEE5A2AB-4667-428F-B302-BB13E81E0B6F}"/>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4" name="Freeform 19">
              <a:extLst>
                <a:ext uri="{FF2B5EF4-FFF2-40B4-BE49-F238E27FC236}">
                  <a16:creationId xmlns:a16="http://schemas.microsoft.com/office/drawing/2014/main" xmlns="" id="{C4441950-4B83-4862-820C-97B06833B8CE}"/>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5" name="Freeform 20">
              <a:extLst>
                <a:ext uri="{FF2B5EF4-FFF2-40B4-BE49-F238E27FC236}">
                  <a16:creationId xmlns:a16="http://schemas.microsoft.com/office/drawing/2014/main" xmlns="" id="{F8014AE6-FF9D-4B3F-B75A-FB713F2E205E}"/>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6" name="Rectangle 21">
              <a:extLst>
                <a:ext uri="{FF2B5EF4-FFF2-40B4-BE49-F238E27FC236}">
                  <a16:creationId xmlns:a16="http://schemas.microsoft.com/office/drawing/2014/main" xmlns="" id="{43AE06F2-C24A-45A0-A712-021AA724CFB7}"/>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77" name="Freeform 22">
              <a:extLst>
                <a:ext uri="{FF2B5EF4-FFF2-40B4-BE49-F238E27FC236}">
                  <a16:creationId xmlns:a16="http://schemas.microsoft.com/office/drawing/2014/main" xmlns="" id="{817C5D2B-4C2A-451B-B6E5-7FF5679DABFE}"/>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8" name="Freeform 23">
              <a:extLst>
                <a:ext uri="{FF2B5EF4-FFF2-40B4-BE49-F238E27FC236}">
                  <a16:creationId xmlns:a16="http://schemas.microsoft.com/office/drawing/2014/main" xmlns="" id="{DF1200C8-F50D-44B0-9C15-9F997DAA9255}"/>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9" name="Freeform 24">
              <a:extLst>
                <a:ext uri="{FF2B5EF4-FFF2-40B4-BE49-F238E27FC236}">
                  <a16:creationId xmlns:a16="http://schemas.microsoft.com/office/drawing/2014/main" xmlns="" id="{1B199F2C-CF06-47A8-B0D0-C1DA45BC0557}"/>
                </a:ext>
              </a:extLst>
            </p:cNvPr>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0" name="Freeform 25">
              <a:extLst>
                <a:ext uri="{FF2B5EF4-FFF2-40B4-BE49-F238E27FC236}">
                  <a16:creationId xmlns:a16="http://schemas.microsoft.com/office/drawing/2014/main" xmlns="" id="{2ABE1214-DC35-4F5D-BE4B-6D9027357EBD}"/>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26">
              <a:extLst>
                <a:ext uri="{FF2B5EF4-FFF2-40B4-BE49-F238E27FC236}">
                  <a16:creationId xmlns:a16="http://schemas.microsoft.com/office/drawing/2014/main" xmlns="" id="{23959350-4F5E-43FD-80C6-177D946383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27">
              <a:extLst>
                <a:ext uri="{FF2B5EF4-FFF2-40B4-BE49-F238E27FC236}">
                  <a16:creationId xmlns:a16="http://schemas.microsoft.com/office/drawing/2014/main" xmlns="" id="{33952A25-B35D-4F91-9042-0A5A9AD91C44}"/>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28">
              <a:extLst>
                <a:ext uri="{FF2B5EF4-FFF2-40B4-BE49-F238E27FC236}">
                  <a16:creationId xmlns:a16="http://schemas.microsoft.com/office/drawing/2014/main" xmlns="" id="{F3CFFBF8-DB78-4FAE-8FAE-6C9D0764C825}"/>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29">
              <a:extLst>
                <a:ext uri="{FF2B5EF4-FFF2-40B4-BE49-F238E27FC236}">
                  <a16:creationId xmlns:a16="http://schemas.microsoft.com/office/drawing/2014/main" xmlns="" id="{607CE4C8-AF48-4F58-BCBD-1B41E088D0EC}"/>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0">
              <a:extLst>
                <a:ext uri="{FF2B5EF4-FFF2-40B4-BE49-F238E27FC236}">
                  <a16:creationId xmlns:a16="http://schemas.microsoft.com/office/drawing/2014/main" xmlns="" id="{CB66B86A-A590-4D19-BF4A-871C8ED20E0B}"/>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1">
              <a:extLst>
                <a:ext uri="{FF2B5EF4-FFF2-40B4-BE49-F238E27FC236}">
                  <a16:creationId xmlns:a16="http://schemas.microsoft.com/office/drawing/2014/main" xmlns="" id="{E43871E5-2C90-4FB7-B4D8-479CD6CE7B67}"/>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17" name="TextBox 16">
            <a:extLst>
              <a:ext uri="{FF2B5EF4-FFF2-40B4-BE49-F238E27FC236}">
                <a16:creationId xmlns:a16="http://schemas.microsoft.com/office/drawing/2014/main" xmlns="" id="{A088FABA-925C-4969-94C8-8CAA268B5E32}"/>
              </a:ext>
            </a:extLst>
          </p:cNvPr>
          <p:cNvSpPr txBox="1"/>
          <p:nvPr userDrawn="1"/>
        </p:nvSpPr>
        <p:spPr>
          <a:xfrm>
            <a:off x="10522210" y="6464401"/>
            <a:ext cx="1660198" cy="338426"/>
          </a:xfrm>
          <a:prstGeom prst="rect">
            <a:avLst/>
          </a:prstGeom>
          <a:gradFill>
            <a:gsLst>
              <a:gs pos="0">
                <a:schemeClr val="bg1">
                  <a:alpha val="80000"/>
                </a:schemeClr>
              </a:gs>
              <a:gs pos="100000">
                <a:schemeClr val="bg1"/>
              </a:gs>
            </a:gsLst>
            <a:lin ang="0" scaled="1"/>
          </a:gra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1" i="0" u="none" strike="noStrike" kern="1200" cap="none" spc="0" normalizeH="0" baseline="0" noProof="0" dirty="0">
                <a:ln>
                  <a:noFill/>
                </a:ln>
                <a:solidFill>
                  <a:srgbClr val="007D91"/>
                </a:solidFill>
                <a:effectLst/>
                <a:uLnTx/>
                <a:uFillTx/>
                <a:latin typeface="Myriad Pro" charset="0"/>
                <a:ea typeface="Myriad Pro" charset="0"/>
                <a:cs typeface="Myriad Pro" charset="0"/>
              </a:rPr>
              <a:t>UP3 Samarinda</a:t>
            </a:r>
          </a:p>
        </p:txBody>
      </p:sp>
      <p:sp>
        <p:nvSpPr>
          <p:cNvPr id="15" name="Rectangle 14">
            <a:extLst>
              <a:ext uri="{FF2B5EF4-FFF2-40B4-BE49-F238E27FC236}">
                <a16:creationId xmlns:a16="http://schemas.microsoft.com/office/drawing/2014/main" xmlns="" id="{9504A767-1C0B-484E-BF7D-CD42D30A52EE}"/>
              </a:ext>
            </a:extLst>
          </p:cNvPr>
          <p:cNvSpPr/>
          <p:nvPr userDrawn="1"/>
        </p:nvSpPr>
        <p:spPr>
          <a:xfrm>
            <a:off x="10553400" y="6803351"/>
            <a:ext cx="164592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6" name="Picture 3">
            <a:extLst>
              <a:ext uri="{FF2B5EF4-FFF2-40B4-BE49-F238E27FC236}">
                <a16:creationId xmlns:a16="http://schemas.microsoft.com/office/drawing/2014/main" xmlns="" id="{34D5873B-C7BD-4BEC-A377-24094EEF74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96998" y="142685"/>
            <a:ext cx="1531840" cy="54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3" name="Straight Connector 52">
            <a:extLst>
              <a:ext uri="{FF2B5EF4-FFF2-40B4-BE49-F238E27FC236}">
                <a16:creationId xmlns:a16="http://schemas.microsoft.com/office/drawing/2014/main" xmlns="" id="{EE24B8B1-7096-4453-A105-A3121337224E}"/>
              </a:ext>
            </a:extLst>
          </p:cNvPr>
          <p:cNvCxnSpPr/>
          <p:nvPr userDrawn="1"/>
        </p:nvCxnSpPr>
        <p:spPr>
          <a:xfrm>
            <a:off x="-7598" y="9525"/>
            <a:ext cx="12210044" cy="0"/>
          </a:xfrm>
          <a:prstGeom prst="line">
            <a:avLst/>
          </a:prstGeom>
          <a:ln w="4445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86104567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736949A1-D386-46FD-A192-9A1BEAD72F12}" type="datetimeFigureOut">
              <a:rPr lang="en-US" smtClean="0">
                <a:solidFill>
                  <a:prstClr val="black">
                    <a:tint val="75000"/>
                  </a:prstClr>
                </a:solidFill>
              </a:rPr>
              <a:pPr>
                <a:defRPr/>
              </a:pPr>
              <a:t>1/27/2021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0C661077-9167-4EEA-A333-966A3C377CD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9560146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36949A1-D386-46FD-A192-9A1BEAD72F12}" type="datetimeFigureOut">
              <a:rPr lang="en-US" smtClean="0">
                <a:solidFill>
                  <a:prstClr val="black">
                    <a:tint val="75000"/>
                  </a:prstClr>
                </a:solidFill>
              </a:rPr>
              <a:pPr>
                <a:defRPr/>
              </a:pPr>
              <a:t>1/27/2021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0C661077-9167-4EEA-A333-966A3C377CD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4928618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fld id="{736949A1-D386-46FD-A192-9A1BEAD72F12}" type="datetimeFigureOut">
              <a:rPr lang="en-US" smtClean="0">
                <a:solidFill>
                  <a:prstClr val="black">
                    <a:tint val="75000"/>
                  </a:prstClr>
                </a:solidFill>
              </a:rPr>
              <a:pPr>
                <a:defRPr/>
              </a:pPr>
              <a:t>1/27/2021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0C661077-9167-4EEA-A333-966A3C377CD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1325032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736949A1-D386-46FD-A192-9A1BEAD72F12}" type="datetimeFigureOut">
              <a:rPr lang="en-US" smtClean="0">
                <a:solidFill>
                  <a:prstClr val="black">
                    <a:tint val="75000"/>
                  </a:prstClr>
                </a:solidFill>
              </a:rPr>
              <a:pPr>
                <a:defRPr/>
              </a:pPr>
              <a:t>1/27/2021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C661077-9167-4EEA-A333-966A3C377CD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31699546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736949A1-D386-46FD-A192-9A1BEAD72F12}" type="datetimeFigureOut">
              <a:rPr lang="en-US" smtClean="0">
                <a:solidFill>
                  <a:prstClr val="black">
                    <a:tint val="75000"/>
                  </a:prstClr>
                </a:solidFill>
              </a:rPr>
              <a:pPr>
                <a:defRPr/>
              </a:pPr>
              <a:t>1/27/2021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0C661077-9167-4EEA-A333-966A3C377CD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672927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736949A1-D386-46FD-A192-9A1BEAD72F12}" type="datetimeFigureOut">
              <a:rPr lang="en-US" smtClean="0">
                <a:solidFill>
                  <a:prstClr val="black">
                    <a:tint val="75000"/>
                  </a:prstClr>
                </a:solidFill>
              </a:rPr>
              <a:pPr>
                <a:defRPr/>
              </a:pPr>
              <a:t>1/27/2021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0C661077-9167-4EEA-A333-966A3C377CD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64840239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36949A1-D386-46FD-A192-9A1BEAD72F12}" type="datetimeFigureOut">
              <a:rPr lang="en-US" smtClean="0">
                <a:solidFill>
                  <a:prstClr val="black">
                    <a:tint val="75000"/>
                  </a:prstClr>
                </a:solidFill>
              </a:rPr>
              <a:pPr>
                <a:defRPr/>
              </a:pPr>
              <a:t>1/27/2021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0C661077-9167-4EEA-A333-966A3C377CD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85153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BE20C6-1B1C-461A-BEE2-33AB72A1024F}"/>
              </a:ext>
            </a:extLst>
          </p:cNvPr>
          <p:cNvSpPr>
            <a:spLocks noGrp="1"/>
          </p:cNvSpPr>
          <p:nvPr>
            <p:ph type="title"/>
          </p:nvPr>
        </p:nvSpPr>
        <p:spPr>
          <a:xfrm>
            <a:off x="263352" y="1018876"/>
            <a:ext cx="4665237" cy="1709539"/>
          </a:xfrm>
        </p:spPr>
        <p:txBody>
          <a:bodyPr anchor="b"/>
          <a:lstStyle>
            <a:lvl1pPr>
              <a:defRPr sz="6000" b="1" cap="all" baseline="0">
                <a:solidFill>
                  <a:schemeClr val="tx1">
                    <a:lumMod val="75000"/>
                    <a:lumOff val="25000"/>
                  </a:schemeClr>
                </a:solidFill>
                <a:latin typeface="+mn-lt"/>
              </a:defRPr>
            </a:lvl1pPr>
          </a:lstStyle>
          <a:p>
            <a:r>
              <a:rPr lang="en-US"/>
              <a:t>Click to edit Master title style</a:t>
            </a:r>
          </a:p>
        </p:txBody>
      </p:sp>
      <p:sp>
        <p:nvSpPr>
          <p:cNvPr id="3" name="Text Placeholder 2">
            <a:extLst>
              <a:ext uri="{FF2B5EF4-FFF2-40B4-BE49-F238E27FC236}">
                <a16:creationId xmlns:a16="http://schemas.microsoft.com/office/drawing/2014/main" xmlns="" id="{C9E7FA11-B4D1-46FE-8CB0-523566563F14}"/>
              </a:ext>
            </a:extLst>
          </p:cNvPr>
          <p:cNvSpPr>
            <a:spLocks noGrp="1"/>
          </p:cNvSpPr>
          <p:nvPr>
            <p:ph type="body" idx="1"/>
          </p:nvPr>
        </p:nvSpPr>
        <p:spPr>
          <a:xfrm>
            <a:off x="263352" y="3212976"/>
            <a:ext cx="4665237" cy="1042614"/>
          </a:xfrm>
        </p:spPr>
        <p:txBody>
          <a:bodyPr/>
          <a:lstStyle>
            <a:lvl1pPr marL="0" indent="0">
              <a:buNone/>
              <a:defRPr sz="24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082F688A-88C7-41EC-8D1B-DE4800AD2F73}"/>
              </a:ext>
            </a:extLst>
          </p:cNvPr>
          <p:cNvSpPr>
            <a:spLocks noGrp="1"/>
          </p:cNvSpPr>
          <p:nvPr>
            <p:ph type="dt" sz="half" idx="10"/>
          </p:nvPr>
        </p:nvSpPr>
        <p:spPr/>
        <p:txBody>
          <a:bodyPr/>
          <a:lstStyle>
            <a:lvl1pPr>
              <a:defRPr>
                <a:solidFill>
                  <a:schemeClr val="tx1">
                    <a:lumMod val="75000"/>
                    <a:lumOff val="25000"/>
                  </a:schemeClr>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Your Date</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6C29A666-1BD0-4A7D-8187-AC685D44F22F}"/>
              </a:ext>
            </a:extLst>
          </p:cNvPr>
          <p:cNvSpPr>
            <a:spLocks noGrp="1"/>
          </p:cNvSpPr>
          <p:nvPr>
            <p:ph type="ftr" sz="quarter" idx="11"/>
          </p:nvPr>
        </p:nvSpPr>
        <p:spPr/>
        <p:txBody>
          <a:bodyPr/>
          <a:lstStyle>
            <a:lvl1pPr>
              <a:defRPr>
                <a:solidFill>
                  <a:schemeClr val="tx1">
                    <a:lumMod val="75000"/>
                    <a:lumOff val="25000"/>
                  </a:schemeClr>
                </a:solidFill>
              </a:defRPr>
            </a:lvl1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Your Footer</a:t>
            </a:r>
          </a:p>
        </p:txBody>
      </p:sp>
      <p:sp>
        <p:nvSpPr>
          <p:cNvPr id="6" name="Slide Number Placeholder 5">
            <a:extLst>
              <a:ext uri="{FF2B5EF4-FFF2-40B4-BE49-F238E27FC236}">
                <a16:creationId xmlns:a16="http://schemas.microsoft.com/office/drawing/2014/main" xmlns="" id="{DEBFC625-9580-4818-A170-98C4E6A4483A}"/>
              </a:ext>
            </a:extLst>
          </p:cNvPr>
          <p:cNvSpPr>
            <a:spLocks noGrp="1"/>
          </p:cNvSpPr>
          <p:nvPr>
            <p:ph type="sldNum" sz="quarter" idx="12"/>
          </p:nvPr>
        </p:nvSpPr>
        <p:spPr/>
        <p:txBody>
          <a:bodyPr/>
          <a:lstStyle>
            <a:lvl1pPr>
              <a:defRPr>
                <a:solidFill>
                  <a:schemeClr val="tx1">
                    <a:lumMod val="75000"/>
                    <a:lumOff val="25000"/>
                  </a:schemeClr>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F9036A72-EF4D-4486-A23C-054FE2E2A8D2}" type="slidenum">
              <a:rPr kumimoji="0" lang="en-US" sz="1200" b="0" i="0" u="none" strike="noStrike" kern="1200" cap="none" spc="0" normalizeH="0" baseline="0" noProof="0" smtClean="0">
                <a:ln>
                  <a:noFill/>
                </a:ln>
                <a:solidFill>
                  <a:prstClr val="black">
                    <a:lumMod val="75000"/>
                    <a:lumOff val="2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9" name="Text Placeholder 8">
            <a:extLst>
              <a:ext uri="{FF2B5EF4-FFF2-40B4-BE49-F238E27FC236}">
                <a16:creationId xmlns:a16="http://schemas.microsoft.com/office/drawing/2014/main" xmlns="" id="{38C313AD-DADB-4065-B469-1688801CCEEA}"/>
              </a:ext>
            </a:extLst>
          </p:cNvPr>
          <p:cNvSpPr>
            <a:spLocks noGrp="1"/>
          </p:cNvSpPr>
          <p:nvPr>
            <p:ph type="body" sz="quarter" idx="13" hasCustomPrompt="1"/>
          </p:nvPr>
        </p:nvSpPr>
        <p:spPr>
          <a:xfrm>
            <a:off x="6240016" y="1893737"/>
            <a:ext cx="6514876" cy="4067267"/>
          </a:xfrm>
        </p:spPr>
        <p:txBody>
          <a:bodyPr vert="horz" wrap="square" lIns="91440" tIns="45720" rIns="91440" bIns="45720" rtlCol="0">
            <a:spAutoFit/>
          </a:bodyPr>
          <a:lstStyle>
            <a:lvl1pPr marL="0" indent="0" algn="r">
              <a:buNone/>
              <a:defRPr lang="en-US" sz="28700" b="1" kern="0" spc="10" baseline="0" dirty="0">
                <a:solidFill>
                  <a:srgbClr val="49CEEF"/>
                </a:solidFill>
                <a:latin typeface="Arial Black" panose="020B0A04020102020204" pitchFamily="34" charset="0"/>
              </a:defRPr>
            </a:lvl1pPr>
          </a:lstStyle>
          <a:p>
            <a:pPr marL="228600" lvl="0" indent="-228600"/>
            <a:r>
              <a:rPr lang="en-US" dirty="0"/>
              <a:t>00</a:t>
            </a:r>
          </a:p>
        </p:txBody>
      </p:sp>
      <p:sp>
        <p:nvSpPr>
          <p:cNvPr id="10" name="Rectangle 9">
            <a:extLst>
              <a:ext uri="{FF2B5EF4-FFF2-40B4-BE49-F238E27FC236}">
                <a16:creationId xmlns:a16="http://schemas.microsoft.com/office/drawing/2014/main" xmlns="" id="{9332297E-EF6D-4FDD-96E6-ACE1CE56D479}"/>
              </a:ext>
            </a:extLst>
          </p:cNvPr>
          <p:cNvSpPr/>
          <p:nvPr userDrawn="1"/>
        </p:nvSpPr>
        <p:spPr>
          <a:xfrm>
            <a:off x="335360" y="2920819"/>
            <a:ext cx="897775" cy="9975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16293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736949A1-D386-46FD-A192-9A1BEAD72F12}" type="datetimeFigureOut">
              <a:rPr lang="en-US" smtClean="0">
                <a:solidFill>
                  <a:prstClr val="black">
                    <a:tint val="75000"/>
                  </a:prstClr>
                </a:solidFill>
              </a:rPr>
              <a:pPr>
                <a:defRPr/>
              </a:pPr>
              <a:t>1/27/2021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C661077-9167-4EEA-A333-966A3C377CD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95812301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736949A1-D386-46FD-A192-9A1BEAD72F12}" type="datetimeFigureOut">
              <a:rPr lang="en-US" smtClean="0">
                <a:solidFill>
                  <a:prstClr val="black">
                    <a:tint val="75000"/>
                  </a:prstClr>
                </a:solidFill>
              </a:rPr>
              <a:pPr>
                <a:defRPr/>
              </a:pPr>
              <a:t>1/27/2021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0C661077-9167-4EEA-A333-966A3C377CD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0662833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36949A1-D386-46FD-A192-9A1BEAD72F12}" type="datetimeFigureOut">
              <a:rPr lang="en-US" smtClean="0">
                <a:solidFill>
                  <a:prstClr val="black">
                    <a:tint val="75000"/>
                  </a:prstClr>
                </a:solidFill>
              </a:rPr>
              <a:pPr>
                <a:defRPr/>
              </a:pPr>
              <a:t>1/27/2021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0C661077-9167-4EEA-A333-966A3C377CD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7110355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36949A1-D386-46FD-A192-9A1BEAD72F12}" type="datetimeFigureOut">
              <a:rPr lang="en-US" smtClean="0">
                <a:solidFill>
                  <a:prstClr val="black">
                    <a:tint val="75000"/>
                  </a:prstClr>
                </a:solidFill>
              </a:rPr>
              <a:pPr>
                <a:defRPr/>
              </a:pPr>
              <a:t>1/27/2021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0C661077-9167-4EEA-A333-966A3C377CD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6562293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6746498" y="4320625"/>
            <a:ext cx="4991100" cy="619253"/>
          </a:xfrm>
          <a:prstGeom prst="rect">
            <a:avLst/>
          </a:prstGeom>
        </p:spPr>
        <p:txBody>
          <a:bodyPr/>
          <a:lstStyle>
            <a:lvl1pPr>
              <a:defRPr sz="3600">
                <a:solidFill>
                  <a:schemeClr val="tx1"/>
                </a:solidFill>
                <a:latin typeface="Myriad Pro" charset="0"/>
                <a:ea typeface="Myriad Pro" charset="0"/>
                <a:cs typeface="Myriad Pro" charset="0"/>
              </a:defRPr>
            </a:lvl1pPr>
          </a:lstStyle>
          <a:p>
            <a:r>
              <a:rPr lang="en-US" dirty="0"/>
              <a:t>Section Title</a:t>
            </a:r>
          </a:p>
        </p:txBody>
      </p:sp>
      <p:sp>
        <p:nvSpPr>
          <p:cNvPr id="3" name="Text Placeholder 2"/>
          <p:cNvSpPr>
            <a:spLocks noGrp="1"/>
          </p:cNvSpPr>
          <p:nvPr>
            <p:ph type="body" sz="quarter" idx="11" hasCustomPrompt="1"/>
          </p:nvPr>
        </p:nvSpPr>
        <p:spPr>
          <a:xfrm>
            <a:off x="6745043" y="4934999"/>
            <a:ext cx="1344149" cy="723255"/>
          </a:xfrm>
          <a:prstGeom prst="rect">
            <a:avLst/>
          </a:prstGeom>
        </p:spPr>
        <p:txBody>
          <a:bodyPr/>
          <a:lstStyle>
            <a:lvl1pPr marL="0" indent="0" algn="ctr">
              <a:buNone/>
              <a:defRPr sz="3600" b="1">
                <a:latin typeface="Myriad Pro" charset="0"/>
                <a:ea typeface="Myriad Pro" charset="0"/>
                <a:cs typeface="Myriad Pro" charset="0"/>
              </a:defRPr>
            </a:lvl1pPr>
          </a:lstStyle>
          <a:p>
            <a:pPr lvl="0"/>
            <a:r>
              <a:rPr lang="en-US" dirty="0"/>
              <a:t>01</a:t>
            </a:r>
            <a:r>
              <a:rPr lang="id-ID" dirty="0"/>
              <a:t> |</a:t>
            </a:r>
            <a:endParaRPr lang="en-US" dirty="0"/>
          </a:p>
        </p:txBody>
      </p:sp>
      <p:sp>
        <p:nvSpPr>
          <p:cNvPr id="5" name="Text Placeholder 4"/>
          <p:cNvSpPr>
            <a:spLocks noGrp="1"/>
          </p:cNvSpPr>
          <p:nvPr>
            <p:ph type="body" sz="quarter" idx="12" hasCustomPrompt="1"/>
          </p:nvPr>
        </p:nvSpPr>
        <p:spPr>
          <a:xfrm>
            <a:off x="8089191" y="4980768"/>
            <a:ext cx="3959471" cy="617545"/>
          </a:xfrm>
          <a:prstGeom prst="rect">
            <a:avLst/>
          </a:prstGeom>
        </p:spPr>
        <p:txBody>
          <a:bodyPr/>
          <a:lstStyle>
            <a:lvl1pPr marL="0" marR="0" indent="0" algn="l" defTabSz="809942" rtl="0" eaLnBrk="1" fontAlgn="auto" latinLnBrk="0" hangingPunct="1">
              <a:lnSpc>
                <a:spcPct val="90000"/>
              </a:lnSpc>
              <a:spcBef>
                <a:spcPts val="886"/>
              </a:spcBef>
              <a:spcAft>
                <a:spcPts val="0"/>
              </a:spcAft>
              <a:buClrTx/>
              <a:buSzTx/>
              <a:buFont typeface="Arial" panose="020B0604020202020204" pitchFamily="34" charset="0"/>
              <a:buNone/>
              <a:tabLst/>
              <a:defRPr lang="en-US" sz="1600" b="0" i="0" kern="1200" smtClean="0">
                <a:solidFill>
                  <a:schemeClr val="tx1"/>
                </a:solidFill>
                <a:effectLst/>
              </a:defRPr>
            </a:lvl1pPr>
          </a:lstStyle>
          <a:p>
            <a:pPr marL="0" marR="0" lvl="0" indent="0" algn="l" defTabSz="809942" rtl="0" eaLnBrk="1" fontAlgn="auto" latinLnBrk="0" hangingPunct="1">
              <a:lnSpc>
                <a:spcPct val="90000"/>
              </a:lnSpc>
              <a:spcBef>
                <a:spcPts val="886"/>
              </a:spcBef>
              <a:spcAft>
                <a:spcPts val="0"/>
              </a:spcAft>
              <a:buClrTx/>
              <a:buSzTx/>
              <a:buFont typeface="Arial" panose="020B0604020202020204" pitchFamily="34" charset="0"/>
              <a:buNone/>
              <a:tabLst/>
              <a:defRPr/>
            </a:pPr>
            <a:r>
              <a:rPr lang="en-US" sz="1428" b="0" i="0" kern="1200" dirty="0">
                <a:solidFill>
                  <a:schemeClr val="tx1"/>
                </a:solidFill>
                <a:effectLst/>
                <a:latin typeface="Myriad Pro" charset="0"/>
                <a:ea typeface="Myriad Pro" charset="0"/>
                <a:cs typeface="Myriad Pro" charset="0"/>
              </a:rPr>
              <a:t>Body Text Body Text Body Text Body Text Body Text Body Text</a:t>
            </a:r>
            <a:endParaRPr lang="en-US" sz="1428"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7012151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89378CC0-58B1-4277-9805-80298D04B64D}"/>
              </a:ext>
            </a:extLst>
          </p:cNvPr>
          <p:cNvGrpSpPr/>
          <p:nvPr userDrawn="1"/>
        </p:nvGrpSpPr>
        <p:grpSpPr>
          <a:xfrm>
            <a:off x="8708" y="0"/>
            <a:ext cx="12183291" cy="6858000"/>
            <a:chOff x="491575" y="0"/>
            <a:chExt cx="9961092" cy="6858000"/>
          </a:xfrm>
        </p:grpSpPr>
        <p:sp>
          <p:nvSpPr>
            <p:cNvPr id="8" name="Rectangle 7">
              <a:extLst>
                <a:ext uri="{FF2B5EF4-FFF2-40B4-BE49-F238E27FC236}">
                  <a16:creationId xmlns:a16="http://schemas.microsoft.com/office/drawing/2014/main" xmlns="" id="{F3435EDD-3419-4689-8ABF-8E68EC2BBDFB}"/>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0" name="TextBox 9">
              <a:extLst>
                <a:ext uri="{FF2B5EF4-FFF2-40B4-BE49-F238E27FC236}">
                  <a16:creationId xmlns:a16="http://schemas.microsoft.com/office/drawing/2014/main" xmlns="" id="{D51D298C-13CD-415D-A44C-673C251C0595}"/>
                </a:ext>
              </a:extLst>
            </p:cNvPr>
            <p:cNvSpPr txBox="1"/>
            <p:nvPr/>
          </p:nvSpPr>
          <p:spPr>
            <a:xfrm rot="16200000">
              <a:off x="9117129" y="3189611"/>
              <a:ext cx="1992086" cy="646331"/>
            </a:xfrm>
            <a:prstGeom prst="rect">
              <a:avLst/>
            </a:prstGeom>
            <a:noFill/>
          </p:spPr>
          <p:txBody>
            <a:bodyPr wrap="square" rtlCol="0">
              <a:spAutoFit/>
            </a:bodyPr>
            <a:lstStyle/>
            <a:p>
              <a:pPr algn="ctr" defTabSz="914400"/>
              <a:r>
                <a:rPr lang="en-US" sz="3600" b="1" dirty="0">
                  <a:solidFill>
                    <a:srgbClr val="F0EEF0"/>
                  </a:solidFill>
                  <a:latin typeface="Tw Cen MT" panose="020B0602020104020603" pitchFamily="34" charset="0"/>
                </a:rPr>
                <a:t>timeline</a:t>
              </a:r>
            </a:p>
          </p:txBody>
        </p:sp>
      </p:grpSp>
      <p:sp>
        <p:nvSpPr>
          <p:cNvPr id="3" name="Footer Placeholder 2">
            <a:extLst>
              <a:ext uri="{FF2B5EF4-FFF2-40B4-BE49-F238E27FC236}">
                <a16:creationId xmlns:a16="http://schemas.microsoft.com/office/drawing/2014/main" xmlns="" id="{E5CE7254-1100-4313-A3A2-EE4747BD5409}"/>
              </a:ext>
            </a:extLst>
          </p:cNvPr>
          <p:cNvSpPr>
            <a:spLocks noGrp="1"/>
          </p:cNvSpPr>
          <p:nvPr>
            <p:ph type="ftr" sz="quarter" idx="10"/>
          </p:nvPr>
        </p:nvSpPr>
        <p:spPr>
          <a:xfrm>
            <a:off x="485340" y="6508400"/>
            <a:ext cx="5298631" cy="295062"/>
          </a:xfrm>
        </p:spPr>
        <p:txBody>
          <a:bodyPr/>
          <a:lstStyle>
            <a:lvl1pPr>
              <a:defRPr sz="1100"/>
            </a:lvl1pPr>
          </a:lstStyle>
          <a:p>
            <a:r>
              <a:rPr lang="en-US"/>
              <a:t>Change your text at "Header &amp; Footer" menu</a:t>
            </a:r>
            <a:endParaRPr lang="en-US" dirty="0"/>
          </a:p>
        </p:txBody>
      </p:sp>
      <p:sp>
        <p:nvSpPr>
          <p:cNvPr id="4" name="Slide Number Placeholder 3">
            <a:extLst>
              <a:ext uri="{FF2B5EF4-FFF2-40B4-BE49-F238E27FC236}">
                <a16:creationId xmlns:a16="http://schemas.microsoft.com/office/drawing/2014/main" xmlns="" id="{782B623F-01C0-4E06-89B9-6435973CCF8A}"/>
              </a:ext>
            </a:extLst>
          </p:cNvPr>
          <p:cNvSpPr>
            <a:spLocks noGrp="1"/>
          </p:cNvSpPr>
          <p:nvPr>
            <p:ph type="sldNum" sz="quarter" idx="11"/>
          </p:nvPr>
        </p:nvSpPr>
        <p:spPr>
          <a:xfrm>
            <a:off x="11751291" y="6449214"/>
            <a:ext cx="432000" cy="411080"/>
          </a:xfrm>
        </p:spPr>
        <p:txBody>
          <a:bodyPr/>
          <a:lstStyle>
            <a:lvl1pPr>
              <a:defRPr b="1">
                <a:solidFill>
                  <a:schemeClr val="bg1"/>
                </a:solidFill>
              </a:defRPr>
            </a:lvl1pPr>
          </a:lstStyle>
          <a:p>
            <a:fld id="{19B51A1E-902D-48AF-9020-955120F399B6}" type="slidenum">
              <a:rPr lang="en-US" smtClean="0">
                <a:solidFill>
                  <a:prstClr val="white"/>
                </a:solidFill>
              </a:rPr>
              <a:pPr/>
              <a:t>‹#›</a:t>
            </a:fld>
            <a:endParaRPr lang="en-US" dirty="0">
              <a:solidFill>
                <a:prstClr val="white"/>
              </a:solidFill>
            </a:endParaRPr>
          </a:p>
        </p:txBody>
      </p:sp>
      <p:pic>
        <p:nvPicPr>
          <p:cNvPr id="6" name="Picture 5" descr="Hasil gambar untuk pln logo png">
            <a:extLst>
              <a:ext uri="{FF2B5EF4-FFF2-40B4-BE49-F238E27FC236}">
                <a16:creationId xmlns:a16="http://schemas.microsoft.com/office/drawing/2014/main" xmlns="" id="{488B101F-04C0-4BDD-B367-2C1BDA9F98A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548163" y="177799"/>
            <a:ext cx="1436760" cy="515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3258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xmlns="" id="{BBEE7EB1-D85F-494A-B0AA-22946BD39EF0}"/>
              </a:ext>
            </a:extLst>
          </p:cNvPr>
          <p:cNvGrpSpPr/>
          <p:nvPr userDrawn="1"/>
        </p:nvGrpSpPr>
        <p:grpSpPr>
          <a:xfrm>
            <a:off x="-22806" y="1"/>
            <a:ext cx="1216025" cy="6872368"/>
            <a:chOff x="-9525" y="0"/>
            <a:chExt cx="1216025" cy="6858001"/>
          </a:xfrm>
          <a:gradFill flip="none" rotWithShape="1">
            <a:gsLst>
              <a:gs pos="0">
                <a:schemeClr val="bg1"/>
              </a:gs>
              <a:gs pos="90000">
                <a:srgbClr val="00A2B9">
                  <a:alpha val="36000"/>
                </a:srgbClr>
              </a:gs>
              <a:gs pos="100000">
                <a:srgbClr val="009DB4"/>
              </a:gs>
            </a:gsLst>
            <a:lin ang="5400000" scaled="0"/>
            <a:tileRect/>
          </a:gradFill>
        </p:grpSpPr>
        <p:sp>
          <p:nvSpPr>
            <p:cNvPr id="118" name="Rectangle 5">
              <a:extLst>
                <a:ext uri="{FF2B5EF4-FFF2-40B4-BE49-F238E27FC236}">
                  <a16:creationId xmlns:a16="http://schemas.microsoft.com/office/drawing/2014/main" xmlns="" id="{716879DE-E754-4415-8239-295791A935DD}"/>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19" name="Freeform 6">
              <a:extLst>
                <a:ext uri="{FF2B5EF4-FFF2-40B4-BE49-F238E27FC236}">
                  <a16:creationId xmlns:a16="http://schemas.microsoft.com/office/drawing/2014/main" xmlns="" id="{AD263C68-9721-44A4-A12A-BAA271E6ECFB}"/>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0" name="Freeform 7">
              <a:extLst>
                <a:ext uri="{FF2B5EF4-FFF2-40B4-BE49-F238E27FC236}">
                  <a16:creationId xmlns:a16="http://schemas.microsoft.com/office/drawing/2014/main" xmlns="" id="{BC1AC6E8-BCAF-4326-BE07-58724EF56ED2}"/>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1" name="Freeform 8">
              <a:extLst>
                <a:ext uri="{FF2B5EF4-FFF2-40B4-BE49-F238E27FC236}">
                  <a16:creationId xmlns:a16="http://schemas.microsoft.com/office/drawing/2014/main" xmlns="" id="{F9AD838B-61ED-44F0-BAA4-4F73450956A5}"/>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2" name="Freeform 9">
              <a:extLst>
                <a:ext uri="{FF2B5EF4-FFF2-40B4-BE49-F238E27FC236}">
                  <a16:creationId xmlns:a16="http://schemas.microsoft.com/office/drawing/2014/main" xmlns="" id="{D09754A5-7800-4963-81CA-1D72D74BCF06}"/>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3" name="Freeform 10">
              <a:extLst>
                <a:ext uri="{FF2B5EF4-FFF2-40B4-BE49-F238E27FC236}">
                  <a16:creationId xmlns:a16="http://schemas.microsoft.com/office/drawing/2014/main" xmlns="" id="{8D3DF8FE-2ABB-4461-A6CB-28ED9E4E03B7}"/>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4" name="Freeform 11">
              <a:extLst>
                <a:ext uri="{FF2B5EF4-FFF2-40B4-BE49-F238E27FC236}">
                  <a16:creationId xmlns:a16="http://schemas.microsoft.com/office/drawing/2014/main" xmlns="" id="{8F6D6FA1-ABD4-4A6E-8A9B-8456ACB84144}"/>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5" name="Freeform 12">
              <a:extLst>
                <a:ext uri="{FF2B5EF4-FFF2-40B4-BE49-F238E27FC236}">
                  <a16:creationId xmlns:a16="http://schemas.microsoft.com/office/drawing/2014/main" xmlns="" id="{D6871B7E-C2B5-43AC-B5E2-E531B4C87B34}"/>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6" name="Freeform 13">
              <a:extLst>
                <a:ext uri="{FF2B5EF4-FFF2-40B4-BE49-F238E27FC236}">
                  <a16:creationId xmlns:a16="http://schemas.microsoft.com/office/drawing/2014/main" xmlns="" id="{9237A232-FD65-4E0B-8839-400276FB6B42}"/>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7" name="Freeform 14">
              <a:extLst>
                <a:ext uri="{FF2B5EF4-FFF2-40B4-BE49-F238E27FC236}">
                  <a16:creationId xmlns:a16="http://schemas.microsoft.com/office/drawing/2014/main" xmlns="" id="{C160A8FD-D438-4048-ADB1-768EB9AC7442}"/>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8" name="Freeform 15">
              <a:extLst>
                <a:ext uri="{FF2B5EF4-FFF2-40B4-BE49-F238E27FC236}">
                  <a16:creationId xmlns:a16="http://schemas.microsoft.com/office/drawing/2014/main" xmlns="" id="{0B12548E-EAF3-4348-A813-0E437647DA75}"/>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9" name="Line 16">
              <a:extLst>
                <a:ext uri="{FF2B5EF4-FFF2-40B4-BE49-F238E27FC236}">
                  <a16:creationId xmlns:a16="http://schemas.microsoft.com/office/drawing/2014/main" xmlns="" id="{4565D6DE-6AD3-48E5-ACEB-F7B5CFD78A6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30" name="Freeform 17">
              <a:extLst>
                <a:ext uri="{FF2B5EF4-FFF2-40B4-BE49-F238E27FC236}">
                  <a16:creationId xmlns:a16="http://schemas.microsoft.com/office/drawing/2014/main" xmlns="" id="{6396D9F8-A480-481F-AEE7-58072C417BC1}"/>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1" name="Freeform 18">
              <a:extLst>
                <a:ext uri="{FF2B5EF4-FFF2-40B4-BE49-F238E27FC236}">
                  <a16:creationId xmlns:a16="http://schemas.microsoft.com/office/drawing/2014/main" xmlns="" id="{9462D4CC-19EF-4512-939F-78154FB9B956}"/>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2" name="Freeform 19">
              <a:extLst>
                <a:ext uri="{FF2B5EF4-FFF2-40B4-BE49-F238E27FC236}">
                  <a16:creationId xmlns:a16="http://schemas.microsoft.com/office/drawing/2014/main" xmlns="" id="{BCDD2462-DB9A-4990-BDFD-0BF634266526}"/>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3" name="Freeform 20">
              <a:extLst>
                <a:ext uri="{FF2B5EF4-FFF2-40B4-BE49-F238E27FC236}">
                  <a16:creationId xmlns:a16="http://schemas.microsoft.com/office/drawing/2014/main" xmlns="" id="{8CF51024-F971-4E98-A6FB-4A1670EDD27F}"/>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4" name="Rectangle 21">
              <a:extLst>
                <a:ext uri="{FF2B5EF4-FFF2-40B4-BE49-F238E27FC236}">
                  <a16:creationId xmlns:a16="http://schemas.microsoft.com/office/drawing/2014/main" xmlns="" id="{FDC313B7-A2EB-49DF-AF10-5BEA4E5AF278}"/>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5" name="Freeform 22">
              <a:extLst>
                <a:ext uri="{FF2B5EF4-FFF2-40B4-BE49-F238E27FC236}">
                  <a16:creationId xmlns:a16="http://schemas.microsoft.com/office/drawing/2014/main" xmlns="" id="{6742188F-7AC0-4692-8708-CC52713D98D6}"/>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6" name="Freeform 23">
              <a:extLst>
                <a:ext uri="{FF2B5EF4-FFF2-40B4-BE49-F238E27FC236}">
                  <a16:creationId xmlns:a16="http://schemas.microsoft.com/office/drawing/2014/main" xmlns="" id="{5AE03640-CC67-4337-A2A7-A1B14B9DFB9A}"/>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7" name="Freeform 24">
              <a:extLst>
                <a:ext uri="{FF2B5EF4-FFF2-40B4-BE49-F238E27FC236}">
                  <a16:creationId xmlns:a16="http://schemas.microsoft.com/office/drawing/2014/main" xmlns="" id="{DAFA968E-25D0-48E4-BDBB-948646241E29}"/>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8" name="Freeform 25">
              <a:extLst>
                <a:ext uri="{FF2B5EF4-FFF2-40B4-BE49-F238E27FC236}">
                  <a16:creationId xmlns:a16="http://schemas.microsoft.com/office/drawing/2014/main" xmlns="" id="{5E018CFC-DA83-4BA3-8A4F-72473C53EBF6}"/>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9" name="Freeform 26">
              <a:extLst>
                <a:ext uri="{FF2B5EF4-FFF2-40B4-BE49-F238E27FC236}">
                  <a16:creationId xmlns:a16="http://schemas.microsoft.com/office/drawing/2014/main" xmlns="" id="{09F0F74F-CD23-4B16-BFB7-D93B0F41471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0" name="Freeform 27">
              <a:extLst>
                <a:ext uri="{FF2B5EF4-FFF2-40B4-BE49-F238E27FC236}">
                  <a16:creationId xmlns:a16="http://schemas.microsoft.com/office/drawing/2014/main" xmlns="" id="{BC927216-8BDF-4A40-9F6E-B3B5604CE5D9}"/>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1" name="Freeform 28">
              <a:extLst>
                <a:ext uri="{FF2B5EF4-FFF2-40B4-BE49-F238E27FC236}">
                  <a16:creationId xmlns:a16="http://schemas.microsoft.com/office/drawing/2014/main" xmlns="" id="{ED8AB2B0-B055-4F1C-A39A-CDE1363F3B96}"/>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2" name="Freeform 29">
              <a:extLst>
                <a:ext uri="{FF2B5EF4-FFF2-40B4-BE49-F238E27FC236}">
                  <a16:creationId xmlns:a16="http://schemas.microsoft.com/office/drawing/2014/main" xmlns="" id="{5B472F0E-7C27-4E36-8DE5-2A959D964E66}"/>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3" name="Freeform 30">
              <a:extLst>
                <a:ext uri="{FF2B5EF4-FFF2-40B4-BE49-F238E27FC236}">
                  <a16:creationId xmlns:a16="http://schemas.microsoft.com/office/drawing/2014/main" xmlns="" id="{7CF2A38B-81A9-4EE9-B34B-C5240EB748D3}"/>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4" name="Freeform 31">
              <a:extLst>
                <a:ext uri="{FF2B5EF4-FFF2-40B4-BE49-F238E27FC236}">
                  <a16:creationId xmlns:a16="http://schemas.microsoft.com/office/drawing/2014/main" xmlns="" id="{A7F9B6E1-B971-4D8A-9E1C-C2A2B6B91FF5}"/>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4" name="Round Diagonal Corner Rectangle 4">
            <a:extLst>
              <a:ext uri="{FF2B5EF4-FFF2-40B4-BE49-F238E27FC236}">
                <a16:creationId xmlns:a16="http://schemas.microsoft.com/office/drawing/2014/main" xmlns="" id="{838533DF-E2A8-488F-A620-15D59B90057F}"/>
              </a:ext>
            </a:extLst>
          </p:cNvPr>
          <p:cNvSpPr/>
          <p:nvPr userDrawn="1"/>
        </p:nvSpPr>
        <p:spPr>
          <a:xfrm>
            <a:off x="11535356" y="6531002"/>
            <a:ext cx="656644" cy="31906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1" fmla="*/ 3475 w 19956"/>
              <a:gd name="connsiteY0-2" fmla="*/ 0 h 21600"/>
              <a:gd name="connsiteX1-3" fmla="*/ 18125 w 19956"/>
              <a:gd name="connsiteY1-4" fmla="*/ 0 h 21600"/>
              <a:gd name="connsiteX2-5" fmla="*/ 18125 w 19956"/>
              <a:gd name="connsiteY2-6" fmla="*/ 21600 h 21600"/>
              <a:gd name="connsiteX3-7" fmla="*/ 3475 w 19956"/>
              <a:gd name="connsiteY3-8" fmla="*/ 21600 h 21600"/>
              <a:gd name="connsiteX4-9" fmla="*/ 0 w 19956"/>
              <a:gd name="connsiteY4-10" fmla="*/ 10800 h 21600"/>
              <a:gd name="connsiteX5-11" fmla="*/ 3475 w 19956"/>
              <a:gd name="connsiteY5-12" fmla="*/ 0 h 21600"/>
              <a:gd name="connsiteX0-13" fmla="*/ 3475 w 19218"/>
              <a:gd name="connsiteY0-14" fmla="*/ 0 h 21600"/>
              <a:gd name="connsiteX1-15" fmla="*/ 18125 w 19218"/>
              <a:gd name="connsiteY1-16" fmla="*/ 0 h 21600"/>
              <a:gd name="connsiteX2-17" fmla="*/ 18125 w 19218"/>
              <a:gd name="connsiteY2-18" fmla="*/ 21600 h 21600"/>
              <a:gd name="connsiteX3-19" fmla="*/ 3475 w 19218"/>
              <a:gd name="connsiteY3-20" fmla="*/ 21600 h 21600"/>
              <a:gd name="connsiteX4-21" fmla="*/ 0 w 19218"/>
              <a:gd name="connsiteY4-22" fmla="*/ 10800 h 21600"/>
              <a:gd name="connsiteX5-23" fmla="*/ 3475 w 19218"/>
              <a:gd name="connsiteY5-24" fmla="*/ 0 h 21600"/>
              <a:gd name="connsiteX0-25" fmla="*/ 3475 w 18152"/>
              <a:gd name="connsiteY0-26" fmla="*/ 0 h 21600"/>
              <a:gd name="connsiteX1-27" fmla="*/ 18125 w 18152"/>
              <a:gd name="connsiteY1-28" fmla="*/ 0 h 21600"/>
              <a:gd name="connsiteX2-29" fmla="*/ 18125 w 18152"/>
              <a:gd name="connsiteY2-30" fmla="*/ 21600 h 21600"/>
              <a:gd name="connsiteX3-31" fmla="*/ 3475 w 18152"/>
              <a:gd name="connsiteY3-32" fmla="*/ 21600 h 21600"/>
              <a:gd name="connsiteX4-33" fmla="*/ 0 w 18152"/>
              <a:gd name="connsiteY4-34" fmla="*/ 10800 h 21600"/>
              <a:gd name="connsiteX5-35" fmla="*/ 3475 w 18152"/>
              <a:gd name="connsiteY5-36" fmla="*/ 0 h 21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152" h="21600">
                <a:moveTo>
                  <a:pt x="3475" y="0"/>
                </a:moveTo>
                <a:lnTo>
                  <a:pt x="18125" y="0"/>
                </a:lnTo>
                <a:cubicBezTo>
                  <a:pt x="18162" y="12183"/>
                  <a:pt x="18162" y="1692"/>
                  <a:pt x="18125" y="21600"/>
                </a:cubicBezTo>
                <a:lnTo>
                  <a:pt x="3475" y="21600"/>
                </a:lnTo>
                <a:cubicBezTo>
                  <a:pt x="1556" y="21600"/>
                  <a:pt x="0" y="16765"/>
                  <a:pt x="0" y="10800"/>
                </a:cubicBezTo>
                <a:cubicBezTo>
                  <a:pt x="0" y="4835"/>
                  <a:pt x="1556" y="0"/>
                  <a:pt x="3475" y="0"/>
                </a:cubicBezTo>
                <a:close/>
              </a:path>
            </a:pathLst>
          </a:custGeom>
          <a:solidFill>
            <a:srgbClr val="0D5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en-US" noProof="1">
              <a:solidFill>
                <a:prstClr val="white"/>
              </a:solidFill>
            </a:endParaRPr>
          </a:p>
        </p:txBody>
      </p:sp>
      <p:grpSp>
        <p:nvGrpSpPr>
          <p:cNvPr id="77" name="Group 76">
            <a:extLst>
              <a:ext uri="{FF2B5EF4-FFF2-40B4-BE49-F238E27FC236}">
                <a16:creationId xmlns:a16="http://schemas.microsoft.com/office/drawing/2014/main" xmlns="" id="{E6DA8467-9B57-4925-B402-ECC83FFEC807}"/>
              </a:ext>
            </a:extLst>
          </p:cNvPr>
          <p:cNvGrpSpPr/>
          <p:nvPr userDrawn="1"/>
        </p:nvGrpSpPr>
        <p:grpSpPr>
          <a:xfrm>
            <a:off x="-9556" y="6644422"/>
            <a:ext cx="8087228" cy="167105"/>
            <a:chOff x="-9189244" y="328389"/>
            <a:chExt cx="20133372" cy="416013"/>
          </a:xfrm>
        </p:grpSpPr>
        <p:sp>
          <p:nvSpPr>
            <p:cNvPr id="79" name="Freeform: Shape 78">
              <a:extLst>
                <a:ext uri="{FF2B5EF4-FFF2-40B4-BE49-F238E27FC236}">
                  <a16:creationId xmlns:a16="http://schemas.microsoft.com/office/drawing/2014/main" xmlns="" id="{84B7D88B-B08D-4FDF-8BF2-E26DB4B5B425}"/>
                </a:ext>
              </a:extLst>
            </p:cNvPr>
            <p:cNvSpPr/>
            <p:nvPr/>
          </p:nvSpPr>
          <p:spPr>
            <a:xfrm>
              <a:off x="-9189244" y="392813"/>
              <a:ext cx="19439695" cy="224717"/>
            </a:xfrm>
            <a:custGeom>
              <a:avLst/>
              <a:gdLst>
                <a:gd name="connsiteX0" fmla="*/ 0 w 2408971"/>
                <a:gd name="connsiteY0" fmla="*/ 151349 h 151349"/>
                <a:gd name="connsiteX1" fmla="*/ 2289153 w 2408971"/>
                <a:gd name="connsiteY1" fmla="*/ 151349 h 151349"/>
                <a:gd name="connsiteX2" fmla="*/ 2408971 w 2408971"/>
                <a:gd name="connsiteY2" fmla="*/ 0 h 151349"/>
                <a:gd name="connsiteX3" fmla="*/ 81981 w 2408971"/>
                <a:gd name="connsiteY3" fmla="*/ 0 h 151349"/>
                <a:gd name="connsiteX4" fmla="*/ 0 w 2408971"/>
                <a:gd name="connsiteY4" fmla="*/ 151349 h 151349"/>
                <a:gd name="connsiteX0" fmla="*/ 0 w 2408971"/>
                <a:gd name="connsiteY0" fmla="*/ 151349 h 151349"/>
                <a:gd name="connsiteX1" fmla="*/ 2289153 w 2408971"/>
                <a:gd name="connsiteY1" fmla="*/ 151349 h 151349"/>
                <a:gd name="connsiteX2" fmla="*/ 2408971 w 2408971"/>
                <a:gd name="connsiteY2" fmla="*/ 0 h 151349"/>
                <a:gd name="connsiteX3" fmla="*/ 723 w 2408971"/>
                <a:gd name="connsiteY3" fmla="*/ 0 h 151349"/>
                <a:gd name="connsiteX4" fmla="*/ 0 w 2408971"/>
                <a:gd name="connsiteY4" fmla="*/ 151349 h 151349"/>
                <a:gd name="connsiteX0" fmla="*/ 1166836 w 3575807"/>
                <a:gd name="connsiteY0" fmla="*/ 151349 h 151349"/>
                <a:gd name="connsiteX1" fmla="*/ 3455989 w 3575807"/>
                <a:gd name="connsiteY1" fmla="*/ 151349 h 151349"/>
                <a:gd name="connsiteX2" fmla="*/ 3575807 w 3575807"/>
                <a:gd name="connsiteY2" fmla="*/ 0 h 151349"/>
                <a:gd name="connsiteX3" fmla="*/ 0 w 3575807"/>
                <a:gd name="connsiteY3" fmla="*/ 0 h 151349"/>
                <a:gd name="connsiteX4" fmla="*/ 1166836 w 3575807"/>
                <a:gd name="connsiteY4" fmla="*/ 151349 h 151349"/>
                <a:gd name="connsiteX0" fmla="*/ 2485 w 3575807"/>
                <a:gd name="connsiteY0" fmla="*/ 151349 h 151349"/>
                <a:gd name="connsiteX1" fmla="*/ 3455989 w 3575807"/>
                <a:gd name="connsiteY1" fmla="*/ 151349 h 151349"/>
                <a:gd name="connsiteX2" fmla="*/ 3575807 w 3575807"/>
                <a:gd name="connsiteY2" fmla="*/ 0 h 151349"/>
                <a:gd name="connsiteX3" fmla="*/ 0 w 3575807"/>
                <a:gd name="connsiteY3" fmla="*/ 0 h 151349"/>
                <a:gd name="connsiteX4" fmla="*/ 2485 w 3575807"/>
                <a:gd name="connsiteY4" fmla="*/ 151349 h 151349"/>
                <a:gd name="connsiteX0" fmla="*/ 177 w 3576707"/>
                <a:gd name="connsiteY0" fmla="*/ 151349 h 151349"/>
                <a:gd name="connsiteX1" fmla="*/ 3456889 w 3576707"/>
                <a:gd name="connsiteY1" fmla="*/ 151349 h 151349"/>
                <a:gd name="connsiteX2" fmla="*/ 3576707 w 3576707"/>
                <a:gd name="connsiteY2" fmla="*/ 0 h 151349"/>
                <a:gd name="connsiteX3" fmla="*/ 900 w 3576707"/>
                <a:gd name="connsiteY3" fmla="*/ 0 h 151349"/>
                <a:gd name="connsiteX4" fmla="*/ 177 w 3576707"/>
                <a:gd name="connsiteY4" fmla="*/ 151349 h 151349"/>
                <a:gd name="connsiteX0" fmla="*/ 5692 w 3582222"/>
                <a:gd name="connsiteY0" fmla="*/ 151349 h 151349"/>
                <a:gd name="connsiteX1" fmla="*/ 3462404 w 3582222"/>
                <a:gd name="connsiteY1" fmla="*/ 151349 h 151349"/>
                <a:gd name="connsiteX2" fmla="*/ 3582222 w 3582222"/>
                <a:gd name="connsiteY2" fmla="*/ 0 h 151349"/>
                <a:gd name="connsiteX3" fmla="*/ 0 w 3582222"/>
                <a:gd name="connsiteY3" fmla="*/ 1604 h 151349"/>
                <a:gd name="connsiteX4" fmla="*/ 5692 w 3582222"/>
                <a:gd name="connsiteY4" fmla="*/ 151349 h 151349"/>
                <a:gd name="connsiteX0" fmla="*/ 5692 w 3582222"/>
                <a:gd name="connsiteY0" fmla="*/ 151349 h 151349"/>
                <a:gd name="connsiteX1" fmla="*/ 3462404 w 3582222"/>
                <a:gd name="connsiteY1" fmla="*/ 151349 h 151349"/>
                <a:gd name="connsiteX2" fmla="*/ 3582222 w 3582222"/>
                <a:gd name="connsiteY2" fmla="*/ 0 h 151349"/>
                <a:gd name="connsiteX3" fmla="*/ 0 w 3582222"/>
                <a:gd name="connsiteY3" fmla="*/ 1 h 151349"/>
                <a:gd name="connsiteX4" fmla="*/ 5692 w 3582222"/>
                <a:gd name="connsiteY4" fmla="*/ 151349 h 151349"/>
                <a:gd name="connsiteX0" fmla="*/ 880 w 3582222"/>
                <a:gd name="connsiteY0" fmla="*/ 151349 h 151349"/>
                <a:gd name="connsiteX1" fmla="*/ 3462404 w 3582222"/>
                <a:gd name="connsiteY1" fmla="*/ 151349 h 151349"/>
                <a:gd name="connsiteX2" fmla="*/ 3582222 w 3582222"/>
                <a:gd name="connsiteY2" fmla="*/ 0 h 151349"/>
                <a:gd name="connsiteX3" fmla="*/ 0 w 3582222"/>
                <a:gd name="connsiteY3" fmla="*/ 1 h 151349"/>
                <a:gd name="connsiteX4" fmla="*/ 880 w 3582222"/>
                <a:gd name="connsiteY4" fmla="*/ 151349 h 151349"/>
                <a:gd name="connsiteX0" fmla="*/ 9511435 w 13092777"/>
                <a:gd name="connsiteY0" fmla="*/ 151349 h 151349"/>
                <a:gd name="connsiteX1" fmla="*/ 12972959 w 13092777"/>
                <a:gd name="connsiteY1" fmla="*/ 151349 h 151349"/>
                <a:gd name="connsiteX2" fmla="*/ 13092777 w 13092777"/>
                <a:gd name="connsiteY2" fmla="*/ 0 h 151349"/>
                <a:gd name="connsiteX3" fmla="*/ 0 w 13092777"/>
                <a:gd name="connsiteY3" fmla="*/ 23957 h 151349"/>
                <a:gd name="connsiteX4" fmla="*/ 9511435 w 13092777"/>
                <a:gd name="connsiteY4" fmla="*/ 151349 h 151349"/>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23957 h 159334"/>
                <a:gd name="connsiteX4" fmla="*/ 55 w 13099938"/>
                <a:gd name="connsiteY4" fmla="*/ 159334 h 159334"/>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15971 h 159334"/>
                <a:gd name="connsiteX4" fmla="*/ 55 w 13099938"/>
                <a:gd name="connsiteY4" fmla="*/ 159334 h 159334"/>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7985 h 159334"/>
                <a:gd name="connsiteX4" fmla="*/ 55 w 13099938"/>
                <a:gd name="connsiteY4" fmla="*/ 159334 h 159334"/>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0 h 159334"/>
                <a:gd name="connsiteX4" fmla="*/ 55 w 13099938"/>
                <a:gd name="connsiteY4" fmla="*/ 159334 h 159334"/>
                <a:gd name="connsiteX0" fmla="*/ 55 w 13099938"/>
                <a:gd name="connsiteY0" fmla="*/ 167319 h 167319"/>
                <a:gd name="connsiteX1" fmla="*/ 12980120 w 13099938"/>
                <a:gd name="connsiteY1" fmla="*/ 151349 h 167319"/>
                <a:gd name="connsiteX2" fmla="*/ 13099938 w 13099938"/>
                <a:gd name="connsiteY2" fmla="*/ 0 h 167319"/>
                <a:gd name="connsiteX3" fmla="*/ 7161 w 13099938"/>
                <a:gd name="connsiteY3" fmla="*/ 0 h 167319"/>
                <a:gd name="connsiteX4" fmla="*/ 55 w 13099938"/>
                <a:gd name="connsiteY4" fmla="*/ 167319 h 167319"/>
                <a:gd name="connsiteX0" fmla="*/ 55 w 13099938"/>
                <a:gd name="connsiteY0" fmla="*/ 183290 h 183290"/>
                <a:gd name="connsiteX1" fmla="*/ 12980120 w 13099938"/>
                <a:gd name="connsiteY1" fmla="*/ 151349 h 183290"/>
                <a:gd name="connsiteX2" fmla="*/ 13099938 w 13099938"/>
                <a:gd name="connsiteY2" fmla="*/ 0 h 183290"/>
                <a:gd name="connsiteX3" fmla="*/ 7161 w 13099938"/>
                <a:gd name="connsiteY3" fmla="*/ 0 h 183290"/>
                <a:gd name="connsiteX4" fmla="*/ 55 w 13099938"/>
                <a:gd name="connsiteY4" fmla="*/ 183290 h 183290"/>
                <a:gd name="connsiteX0" fmla="*/ 55 w 13099938"/>
                <a:gd name="connsiteY0" fmla="*/ 183290 h 183290"/>
                <a:gd name="connsiteX1" fmla="*/ 12980120 w 13099938"/>
                <a:gd name="connsiteY1" fmla="*/ 151349 h 183290"/>
                <a:gd name="connsiteX2" fmla="*/ 13099938 w 13099938"/>
                <a:gd name="connsiteY2" fmla="*/ 0 h 183290"/>
                <a:gd name="connsiteX3" fmla="*/ 7161 w 13099938"/>
                <a:gd name="connsiteY3" fmla="*/ 0 h 183290"/>
                <a:gd name="connsiteX4" fmla="*/ 55 w 13099938"/>
                <a:gd name="connsiteY4" fmla="*/ 183290 h 183290"/>
                <a:gd name="connsiteX0" fmla="*/ 55 w 13099938"/>
                <a:gd name="connsiteY0" fmla="*/ 167319 h 167319"/>
                <a:gd name="connsiteX1" fmla="*/ 12980120 w 13099938"/>
                <a:gd name="connsiteY1" fmla="*/ 151349 h 167319"/>
                <a:gd name="connsiteX2" fmla="*/ 13099938 w 13099938"/>
                <a:gd name="connsiteY2" fmla="*/ 0 h 167319"/>
                <a:gd name="connsiteX3" fmla="*/ 7161 w 13099938"/>
                <a:gd name="connsiteY3" fmla="*/ 0 h 167319"/>
                <a:gd name="connsiteX4" fmla="*/ 55 w 13099938"/>
                <a:gd name="connsiteY4" fmla="*/ 167319 h 167319"/>
                <a:gd name="connsiteX0" fmla="*/ 55 w 13099938"/>
                <a:gd name="connsiteY0" fmla="*/ 183290 h 183290"/>
                <a:gd name="connsiteX1" fmla="*/ 12980120 w 13099938"/>
                <a:gd name="connsiteY1" fmla="*/ 151349 h 183290"/>
                <a:gd name="connsiteX2" fmla="*/ 13099938 w 13099938"/>
                <a:gd name="connsiteY2" fmla="*/ 0 h 183290"/>
                <a:gd name="connsiteX3" fmla="*/ 7161 w 13099938"/>
                <a:gd name="connsiteY3" fmla="*/ 0 h 183290"/>
                <a:gd name="connsiteX4" fmla="*/ 55 w 13099938"/>
                <a:gd name="connsiteY4" fmla="*/ 183290 h 183290"/>
                <a:gd name="connsiteX0" fmla="*/ 879 w 13092777"/>
                <a:gd name="connsiteY0" fmla="*/ 151348 h 151348"/>
                <a:gd name="connsiteX1" fmla="*/ 12972959 w 13092777"/>
                <a:gd name="connsiteY1" fmla="*/ 151349 h 151348"/>
                <a:gd name="connsiteX2" fmla="*/ 13092777 w 13092777"/>
                <a:gd name="connsiteY2" fmla="*/ 0 h 151348"/>
                <a:gd name="connsiteX3" fmla="*/ 0 w 13092777"/>
                <a:gd name="connsiteY3" fmla="*/ 0 h 151348"/>
                <a:gd name="connsiteX4" fmla="*/ 879 w 13092777"/>
                <a:gd name="connsiteY4" fmla="*/ 151348 h 151348"/>
                <a:gd name="connsiteX0" fmla="*/ 4871 w 13092777"/>
                <a:gd name="connsiteY0" fmla="*/ 151348 h 151350"/>
                <a:gd name="connsiteX1" fmla="*/ 12972959 w 13092777"/>
                <a:gd name="connsiteY1" fmla="*/ 151349 h 151350"/>
                <a:gd name="connsiteX2" fmla="*/ 13092777 w 13092777"/>
                <a:gd name="connsiteY2" fmla="*/ 0 h 151350"/>
                <a:gd name="connsiteX3" fmla="*/ 0 w 13092777"/>
                <a:gd name="connsiteY3" fmla="*/ 0 h 151350"/>
                <a:gd name="connsiteX4" fmla="*/ 4871 w 13092777"/>
                <a:gd name="connsiteY4" fmla="*/ 151348 h 151350"/>
                <a:gd name="connsiteX0" fmla="*/ 879 w 13092777"/>
                <a:gd name="connsiteY0" fmla="*/ 135377 h 151348"/>
                <a:gd name="connsiteX1" fmla="*/ 12972959 w 13092777"/>
                <a:gd name="connsiteY1" fmla="*/ 151349 h 151348"/>
                <a:gd name="connsiteX2" fmla="*/ 13092777 w 13092777"/>
                <a:gd name="connsiteY2" fmla="*/ 0 h 151348"/>
                <a:gd name="connsiteX3" fmla="*/ 0 w 13092777"/>
                <a:gd name="connsiteY3" fmla="*/ 0 h 151348"/>
                <a:gd name="connsiteX4" fmla="*/ 879 w 13092777"/>
                <a:gd name="connsiteY4" fmla="*/ 135377 h 151348"/>
                <a:gd name="connsiteX0" fmla="*/ 95 w 13095986"/>
                <a:gd name="connsiteY0" fmla="*/ 139369 h 151350"/>
                <a:gd name="connsiteX1" fmla="*/ 12976168 w 13095986"/>
                <a:gd name="connsiteY1" fmla="*/ 151349 h 151350"/>
                <a:gd name="connsiteX2" fmla="*/ 13095986 w 13095986"/>
                <a:gd name="connsiteY2" fmla="*/ 0 h 151350"/>
                <a:gd name="connsiteX3" fmla="*/ 3209 w 13095986"/>
                <a:gd name="connsiteY3" fmla="*/ 0 h 151350"/>
                <a:gd name="connsiteX4" fmla="*/ 95 w 13095986"/>
                <a:gd name="connsiteY4" fmla="*/ 139369 h 151350"/>
                <a:gd name="connsiteX0" fmla="*/ 96 w 13095986"/>
                <a:gd name="connsiteY0" fmla="*/ 147354 h 151348"/>
                <a:gd name="connsiteX1" fmla="*/ 12976168 w 13095986"/>
                <a:gd name="connsiteY1" fmla="*/ 151349 h 151348"/>
                <a:gd name="connsiteX2" fmla="*/ 13095986 w 13095986"/>
                <a:gd name="connsiteY2" fmla="*/ 0 h 151348"/>
                <a:gd name="connsiteX3" fmla="*/ 3209 w 13095986"/>
                <a:gd name="connsiteY3" fmla="*/ 0 h 151348"/>
                <a:gd name="connsiteX4" fmla="*/ 96 w 13095986"/>
                <a:gd name="connsiteY4" fmla="*/ 147354 h 151348"/>
                <a:gd name="connsiteX0" fmla="*/ 96 w 13095986"/>
                <a:gd name="connsiteY0" fmla="*/ 143360 h 151350"/>
                <a:gd name="connsiteX1" fmla="*/ 12976168 w 13095986"/>
                <a:gd name="connsiteY1" fmla="*/ 151349 h 151350"/>
                <a:gd name="connsiteX2" fmla="*/ 13095986 w 13095986"/>
                <a:gd name="connsiteY2" fmla="*/ 0 h 151350"/>
                <a:gd name="connsiteX3" fmla="*/ 3209 w 13095986"/>
                <a:gd name="connsiteY3" fmla="*/ 0 h 151350"/>
                <a:gd name="connsiteX4" fmla="*/ 96 w 13095986"/>
                <a:gd name="connsiteY4" fmla="*/ 143360 h 151350"/>
                <a:gd name="connsiteX0" fmla="*/ 96 w 13095986"/>
                <a:gd name="connsiteY0" fmla="*/ 143360 h 151348"/>
                <a:gd name="connsiteX1" fmla="*/ 12976168 w 13095986"/>
                <a:gd name="connsiteY1" fmla="*/ 151349 h 151348"/>
                <a:gd name="connsiteX2" fmla="*/ 13095986 w 13095986"/>
                <a:gd name="connsiteY2" fmla="*/ 0 h 151348"/>
                <a:gd name="connsiteX3" fmla="*/ 3209 w 13095986"/>
                <a:gd name="connsiteY3" fmla="*/ 0 h 151348"/>
                <a:gd name="connsiteX4" fmla="*/ 96 w 13095986"/>
                <a:gd name="connsiteY4" fmla="*/ 143360 h 151348"/>
                <a:gd name="connsiteX0" fmla="*/ 4873 w 13092777"/>
                <a:gd name="connsiteY0" fmla="*/ 139366 h 151350"/>
                <a:gd name="connsiteX1" fmla="*/ 12972959 w 13092777"/>
                <a:gd name="connsiteY1" fmla="*/ 151349 h 151350"/>
                <a:gd name="connsiteX2" fmla="*/ 13092777 w 13092777"/>
                <a:gd name="connsiteY2" fmla="*/ 0 h 151350"/>
                <a:gd name="connsiteX3" fmla="*/ 0 w 13092777"/>
                <a:gd name="connsiteY3" fmla="*/ 0 h 151350"/>
                <a:gd name="connsiteX4" fmla="*/ 4873 w 13092777"/>
                <a:gd name="connsiteY4" fmla="*/ 139366 h 151350"/>
                <a:gd name="connsiteX0" fmla="*/ 8865 w 13092777"/>
                <a:gd name="connsiteY0" fmla="*/ 147353 h 151348"/>
                <a:gd name="connsiteX1" fmla="*/ 12972959 w 13092777"/>
                <a:gd name="connsiteY1" fmla="*/ 151349 h 151348"/>
                <a:gd name="connsiteX2" fmla="*/ 13092777 w 13092777"/>
                <a:gd name="connsiteY2" fmla="*/ 0 h 151348"/>
                <a:gd name="connsiteX3" fmla="*/ 0 w 13092777"/>
                <a:gd name="connsiteY3" fmla="*/ 0 h 151348"/>
                <a:gd name="connsiteX4" fmla="*/ 8865 w 13092777"/>
                <a:gd name="connsiteY4" fmla="*/ 147353 h 151348"/>
                <a:gd name="connsiteX0" fmla="*/ 879 w 13092777"/>
                <a:gd name="connsiteY0" fmla="*/ 147352 h 151350"/>
                <a:gd name="connsiteX1" fmla="*/ 12972959 w 13092777"/>
                <a:gd name="connsiteY1" fmla="*/ 151349 h 151350"/>
                <a:gd name="connsiteX2" fmla="*/ 13092777 w 13092777"/>
                <a:gd name="connsiteY2" fmla="*/ 0 h 151350"/>
                <a:gd name="connsiteX3" fmla="*/ 0 w 13092777"/>
                <a:gd name="connsiteY3" fmla="*/ 0 h 151350"/>
                <a:gd name="connsiteX4" fmla="*/ 879 w 13092777"/>
                <a:gd name="connsiteY4" fmla="*/ 147352 h 15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777" h="151350">
                  <a:moveTo>
                    <a:pt x="879" y="147352"/>
                  </a:moveTo>
                  <a:lnTo>
                    <a:pt x="12972959" y="151349"/>
                  </a:lnTo>
                  <a:lnTo>
                    <a:pt x="13092777" y="0"/>
                  </a:lnTo>
                  <a:lnTo>
                    <a:pt x="0" y="0"/>
                  </a:lnTo>
                  <a:cubicBezTo>
                    <a:pt x="828" y="50450"/>
                    <a:pt x="51" y="96902"/>
                    <a:pt x="879" y="147352"/>
                  </a:cubicBezTo>
                  <a:close/>
                </a:path>
              </a:pathLst>
            </a:custGeom>
            <a:gradFill flip="none" rotWithShape="1">
              <a:gsLst>
                <a:gs pos="40000">
                  <a:srgbClr val="068C9E"/>
                </a:gs>
                <a:gs pos="0">
                  <a:srgbClr val="01A8B6"/>
                </a:gs>
                <a:gs pos="100000">
                  <a:srgbClr val="0F5972"/>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D">
                <a:solidFill>
                  <a:prstClr val="white"/>
                </a:solidFill>
              </a:endParaRPr>
            </a:p>
          </p:txBody>
        </p:sp>
        <p:sp>
          <p:nvSpPr>
            <p:cNvPr id="80" name="Freeform: Shape 79">
              <a:extLst>
                <a:ext uri="{FF2B5EF4-FFF2-40B4-BE49-F238E27FC236}">
                  <a16:creationId xmlns:a16="http://schemas.microsoft.com/office/drawing/2014/main" xmlns="" id="{5AE9E488-6997-4FC5-AE10-F84FFE775530}"/>
                </a:ext>
              </a:extLst>
            </p:cNvPr>
            <p:cNvSpPr/>
            <p:nvPr/>
          </p:nvSpPr>
          <p:spPr>
            <a:xfrm>
              <a:off x="10010614" y="328389"/>
              <a:ext cx="481435" cy="416013"/>
            </a:xfrm>
            <a:custGeom>
              <a:avLst/>
              <a:gdLst>
                <a:gd name="connsiteX0" fmla="*/ 0 w 321869"/>
                <a:gd name="connsiteY0" fmla="*/ 277978 h 277978"/>
                <a:gd name="connsiteX1" fmla="*/ 102413 w 321869"/>
                <a:gd name="connsiteY1" fmla="*/ 277978 h 277978"/>
                <a:gd name="connsiteX2" fmla="*/ 321869 w 321869"/>
                <a:gd name="connsiteY2" fmla="*/ 7315 h 277978"/>
                <a:gd name="connsiteX3" fmla="*/ 212141 w 321869"/>
                <a:gd name="connsiteY3" fmla="*/ 0 h 277978"/>
                <a:gd name="connsiteX4" fmla="*/ 0 w 321869"/>
                <a:gd name="connsiteY4" fmla="*/ 277978 h 277978"/>
                <a:gd name="connsiteX0" fmla="*/ 0 w 319487"/>
                <a:gd name="connsiteY0" fmla="*/ 280188 h 280188"/>
                <a:gd name="connsiteX1" fmla="*/ 102413 w 319487"/>
                <a:gd name="connsiteY1" fmla="*/ 280188 h 280188"/>
                <a:gd name="connsiteX2" fmla="*/ 319487 w 319487"/>
                <a:gd name="connsiteY2" fmla="*/ 0 h 280188"/>
                <a:gd name="connsiteX3" fmla="*/ 212141 w 319487"/>
                <a:gd name="connsiteY3" fmla="*/ 2210 h 280188"/>
                <a:gd name="connsiteX4" fmla="*/ 0 w 319487"/>
                <a:gd name="connsiteY4" fmla="*/ 280188 h 280188"/>
                <a:gd name="connsiteX0" fmla="*/ 0 w 324250"/>
                <a:gd name="connsiteY0" fmla="*/ 280188 h 280188"/>
                <a:gd name="connsiteX1" fmla="*/ 107176 w 324250"/>
                <a:gd name="connsiteY1" fmla="*/ 280188 h 280188"/>
                <a:gd name="connsiteX2" fmla="*/ 324250 w 324250"/>
                <a:gd name="connsiteY2" fmla="*/ 0 h 280188"/>
                <a:gd name="connsiteX3" fmla="*/ 216904 w 324250"/>
                <a:gd name="connsiteY3" fmla="*/ 2210 h 280188"/>
                <a:gd name="connsiteX4" fmla="*/ 0 w 324250"/>
                <a:gd name="connsiteY4" fmla="*/ 280188 h 28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50" h="280188">
                  <a:moveTo>
                    <a:pt x="0" y="280188"/>
                  </a:moveTo>
                  <a:lnTo>
                    <a:pt x="107176" y="280188"/>
                  </a:lnTo>
                  <a:lnTo>
                    <a:pt x="324250" y="0"/>
                  </a:lnTo>
                  <a:lnTo>
                    <a:pt x="216904" y="2210"/>
                  </a:lnTo>
                  <a:lnTo>
                    <a:pt x="0" y="280188"/>
                  </a:lnTo>
                  <a:close/>
                </a:path>
              </a:pathLst>
            </a:custGeom>
            <a:solidFill>
              <a:srgbClr val="01A8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D">
                <a:solidFill>
                  <a:prstClr val="white"/>
                </a:solidFill>
              </a:endParaRPr>
            </a:p>
          </p:txBody>
        </p:sp>
        <p:sp>
          <p:nvSpPr>
            <p:cNvPr id="81" name="Freeform: Shape 80">
              <a:extLst>
                <a:ext uri="{FF2B5EF4-FFF2-40B4-BE49-F238E27FC236}">
                  <a16:creationId xmlns:a16="http://schemas.microsoft.com/office/drawing/2014/main" xmlns="" id="{C33073E8-BE9E-4CEB-8DE5-3263A9562082}"/>
                </a:ext>
              </a:extLst>
            </p:cNvPr>
            <p:cNvSpPr/>
            <p:nvPr/>
          </p:nvSpPr>
          <p:spPr>
            <a:xfrm>
              <a:off x="10298202" y="401283"/>
              <a:ext cx="516198" cy="215671"/>
            </a:xfrm>
            <a:custGeom>
              <a:avLst/>
              <a:gdLst>
                <a:gd name="connsiteX0" fmla="*/ 0 w 347663"/>
                <a:gd name="connsiteY0" fmla="*/ 142875 h 145256"/>
                <a:gd name="connsiteX1" fmla="*/ 126207 w 347663"/>
                <a:gd name="connsiteY1" fmla="*/ 2381 h 145256"/>
                <a:gd name="connsiteX2" fmla="*/ 347663 w 347663"/>
                <a:gd name="connsiteY2" fmla="*/ 0 h 145256"/>
                <a:gd name="connsiteX3" fmla="*/ 228600 w 347663"/>
                <a:gd name="connsiteY3" fmla="*/ 145256 h 145256"/>
                <a:gd name="connsiteX4" fmla="*/ 0 w 347663"/>
                <a:gd name="connsiteY4" fmla="*/ 142875 h 145256"/>
                <a:gd name="connsiteX0" fmla="*/ 0 w 347663"/>
                <a:gd name="connsiteY0" fmla="*/ 145256 h 147637"/>
                <a:gd name="connsiteX1" fmla="*/ 116682 w 347663"/>
                <a:gd name="connsiteY1" fmla="*/ 0 h 147637"/>
                <a:gd name="connsiteX2" fmla="*/ 347663 w 347663"/>
                <a:gd name="connsiteY2" fmla="*/ 2381 h 147637"/>
                <a:gd name="connsiteX3" fmla="*/ 228600 w 347663"/>
                <a:gd name="connsiteY3" fmla="*/ 147637 h 147637"/>
                <a:gd name="connsiteX4" fmla="*/ 0 w 347663"/>
                <a:gd name="connsiteY4" fmla="*/ 145256 h 147637"/>
                <a:gd name="connsiteX0" fmla="*/ 0 w 347663"/>
                <a:gd name="connsiteY0" fmla="*/ 142875 h 145256"/>
                <a:gd name="connsiteX1" fmla="*/ 111919 w 347663"/>
                <a:gd name="connsiteY1" fmla="*/ 1 h 145256"/>
                <a:gd name="connsiteX2" fmla="*/ 347663 w 347663"/>
                <a:gd name="connsiteY2" fmla="*/ 0 h 145256"/>
                <a:gd name="connsiteX3" fmla="*/ 228600 w 347663"/>
                <a:gd name="connsiteY3" fmla="*/ 145256 h 145256"/>
                <a:gd name="connsiteX4" fmla="*/ 0 w 347663"/>
                <a:gd name="connsiteY4" fmla="*/ 142875 h 145256"/>
                <a:gd name="connsiteX0" fmla="*/ 0 w 347663"/>
                <a:gd name="connsiteY0" fmla="*/ 142875 h 145256"/>
                <a:gd name="connsiteX1" fmla="*/ 111919 w 347663"/>
                <a:gd name="connsiteY1" fmla="*/ 1 h 145256"/>
                <a:gd name="connsiteX2" fmla="*/ 347663 w 347663"/>
                <a:gd name="connsiteY2" fmla="*/ 0 h 145256"/>
                <a:gd name="connsiteX3" fmla="*/ 233363 w 347663"/>
                <a:gd name="connsiteY3" fmla="*/ 145256 h 145256"/>
                <a:gd name="connsiteX4" fmla="*/ 0 w 347663"/>
                <a:gd name="connsiteY4" fmla="*/ 142875 h 14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63" h="145256">
                  <a:moveTo>
                    <a:pt x="0" y="142875"/>
                  </a:moveTo>
                  <a:lnTo>
                    <a:pt x="111919" y="1"/>
                  </a:lnTo>
                  <a:lnTo>
                    <a:pt x="347663" y="0"/>
                  </a:lnTo>
                  <a:lnTo>
                    <a:pt x="233363" y="145256"/>
                  </a:lnTo>
                  <a:lnTo>
                    <a:pt x="0" y="142875"/>
                  </a:lnTo>
                  <a:close/>
                </a:path>
              </a:pathLst>
            </a:custGeom>
            <a:solidFill>
              <a:srgbClr val="0F59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D">
                <a:solidFill>
                  <a:prstClr val="white"/>
                </a:solidFill>
              </a:endParaRPr>
            </a:p>
          </p:txBody>
        </p:sp>
        <p:sp>
          <p:nvSpPr>
            <p:cNvPr id="82" name="Freeform: Shape 81">
              <a:extLst>
                <a:ext uri="{FF2B5EF4-FFF2-40B4-BE49-F238E27FC236}">
                  <a16:creationId xmlns:a16="http://schemas.microsoft.com/office/drawing/2014/main" xmlns="" id="{AD2EA7C7-5F42-4D55-8ECB-08955F61B649}"/>
                </a:ext>
              </a:extLst>
            </p:cNvPr>
            <p:cNvSpPr/>
            <p:nvPr/>
          </p:nvSpPr>
          <p:spPr>
            <a:xfrm>
              <a:off x="10667785" y="385713"/>
              <a:ext cx="276343" cy="238790"/>
            </a:xfrm>
            <a:custGeom>
              <a:avLst/>
              <a:gdLst>
                <a:gd name="connsiteX0" fmla="*/ 0 w 321869"/>
                <a:gd name="connsiteY0" fmla="*/ 277978 h 277978"/>
                <a:gd name="connsiteX1" fmla="*/ 102413 w 321869"/>
                <a:gd name="connsiteY1" fmla="*/ 277978 h 277978"/>
                <a:gd name="connsiteX2" fmla="*/ 321869 w 321869"/>
                <a:gd name="connsiteY2" fmla="*/ 7315 h 277978"/>
                <a:gd name="connsiteX3" fmla="*/ 212141 w 321869"/>
                <a:gd name="connsiteY3" fmla="*/ 0 h 277978"/>
                <a:gd name="connsiteX4" fmla="*/ 0 w 321869"/>
                <a:gd name="connsiteY4" fmla="*/ 277978 h 277978"/>
                <a:gd name="connsiteX0" fmla="*/ 0 w 319487"/>
                <a:gd name="connsiteY0" fmla="*/ 280188 h 280188"/>
                <a:gd name="connsiteX1" fmla="*/ 102413 w 319487"/>
                <a:gd name="connsiteY1" fmla="*/ 280188 h 280188"/>
                <a:gd name="connsiteX2" fmla="*/ 319487 w 319487"/>
                <a:gd name="connsiteY2" fmla="*/ 0 h 280188"/>
                <a:gd name="connsiteX3" fmla="*/ 212141 w 319487"/>
                <a:gd name="connsiteY3" fmla="*/ 2210 h 280188"/>
                <a:gd name="connsiteX4" fmla="*/ 0 w 319487"/>
                <a:gd name="connsiteY4" fmla="*/ 280188 h 280188"/>
                <a:gd name="connsiteX0" fmla="*/ 0 w 324250"/>
                <a:gd name="connsiteY0" fmla="*/ 280188 h 280188"/>
                <a:gd name="connsiteX1" fmla="*/ 107176 w 324250"/>
                <a:gd name="connsiteY1" fmla="*/ 280188 h 280188"/>
                <a:gd name="connsiteX2" fmla="*/ 324250 w 324250"/>
                <a:gd name="connsiteY2" fmla="*/ 0 h 280188"/>
                <a:gd name="connsiteX3" fmla="*/ 216904 w 324250"/>
                <a:gd name="connsiteY3" fmla="*/ 2210 h 280188"/>
                <a:gd name="connsiteX4" fmla="*/ 0 w 324250"/>
                <a:gd name="connsiteY4" fmla="*/ 280188 h 28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50" h="280188">
                  <a:moveTo>
                    <a:pt x="0" y="280188"/>
                  </a:moveTo>
                  <a:lnTo>
                    <a:pt x="107176" y="280188"/>
                  </a:lnTo>
                  <a:lnTo>
                    <a:pt x="324250" y="0"/>
                  </a:lnTo>
                  <a:lnTo>
                    <a:pt x="216904" y="2210"/>
                  </a:lnTo>
                  <a:lnTo>
                    <a:pt x="0" y="280188"/>
                  </a:lnTo>
                  <a:close/>
                </a:path>
              </a:pathLst>
            </a:cu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D">
                <a:solidFill>
                  <a:prstClr val="white"/>
                </a:solidFill>
              </a:endParaRPr>
            </a:p>
          </p:txBody>
        </p:sp>
      </p:grpSp>
      <p:sp>
        <p:nvSpPr>
          <p:cNvPr id="3" name="Text Placeholder 2"/>
          <p:cNvSpPr>
            <a:spLocks noGrp="1"/>
          </p:cNvSpPr>
          <p:nvPr>
            <p:ph type="body" sz="quarter" idx="13"/>
          </p:nvPr>
        </p:nvSpPr>
        <p:spPr>
          <a:xfrm>
            <a:off x="272470" y="1008993"/>
            <a:ext cx="11564268" cy="5270601"/>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Rectangle 72">
            <a:extLst>
              <a:ext uri="{FF2B5EF4-FFF2-40B4-BE49-F238E27FC236}">
                <a16:creationId xmlns:a16="http://schemas.microsoft.com/office/drawing/2014/main" xmlns="" id="{83AE93C7-68D6-474B-82BA-A1E40F77086E}"/>
              </a:ext>
            </a:extLst>
          </p:cNvPr>
          <p:cNvSpPr/>
          <p:nvPr userDrawn="1"/>
        </p:nvSpPr>
        <p:spPr>
          <a:xfrm>
            <a:off x="0" y="9547"/>
            <a:ext cx="1331366" cy="732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D">
              <a:solidFill>
                <a:prstClr val="white"/>
              </a:solidFill>
            </a:endParaRPr>
          </a:p>
        </p:txBody>
      </p:sp>
      <p:sp>
        <p:nvSpPr>
          <p:cNvPr id="75" name="Freeform: Shape 74">
            <a:extLst>
              <a:ext uri="{FF2B5EF4-FFF2-40B4-BE49-F238E27FC236}">
                <a16:creationId xmlns:a16="http://schemas.microsoft.com/office/drawing/2014/main" xmlns="" id="{0B5959D6-F2E4-4AEA-867B-7B894777D382}"/>
              </a:ext>
            </a:extLst>
          </p:cNvPr>
          <p:cNvSpPr/>
          <p:nvPr userDrawn="1"/>
        </p:nvSpPr>
        <p:spPr>
          <a:xfrm>
            <a:off x="346102" y="-10741"/>
            <a:ext cx="6977863" cy="637199"/>
          </a:xfrm>
          <a:custGeom>
            <a:avLst/>
            <a:gdLst>
              <a:gd name="connsiteX0" fmla="*/ 0 w 7168896"/>
              <a:gd name="connsiteY0" fmla="*/ 665683 h 680314"/>
              <a:gd name="connsiteX1" fmla="*/ 248717 w 7168896"/>
              <a:gd name="connsiteY1" fmla="*/ 0 h 680314"/>
              <a:gd name="connsiteX2" fmla="*/ 7168896 w 7168896"/>
              <a:gd name="connsiteY2" fmla="*/ 0 h 680314"/>
              <a:gd name="connsiteX3" fmla="*/ 7168896 w 7168896"/>
              <a:gd name="connsiteY3" fmla="*/ 680314 h 680314"/>
              <a:gd name="connsiteX4" fmla="*/ 0 w 7168896"/>
              <a:gd name="connsiteY4" fmla="*/ 665683 h 680314"/>
              <a:gd name="connsiteX0" fmla="*/ 0 w 7190842"/>
              <a:gd name="connsiteY0" fmla="*/ 680313 h 680314"/>
              <a:gd name="connsiteX1" fmla="*/ 270663 w 7190842"/>
              <a:gd name="connsiteY1" fmla="*/ 0 h 680314"/>
              <a:gd name="connsiteX2" fmla="*/ 7190842 w 7190842"/>
              <a:gd name="connsiteY2" fmla="*/ 0 h 680314"/>
              <a:gd name="connsiteX3" fmla="*/ 7190842 w 7190842"/>
              <a:gd name="connsiteY3" fmla="*/ 680314 h 680314"/>
              <a:gd name="connsiteX4" fmla="*/ 0 w 7190842"/>
              <a:gd name="connsiteY4" fmla="*/ 680313 h 680314"/>
              <a:gd name="connsiteX0" fmla="*/ 0 w 7190842"/>
              <a:gd name="connsiteY0" fmla="*/ 680313 h 680314"/>
              <a:gd name="connsiteX1" fmla="*/ 270663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4"/>
              <a:gd name="connsiteX1" fmla="*/ 512065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3"/>
              <a:gd name="connsiteX1" fmla="*/ 512065 w 7190842"/>
              <a:gd name="connsiteY1" fmla="*/ 0 h 680313"/>
              <a:gd name="connsiteX2" fmla="*/ 7190842 w 7190842"/>
              <a:gd name="connsiteY2" fmla="*/ 0 h 680313"/>
              <a:gd name="connsiteX3" fmla="*/ 6803137 w 7190842"/>
              <a:gd name="connsiteY3" fmla="*/ 672999 h 680313"/>
              <a:gd name="connsiteX4" fmla="*/ 0 w 7190842"/>
              <a:gd name="connsiteY4" fmla="*/ 680313 h 680313"/>
              <a:gd name="connsiteX0" fmla="*/ 0 w 7190842"/>
              <a:gd name="connsiteY0" fmla="*/ 680313 h 680313"/>
              <a:gd name="connsiteX1" fmla="*/ 512065 w 7190842"/>
              <a:gd name="connsiteY1" fmla="*/ 0 h 680313"/>
              <a:gd name="connsiteX2" fmla="*/ 7190842 w 7190842"/>
              <a:gd name="connsiteY2" fmla="*/ 0 h 680313"/>
              <a:gd name="connsiteX3" fmla="*/ 6678779 w 7190842"/>
              <a:gd name="connsiteY3" fmla="*/ 672999 h 680313"/>
              <a:gd name="connsiteX4" fmla="*/ 0 w 7190842"/>
              <a:gd name="connsiteY4" fmla="*/ 680313 h 680313"/>
              <a:gd name="connsiteX0" fmla="*/ 0 w 7190842"/>
              <a:gd name="connsiteY0" fmla="*/ 680313 h 687629"/>
              <a:gd name="connsiteX1" fmla="*/ 512065 w 7190842"/>
              <a:gd name="connsiteY1" fmla="*/ 0 h 687629"/>
              <a:gd name="connsiteX2" fmla="*/ 7190842 w 7190842"/>
              <a:gd name="connsiteY2" fmla="*/ 0 h 687629"/>
              <a:gd name="connsiteX3" fmla="*/ 6664149 w 7190842"/>
              <a:gd name="connsiteY3" fmla="*/ 687629 h 687629"/>
              <a:gd name="connsiteX4" fmla="*/ 0 w 7190842"/>
              <a:gd name="connsiteY4" fmla="*/ 680313 h 687629"/>
              <a:gd name="connsiteX0" fmla="*/ 0 w 7122782"/>
              <a:gd name="connsiteY0" fmla="*/ 680313 h 687629"/>
              <a:gd name="connsiteX1" fmla="*/ 512065 w 7122782"/>
              <a:gd name="connsiteY1" fmla="*/ 0 h 687629"/>
              <a:gd name="connsiteX2" fmla="*/ 7122782 w 7122782"/>
              <a:gd name="connsiteY2" fmla="*/ 89421 h 687629"/>
              <a:gd name="connsiteX3" fmla="*/ 6664149 w 7122782"/>
              <a:gd name="connsiteY3" fmla="*/ 687629 h 687629"/>
              <a:gd name="connsiteX4" fmla="*/ 0 w 7122782"/>
              <a:gd name="connsiteY4" fmla="*/ 680313 h 687629"/>
              <a:gd name="connsiteX0" fmla="*/ 0 w 7122782"/>
              <a:gd name="connsiteY0" fmla="*/ 590892 h 598208"/>
              <a:gd name="connsiteX1" fmla="*/ 444006 w 7122782"/>
              <a:gd name="connsiteY1" fmla="*/ 17885 h 598208"/>
              <a:gd name="connsiteX2" fmla="*/ 7122782 w 7122782"/>
              <a:gd name="connsiteY2" fmla="*/ 0 h 598208"/>
              <a:gd name="connsiteX3" fmla="*/ 6664149 w 7122782"/>
              <a:gd name="connsiteY3" fmla="*/ 598208 h 598208"/>
              <a:gd name="connsiteX4" fmla="*/ 0 w 7122782"/>
              <a:gd name="connsiteY4" fmla="*/ 590892 h 598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2782" h="598208">
                <a:moveTo>
                  <a:pt x="0" y="590892"/>
                </a:moveTo>
                <a:lnTo>
                  <a:pt x="444006" y="17885"/>
                </a:lnTo>
                <a:lnTo>
                  <a:pt x="7122782" y="0"/>
                </a:lnTo>
                <a:lnTo>
                  <a:pt x="6664149" y="598208"/>
                </a:lnTo>
                <a:lnTo>
                  <a:pt x="0" y="590892"/>
                </a:lnTo>
                <a:close/>
              </a:path>
            </a:pathLst>
          </a:custGeom>
          <a:gradFill>
            <a:gsLst>
              <a:gs pos="0">
                <a:srgbClr val="00B0F0"/>
              </a:gs>
              <a:gs pos="24000">
                <a:srgbClr val="25C6E3"/>
              </a:gs>
              <a:gs pos="100000">
                <a:srgbClr val="2FDCFF"/>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D">
              <a:solidFill>
                <a:prstClr val="white"/>
              </a:solidFill>
            </a:endParaRPr>
          </a:p>
        </p:txBody>
      </p:sp>
      <p:sp>
        <p:nvSpPr>
          <p:cNvPr id="76" name="Freeform: Shape 75">
            <a:extLst>
              <a:ext uri="{FF2B5EF4-FFF2-40B4-BE49-F238E27FC236}">
                <a16:creationId xmlns:a16="http://schemas.microsoft.com/office/drawing/2014/main" xmlns="" id="{DDE7AFD2-3056-413D-BC59-D28B5D968D93}"/>
              </a:ext>
            </a:extLst>
          </p:cNvPr>
          <p:cNvSpPr/>
          <p:nvPr userDrawn="1"/>
        </p:nvSpPr>
        <p:spPr>
          <a:xfrm>
            <a:off x="93195" y="86564"/>
            <a:ext cx="7044538" cy="732449"/>
          </a:xfrm>
          <a:custGeom>
            <a:avLst/>
            <a:gdLst>
              <a:gd name="connsiteX0" fmla="*/ 0 w 7168896"/>
              <a:gd name="connsiteY0" fmla="*/ 665683 h 680314"/>
              <a:gd name="connsiteX1" fmla="*/ 248717 w 7168896"/>
              <a:gd name="connsiteY1" fmla="*/ 0 h 680314"/>
              <a:gd name="connsiteX2" fmla="*/ 7168896 w 7168896"/>
              <a:gd name="connsiteY2" fmla="*/ 0 h 680314"/>
              <a:gd name="connsiteX3" fmla="*/ 7168896 w 7168896"/>
              <a:gd name="connsiteY3" fmla="*/ 680314 h 680314"/>
              <a:gd name="connsiteX4" fmla="*/ 0 w 7168896"/>
              <a:gd name="connsiteY4" fmla="*/ 665683 h 680314"/>
              <a:gd name="connsiteX0" fmla="*/ 0 w 7190842"/>
              <a:gd name="connsiteY0" fmla="*/ 680313 h 680314"/>
              <a:gd name="connsiteX1" fmla="*/ 270663 w 7190842"/>
              <a:gd name="connsiteY1" fmla="*/ 0 h 680314"/>
              <a:gd name="connsiteX2" fmla="*/ 7190842 w 7190842"/>
              <a:gd name="connsiteY2" fmla="*/ 0 h 680314"/>
              <a:gd name="connsiteX3" fmla="*/ 7190842 w 7190842"/>
              <a:gd name="connsiteY3" fmla="*/ 680314 h 680314"/>
              <a:gd name="connsiteX4" fmla="*/ 0 w 7190842"/>
              <a:gd name="connsiteY4" fmla="*/ 680313 h 680314"/>
              <a:gd name="connsiteX0" fmla="*/ 0 w 7190842"/>
              <a:gd name="connsiteY0" fmla="*/ 680313 h 680314"/>
              <a:gd name="connsiteX1" fmla="*/ 270663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4"/>
              <a:gd name="connsiteX1" fmla="*/ 512065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3"/>
              <a:gd name="connsiteX1" fmla="*/ 512065 w 7190842"/>
              <a:gd name="connsiteY1" fmla="*/ 0 h 680313"/>
              <a:gd name="connsiteX2" fmla="*/ 7190842 w 7190842"/>
              <a:gd name="connsiteY2" fmla="*/ 0 h 680313"/>
              <a:gd name="connsiteX3" fmla="*/ 6803137 w 7190842"/>
              <a:gd name="connsiteY3" fmla="*/ 672999 h 680313"/>
              <a:gd name="connsiteX4" fmla="*/ 0 w 7190842"/>
              <a:gd name="connsiteY4" fmla="*/ 680313 h 680313"/>
              <a:gd name="connsiteX0" fmla="*/ 0 w 7190842"/>
              <a:gd name="connsiteY0" fmla="*/ 680313 h 680313"/>
              <a:gd name="connsiteX1" fmla="*/ 512065 w 7190842"/>
              <a:gd name="connsiteY1" fmla="*/ 0 h 680313"/>
              <a:gd name="connsiteX2" fmla="*/ 7190842 w 7190842"/>
              <a:gd name="connsiteY2" fmla="*/ 0 h 680313"/>
              <a:gd name="connsiteX3" fmla="*/ 6678779 w 7190842"/>
              <a:gd name="connsiteY3" fmla="*/ 672999 h 680313"/>
              <a:gd name="connsiteX4" fmla="*/ 0 w 7190842"/>
              <a:gd name="connsiteY4" fmla="*/ 680313 h 680313"/>
              <a:gd name="connsiteX0" fmla="*/ 0 w 7190842"/>
              <a:gd name="connsiteY0" fmla="*/ 680313 h 687629"/>
              <a:gd name="connsiteX1" fmla="*/ 512065 w 7190842"/>
              <a:gd name="connsiteY1" fmla="*/ 0 h 687629"/>
              <a:gd name="connsiteX2" fmla="*/ 7190842 w 7190842"/>
              <a:gd name="connsiteY2" fmla="*/ 0 h 687629"/>
              <a:gd name="connsiteX3" fmla="*/ 6664149 w 7190842"/>
              <a:gd name="connsiteY3" fmla="*/ 687629 h 687629"/>
              <a:gd name="connsiteX4" fmla="*/ 0 w 7190842"/>
              <a:gd name="connsiteY4" fmla="*/ 680313 h 68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0842" h="687629">
                <a:moveTo>
                  <a:pt x="0" y="680313"/>
                </a:moveTo>
                <a:lnTo>
                  <a:pt x="512065" y="0"/>
                </a:lnTo>
                <a:lnTo>
                  <a:pt x="7190842" y="0"/>
                </a:lnTo>
                <a:lnTo>
                  <a:pt x="6664149" y="687629"/>
                </a:lnTo>
                <a:lnTo>
                  <a:pt x="0" y="680313"/>
                </a:lnTo>
                <a:close/>
              </a:path>
            </a:pathLst>
          </a:custGeom>
          <a:gradFill>
            <a:gsLst>
              <a:gs pos="0">
                <a:srgbClr val="00A2B9">
                  <a:lumMod val="94000"/>
                  <a:lumOff val="6000"/>
                </a:srgbClr>
              </a:gs>
              <a:gs pos="30000">
                <a:srgbClr val="00A2B9"/>
              </a:gs>
              <a:gs pos="100000">
                <a:srgbClr val="25C6E3">
                  <a:lumMod val="8700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D">
              <a:solidFill>
                <a:prstClr val="white"/>
              </a:solidFill>
            </a:endParaRPr>
          </a:p>
        </p:txBody>
      </p:sp>
      <p:sp>
        <p:nvSpPr>
          <p:cNvPr id="78" name="Freeform: Shape 77">
            <a:extLst>
              <a:ext uri="{FF2B5EF4-FFF2-40B4-BE49-F238E27FC236}">
                <a16:creationId xmlns:a16="http://schemas.microsoft.com/office/drawing/2014/main" xmlns="" id="{19623FA1-9D83-4652-A3C6-3EF94F2A713C}"/>
              </a:ext>
            </a:extLst>
          </p:cNvPr>
          <p:cNvSpPr/>
          <p:nvPr userDrawn="1"/>
        </p:nvSpPr>
        <p:spPr>
          <a:xfrm>
            <a:off x="7315" y="-1"/>
            <a:ext cx="7044538" cy="732449"/>
          </a:xfrm>
          <a:custGeom>
            <a:avLst/>
            <a:gdLst>
              <a:gd name="connsiteX0" fmla="*/ 0 w 7168896"/>
              <a:gd name="connsiteY0" fmla="*/ 665683 h 680314"/>
              <a:gd name="connsiteX1" fmla="*/ 248717 w 7168896"/>
              <a:gd name="connsiteY1" fmla="*/ 0 h 680314"/>
              <a:gd name="connsiteX2" fmla="*/ 7168896 w 7168896"/>
              <a:gd name="connsiteY2" fmla="*/ 0 h 680314"/>
              <a:gd name="connsiteX3" fmla="*/ 7168896 w 7168896"/>
              <a:gd name="connsiteY3" fmla="*/ 680314 h 680314"/>
              <a:gd name="connsiteX4" fmla="*/ 0 w 7168896"/>
              <a:gd name="connsiteY4" fmla="*/ 665683 h 680314"/>
              <a:gd name="connsiteX0" fmla="*/ 0 w 7190842"/>
              <a:gd name="connsiteY0" fmla="*/ 680313 h 680314"/>
              <a:gd name="connsiteX1" fmla="*/ 270663 w 7190842"/>
              <a:gd name="connsiteY1" fmla="*/ 0 h 680314"/>
              <a:gd name="connsiteX2" fmla="*/ 7190842 w 7190842"/>
              <a:gd name="connsiteY2" fmla="*/ 0 h 680314"/>
              <a:gd name="connsiteX3" fmla="*/ 7190842 w 7190842"/>
              <a:gd name="connsiteY3" fmla="*/ 680314 h 680314"/>
              <a:gd name="connsiteX4" fmla="*/ 0 w 7190842"/>
              <a:gd name="connsiteY4" fmla="*/ 680313 h 680314"/>
              <a:gd name="connsiteX0" fmla="*/ 0 w 7190842"/>
              <a:gd name="connsiteY0" fmla="*/ 680313 h 680314"/>
              <a:gd name="connsiteX1" fmla="*/ 270663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4"/>
              <a:gd name="connsiteX1" fmla="*/ 512065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3"/>
              <a:gd name="connsiteX1" fmla="*/ 512065 w 7190842"/>
              <a:gd name="connsiteY1" fmla="*/ 0 h 680313"/>
              <a:gd name="connsiteX2" fmla="*/ 7190842 w 7190842"/>
              <a:gd name="connsiteY2" fmla="*/ 0 h 680313"/>
              <a:gd name="connsiteX3" fmla="*/ 6803137 w 7190842"/>
              <a:gd name="connsiteY3" fmla="*/ 672999 h 680313"/>
              <a:gd name="connsiteX4" fmla="*/ 0 w 7190842"/>
              <a:gd name="connsiteY4" fmla="*/ 680313 h 680313"/>
              <a:gd name="connsiteX0" fmla="*/ 0 w 7190842"/>
              <a:gd name="connsiteY0" fmla="*/ 680313 h 680313"/>
              <a:gd name="connsiteX1" fmla="*/ 512065 w 7190842"/>
              <a:gd name="connsiteY1" fmla="*/ 0 h 680313"/>
              <a:gd name="connsiteX2" fmla="*/ 7190842 w 7190842"/>
              <a:gd name="connsiteY2" fmla="*/ 0 h 680313"/>
              <a:gd name="connsiteX3" fmla="*/ 6678779 w 7190842"/>
              <a:gd name="connsiteY3" fmla="*/ 672999 h 680313"/>
              <a:gd name="connsiteX4" fmla="*/ 0 w 7190842"/>
              <a:gd name="connsiteY4" fmla="*/ 680313 h 680313"/>
              <a:gd name="connsiteX0" fmla="*/ 0 w 7190842"/>
              <a:gd name="connsiteY0" fmla="*/ 680313 h 687629"/>
              <a:gd name="connsiteX1" fmla="*/ 512065 w 7190842"/>
              <a:gd name="connsiteY1" fmla="*/ 0 h 687629"/>
              <a:gd name="connsiteX2" fmla="*/ 7190842 w 7190842"/>
              <a:gd name="connsiteY2" fmla="*/ 0 h 687629"/>
              <a:gd name="connsiteX3" fmla="*/ 6664149 w 7190842"/>
              <a:gd name="connsiteY3" fmla="*/ 687629 h 687629"/>
              <a:gd name="connsiteX4" fmla="*/ 0 w 7190842"/>
              <a:gd name="connsiteY4" fmla="*/ 680313 h 68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0842" h="687629">
                <a:moveTo>
                  <a:pt x="0" y="680313"/>
                </a:moveTo>
                <a:lnTo>
                  <a:pt x="512065" y="0"/>
                </a:lnTo>
                <a:lnTo>
                  <a:pt x="7190842" y="0"/>
                </a:lnTo>
                <a:lnTo>
                  <a:pt x="6664149" y="687629"/>
                </a:lnTo>
                <a:lnTo>
                  <a:pt x="0" y="680313"/>
                </a:lnTo>
                <a:close/>
              </a:path>
            </a:pathLst>
          </a:custGeom>
          <a:gradFill>
            <a:gsLst>
              <a:gs pos="0">
                <a:srgbClr val="055A71"/>
              </a:gs>
              <a:gs pos="30000">
                <a:srgbClr val="037088"/>
              </a:gs>
              <a:gs pos="100000">
                <a:srgbClr val="00A2BA"/>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D">
              <a:solidFill>
                <a:prstClr val="white"/>
              </a:solidFill>
            </a:endParaRPr>
          </a:p>
        </p:txBody>
      </p:sp>
      <p:sp>
        <p:nvSpPr>
          <p:cNvPr id="89" name="Rectangle 88">
            <a:extLst>
              <a:ext uri="{FF2B5EF4-FFF2-40B4-BE49-F238E27FC236}">
                <a16:creationId xmlns:a16="http://schemas.microsoft.com/office/drawing/2014/main" xmlns="" id="{2C3D1E56-E4C0-482A-83E1-E4D822D041A6}"/>
              </a:ext>
            </a:extLst>
          </p:cNvPr>
          <p:cNvSpPr/>
          <p:nvPr userDrawn="1"/>
        </p:nvSpPr>
        <p:spPr>
          <a:xfrm>
            <a:off x="515000" y="146004"/>
            <a:ext cx="1143000"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D">
              <a:solidFill>
                <a:prstClr val="white"/>
              </a:solidFill>
            </a:endParaRPr>
          </a:p>
        </p:txBody>
      </p:sp>
      <p:grpSp>
        <p:nvGrpSpPr>
          <p:cNvPr id="146" name="Group 145">
            <a:extLst>
              <a:ext uri="{FF2B5EF4-FFF2-40B4-BE49-F238E27FC236}">
                <a16:creationId xmlns:a16="http://schemas.microsoft.com/office/drawing/2014/main" xmlns="" id="{7328510B-0E15-42D7-979A-078C3ABD7264}"/>
              </a:ext>
            </a:extLst>
          </p:cNvPr>
          <p:cNvGrpSpPr/>
          <p:nvPr userDrawn="1"/>
        </p:nvGrpSpPr>
        <p:grpSpPr>
          <a:xfrm>
            <a:off x="10766490" y="3165"/>
            <a:ext cx="1453493" cy="6527837"/>
            <a:chOff x="10766490" y="3165"/>
            <a:chExt cx="1453493" cy="6527837"/>
          </a:xfrm>
          <a:gradFill flip="none" rotWithShape="1">
            <a:gsLst>
              <a:gs pos="61000">
                <a:srgbClr val="83C0C9">
                  <a:lumMod val="92000"/>
                  <a:lumOff val="8000"/>
                </a:srgbClr>
              </a:gs>
              <a:gs pos="0">
                <a:schemeClr val="bg1">
                  <a:lumMod val="95000"/>
                  <a:alpha val="71000"/>
                </a:schemeClr>
              </a:gs>
              <a:gs pos="100000">
                <a:srgbClr val="007D91">
                  <a:alpha val="1000"/>
                  <a:lumMod val="100000"/>
                </a:srgbClr>
              </a:gs>
            </a:gsLst>
            <a:lin ang="5400000" scaled="0"/>
            <a:tileRect/>
          </a:gradFill>
        </p:grpSpPr>
        <p:sp>
          <p:nvSpPr>
            <p:cNvPr id="147" name="Rectangle 5">
              <a:extLst>
                <a:ext uri="{FF2B5EF4-FFF2-40B4-BE49-F238E27FC236}">
                  <a16:creationId xmlns:a16="http://schemas.microsoft.com/office/drawing/2014/main" xmlns="" id="{8A212A0F-0244-4BA6-AD58-ECD5FB5C615B}"/>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8" name="Freeform 6">
              <a:extLst>
                <a:ext uri="{FF2B5EF4-FFF2-40B4-BE49-F238E27FC236}">
                  <a16:creationId xmlns:a16="http://schemas.microsoft.com/office/drawing/2014/main" xmlns="" id="{812E6E09-5AA8-4528-B791-40075A737B89}"/>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9" name="Freeform 14">
              <a:extLst>
                <a:ext uri="{FF2B5EF4-FFF2-40B4-BE49-F238E27FC236}">
                  <a16:creationId xmlns:a16="http://schemas.microsoft.com/office/drawing/2014/main" xmlns="" id="{B1A38CA9-1195-4BBF-8208-B0E51581EAB1}"/>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0" name="Freeform 16">
              <a:extLst>
                <a:ext uri="{FF2B5EF4-FFF2-40B4-BE49-F238E27FC236}">
                  <a16:creationId xmlns:a16="http://schemas.microsoft.com/office/drawing/2014/main" xmlns="" id="{10D0508D-D854-4AE4-B1E7-AD0C1EB62B7F}"/>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1" name="Freeform 17">
              <a:extLst>
                <a:ext uri="{FF2B5EF4-FFF2-40B4-BE49-F238E27FC236}">
                  <a16:creationId xmlns:a16="http://schemas.microsoft.com/office/drawing/2014/main" xmlns="" id="{F36CCC7A-105F-4E73-A463-4CE3DD4D9066}"/>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xmlns="" id="{EF2718C4-CA62-445A-B9A2-D87E5E92AF64}"/>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xmlns="" id="{97CC06CB-0F5B-4FF1-9D31-507B65F42727}"/>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xmlns="" id="{3506DA64-78DE-4648-92A4-E24BE241BB93}"/>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5" name="Freeform 22">
              <a:extLst>
                <a:ext uri="{FF2B5EF4-FFF2-40B4-BE49-F238E27FC236}">
                  <a16:creationId xmlns:a16="http://schemas.microsoft.com/office/drawing/2014/main" xmlns="" id="{AB80C26E-F132-48B7-8D9A-15785FDF7B83}"/>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6" name="Freeform 23">
              <a:extLst>
                <a:ext uri="{FF2B5EF4-FFF2-40B4-BE49-F238E27FC236}">
                  <a16:creationId xmlns:a16="http://schemas.microsoft.com/office/drawing/2014/main" xmlns="" id="{96597BB9-273A-4A1A-B679-3F8C317DED7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7" name="Freeform 25">
              <a:extLst>
                <a:ext uri="{FF2B5EF4-FFF2-40B4-BE49-F238E27FC236}">
                  <a16:creationId xmlns:a16="http://schemas.microsoft.com/office/drawing/2014/main" xmlns="" id="{50DEDB90-0382-4085-B4F4-781F6FBACC08}"/>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8" name="Freeform 26">
              <a:extLst>
                <a:ext uri="{FF2B5EF4-FFF2-40B4-BE49-F238E27FC236}">
                  <a16:creationId xmlns:a16="http://schemas.microsoft.com/office/drawing/2014/main" xmlns="" id="{501980B9-9E06-41A1-8E80-D2329A81046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9" name="Freeform 27">
              <a:extLst>
                <a:ext uri="{FF2B5EF4-FFF2-40B4-BE49-F238E27FC236}">
                  <a16:creationId xmlns:a16="http://schemas.microsoft.com/office/drawing/2014/main" xmlns="" id="{A4CB157A-B694-43F2-9C29-2FC6DFF1EAC9}"/>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0" name="Freeform 28">
              <a:extLst>
                <a:ext uri="{FF2B5EF4-FFF2-40B4-BE49-F238E27FC236}">
                  <a16:creationId xmlns:a16="http://schemas.microsoft.com/office/drawing/2014/main" xmlns="" id="{E3F2E4B4-224E-4B3C-8B25-F83162AF06FA}"/>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1" name="Freeform 32">
              <a:extLst>
                <a:ext uri="{FF2B5EF4-FFF2-40B4-BE49-F238E27FC236}">
                  <a16:creationId xmlns:a16="http://schemas.microsoft.com/office/drawing/2014/main" xmlns="" id="{2ED5C818-045E-4552-91A9-2270C63697E7}"/>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2" name="Rectangle 33">
              <a:extLst>
                <a:ext uri="{FF2B5EF4-FFF2-40B4-BE49-F238E27FC236}">
                  <a16:creationId xmlns:a16="http://schemas.microsoft.com/office/drawing/2014/main" xmlns="" id="{7ABD0E11-2DF2-4331-A71D-74A02072B74F}"/>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3" name="Freeform 34">
              <a:extLst>
                <a:ext uri="{FF2B5EF4-FFF2-40B4-BE49-F238E27FC236}">
                  <a16:creationId xmlns:a16="http://schemas.microsoft.com/office/drawing/2014/main" xmlns="" id="{A7134B46-E488-4118-A9DA-D3BF799E7D61}"/>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4" name="Freeform 35">
              <a:extLst>
                <a:ext uri="{FF2B5EF4-FFF2-40B4-BE49-F238E27FC236}">
                  <a16:creationId xmlns:a16="http://schemas.microsoft.com/office/drawing/2014/main" xmlns="" id="{956F659D-574B-4C7B-9DA9-5525A7C2AB48}"/>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5" name="Freeform 36">
              <a:extLst>
                <a:ext uri="{FF2B5EF4-FFF2-40B4-BE49-F238E27FC236}">
                  <a16:creationId xmlns:a16="http://schemas.microsoft.com/office/drawing/2014/main" xmlns="" id="{CD51208A-BE36-4A6C-92A9-F943AF9826D6}"/>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6" name="Freeform 37">
              <a:extLst>
                <a:ext uri="{FF2B5EF4-FFF2-40B4-BE49-F238E27FC236}">
                  <a16:creationId xmlns:a16="http://schemas.microsoft.com/office/drawing/2014/main" xmlns="" id="{2D24551C-1725-4C53-AC87-5294532F0A96}"/>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7" name="Freeform 39">
              <a:extLst>
                <a:ext uri="{FF2B5EF4-FFF2-40B4-BE49-F238E27FC236}">
                  <a16:creationId xmlns:a16="http://schemas.microsoft.com/office/drawing/2014/main" xmlns="" id="{ADDBAB34-BDE8-4BB2-8F18-40E9DD655DBF}"/>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8" name="Freeform 40">
              <a:extLst>
                <a:ext uri="{FF2B5EF4-FFF2-40B4-BE49-F238E27FC236}">
                  <a16:creationId xmlns:a16="http://schemas.microsoft.com/office/drawing/2014/main" xmlns="" id="{4E85A24E-0959-44D2-9DED-11F3C3856822}"/>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9" name="Freeform 43">
              <a:extLst>
                <a:ext uri="{FF2B5EF4-FFF2-40B4-BE49-F238E27FC236}">
                  <a16:creationId xmlns:a16="http://schemas.microsoft.com/office/drawing/2014/main" xmlns="" id="{DEF34078-55D9-42BE-A605-7CB107C765F9}"/>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0" name="Freeform 44">
              <a:extLst>
                <a:ext uri="{FF2B5EF4-FFF2-40B4-BE49-F238E27FC236}">
                  <a16:creationId xmlns:a16="http://schemas.microsoft.com/office/drawing/2014/main" xmlns="" id="{79EE9652-8C29-486C-9288-B63A5CD92B8F}"/>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1" name="Freeform 32">
              <a:extLst>
                <a:ext uri="{FF2B5EF4-FFF2-40B4-BE49-F238E27FC236}">
                  <a16:creationId xmlns:a16="http://schemas.microsoft.com/office/drawing/2014/main" xmlns="" id="{FDA8A83B-9B0D-4FB4-B3EE-5E2EAC8AB9AA}"/>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2" name="Freeform 33">
              <a:extLst>
                <a:ext uri="{FF2B5EF4-FFF2-40B4-BE49-F238E27FC236}">
                  <a16:creationId xmlns:a16="http://schemas.microsoft.com/office/drawing/2014/main" xmlns="" id="{2FE7DB24-E6BD-4A0D-9AEB-58A816B85ACC}"/>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3" name="Freeform 34">
              <a:extLst>
                <a:ext uri="{FF2B5EF4-FFF2-40B4-BE49-F238E27FC236}">
                  <a16:creationId xmlns:a16="http://schemas.microsoft.com/office/drawing/2014/main" xmlns="" id="{C0ACD28B-7CFF-43DB-8F6C-512C9C3DB054}"/>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4" name="Freeform 35">
              <a:extLst>
                <a:ext uri="{FF2B5EF4-FFF2-40B4-BE49-F238E27FC236}">
                  <a16:creationId xmlns:a16="http://schemas.microsoft.com/office/drawing/2014/main" xmlns="" id="{CB223C36-F094-44A7-993F-3EB419403B0F}"/>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5" name="Freeform 36">
              <a:extLst>
                <a:ext uri="{FF2B5EF4-FFF2-40B4-BE49-F238E27FC236}">
                  <a16:creationId xmlns:a16="http://schemas.microsoft.com/office/drawing/2014/main" xmlns="" id="{8DC2DC12-DB54-4325-B609-2E33510E0AAA}"/>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6" name="Freeform 37">
              <a:extLst>
                <a:ext uri="{FF2B5EF4-FFF2-40B4-BE49-F238E27FC236}">
                  <a16:creationId xmlns:a16="http://schemas.microsoft.com/office/drawing/2014/main" xmlns="" id="{3942551F-E28D-40C4-811F-2B2861421FDB}"/>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7" name="Freeform 38">
              <a:extLst>
                <a:ext uri="{FF2B5EF4-FFF2-40B4-BE49-F238E27FC236}">
                  <a16:creationId xmlns:a16="http://schemas.microsoft.com/office/drawing/2014/main" xmlns="" id="{737D6CBD-AF1A-49AA-BE3C-24E161F91684}"/>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8" name="Freeform 39">
              <a:extLst>
                <a:ext uri="{FF2B5EF4-FFF2-40B4-BE49-F238E27FC236}">
                  <a16:creationId xmlns:a16="http://schemas.microsoft.com/office/drawing/2014/main" xmlns="" id="{2427A70A-FCDF-49FB-83D4-FB81B1EE01B7}"/>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179" name="Graphic 178">
            <a:extLst>
              <a:ext uri="{FF2B5EF4-FFF2-40B4-BE49-F238E27FC236}">
                <a16:creationId xmlns:a16="http://schemas.microsoft.com/office/drawing/2014/main" xmlns="" id="{791B2477-6A56-4591-BF41-3D3FDF56FBE8}"/>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1689080" y="107632"/>
            <a:ext cx="409576" cy="596218"/>
          </a:xfrm>
          <a:prstGeom prst="rect">
            <a:avLst/>
          </a:prstGeom>
        </p:spPr>
      </p:pic>
      <p:sp>
        <p:nvSpPr>
          <p:cNvPr id="8" name="Title 9"/>
          <p:cNvSpPr>
            <a:spLocks noGrp="1"/>
          </p:cNvSpPr>
          <p:nvPr>
            <p:ph type="title"/>
          </p:nvPr>
        </p:nvSpPr>
        <p:spPr>
          <a:xfrm>
            <a:off x="411366" y="141846"/>
            <a:ext cx="6128423" cy="363144"/>
          </a:xfrm>
          <a:prstGeom prst="rect">
            <a:avLst/>
          </a:prstGeom>
          <a:noFill/>
        </p:spPr>
        <p:txBody>
          <a:bodyPr>
            <a:noAutofit/>
          </a:bodyPr>
          <a:lstStyle>
            <a:lvl1pPr algn="l">
              <a:defRPr sz="3200" b="1" baseline="0">
                <a:solidFill>
                  <a:schemeClr val="bg1"/>
                </a:solidFill>
                <a:effectLst/>
                <a:latin typeface="Agency FB" panose="020B0503020202020204" pitchFamily="34" charset="0"/>
                <a:ea typeface="Agency FB" panose="020B0503020202020204" pitchFamily="34" charset="0"/>
                <a:cs typeface="Agency FB" panose="020B0503020202020204" pitchFamily="34" charset="0"/>
              </a:defRPr>
            </a:lvl1pPr>
          </a:lstStyle>
          <a:p>
            <a:r>
              <a:rPr lang="en-US" dirty="0"/>
              <a:t>Click to edit Master title style</a:t>
            </a:r>
          </a:p>
        </p:txBody>
      </p:sp>
      <p:sp>
        <p:nvSpPr>
          <p:cNvPr id="7" name="Footer Placeholder 6">
            <a:extLst>
              <a:ext uri="{FF2B5EF4-FFF2-40B4-BE49-F238E27FC236}">
                <a16:creationId xmlns:a16="http://schemas.microsoft.com/office/drawing/2014/main" xmlns="" id="{3A61664D-2D09-464D-9EFD-7A8DF3144276}"/>
              </a:ext>
            </a:extLst>
          </p:cNvPr>
          <p:cNvSpPr>
            <a:spLocks noGrp="1"/>
          </p:cNvSpPr>
          <p:nvPr>
            <p:ph type="ftr" sz="quarter" idx="14"/>
          </p:nvPr>
        </p:nvSpPr>
        <p:spPr>
          <a:xfrm>
            <a:off x="8116831" y="6554939"/>
            <a:ext cx="3310754" cy="295062"/>
          </a:xfrm>
        </p:spPr>
        <p:txBody>
          <a:bodyPr/>
          <a:lstStyle>
            <a:lvl1pPr>
              <a:defRPr/>
            </a:lvl1pPr>
          </a:lstStyle>
          <a:p>
            <a:r>
              <a:rPr lang="en-US"/>
              <a:t>Change your text at "Header &amp; Footer" menu</a:t>
            </a:r>
            <a:endParaRPr lang="en-US" dirty="0"/>
          </a:p>
        </p:txBody>
      </p:sp>
      <p:sp>
        <p:nvSpPr>
          <p:cNvPr id="9" name="Slide Number Placeholder 8">
            <a:extLst>
              <a:ext uri="{FF2B5EF4-FFF2-40B4-BE49-F238E27FC236}">
                <a16:creationId xmlns:a16="http://schemas.microsoft.com/office/drawing/2014/main" xmlns="" id="{57BF16C3-F37D-4EF3-9B6A-02D7285977AA}"/>
              </a:ext>
            </a:extLst>
          </p:cNvPr>
          <p:cNvSpPr>
            <a:spLocks noGrp="1"/>
          </p:cNvSpPr>
          <p:nvPr>
            <p:ph type="sldNum" sz="quarter" idx="15"/>
          </p:nvPr>
        </p:nvSpPr>
        <p:spPr>
          <a:xfrm>
            <a:off x="11742582" y="6476973"/>
            <a:ext cx="432000" cy="411080"/>
          </a:xfrm>
        </p:spPr>
        <p:txBody>
          <a:bodyPr/>
          <a:lstStyle>
            <a:lvl1pPr>
              <a:defRPr b="1">
                <a:solidFill>
                  <a:schemeClr val="bg1"/>
                </a:solidFill>
              </a:defRPr>
            </a:lvl1pPr>
          </a:lstStyle>
          <a:p>
            <a:fld id="{19B51A1E-902D-48AF-9020-955120F399B6}"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19010687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age2">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28002" y="1008993"/>
            <a:ext cx="11508735"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Box 21">
            <a:extLst>
              <a:ext uri="{FF2B5EF4-FFF2-40B4-BE49-F238E27FC236}">
                <a16:creationId xmlns:a16="http://schemas.microsoft.com/office/drawing/2014/main" xmlns="" id="{44F4B715-FB86-4BEA-80E8-568430D3B377}"/>
              </a:ext>
            </a:extLst>
          </p:cNvPr>
          <p:cNvSpPr txBox="1"/>
          <p:nvPr userDrawn="1"/>
        </p:nvSpPr>
        <p:spPr>
          <a:xfrm>
            <a:off x="10029745" y="6496070"/>
            <a:ext cx="1471300" cy="338426"/>
          </a:xfrm>
          <a:prstGeom prst="rect">
            <a:avLst/>
          </a:prstGeom>
          <a:noFill/>
        </p:spPr>
        <p:txBody>
          <a:bodyPr wrap="none">
            <a:spAutoFit/>
          </a:bodyPr>
          <a:lstStyle/>
          <a:p>
            <a:pPr defTabSz="914400">
              <a:defRPr/>
            </a:pPr>
            <a:r>
              <a:rPr lang="en-US" sz="1599" dirty="0">
                <a:solidFill>
                  <a:srgbClr val="0C5971"/>
                </a:solidFill>
                <a:latin typeface="Myriad Pro" charset="0"/>
                <a:ea typeface="Myriad Pro" charset="0"/>
                <a:cs typeface="Myriad Pro" charset="0"/>
              </a:rPr>
              <a:t>www.pln.co.id</a:t>
            </a:r>
          </a:p>
        </p:txBody>
      </p:sp>
      <p:grpSp>
        <p:nvGrpSpPr>
          <p:cNvPr id="79" name="Group 78">
            <a:extLst>
              <a:ext uri="{FF2B5EF4-FFF2-40B4-BE49-F238E27FC236}">
                <a16:creationId xmlns:a16="http://schemas.microsoft.com/office/drawing/2014/main" xmlns="" id="{9F4986E1-7D3B-4A72-AA83-199E6AB48F11}"/>
              </a:ext>
            </a:extLst>
          </p:cNvPr>
          <p:cNvGrpSpPr/>
          <p:nvPr/>
        </p:nvGrpSpPr>
        <p:grpSpPr>
          <a:xfrm>
            <a:off x="-22806" y="1"/>
            <a:ext cx="1216025" cy="6872368"/>
            <a:chOff x="-9525" y="0"/>
            <a:chExt cx="1216025" cy="6858001"/>
          </a:xfrm>
          <a:gradFill flip="none" rotWithShape="1">
            <a:gsLst>
              <a:gs pos="48000">
                <a:srgbClr val="95C6CE"/>
              </a:gs>
              <a:gs pos="0">
                <a:schemeClr val="bg1"/>
              </a:gs>
              <a:gs pos="80000">
                <a:srgbClr val="00A2B9">
                  <a:alpha val="33000"/>
                </a:srgbClr>
              </a:gs>
              <a:gs pos="100000">
                <a:schemeClr val="bg1"/>
              </a:gs>
            </a:gsLst>
            <a:lin ang="5400000" scaled="0"/>
            <a:tileRect/>
          </a:gradFill>
        </p:grpSpPr>
        <p:sp>
          <p:nvSpPr>
            <p:cNvPr id="91" name="Rectangle 5">
              <a:extLst>
                <a:ext uri="{FF2B5EF4-FFF2-40B4-BE49-F238E27FC236}">
                  <a16:creationId xmlns:a16="http://schemas.microsoft.com/office/drawing/2014/main" xmlns="" id="{243C35A0-7FC6-4878-9D72-F9A74BAF5545}"/>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92" name="Freeform 6">
              <a:extLst>
                <a:ext uri="{FF2B5EF4-FFF2-40B4-BE49-F238E27FC236}">
                  <a16:creationId xmlns:a16="http://schemas.microsoft.com/office/drawing/2014/main" xmlns="" id="{CFEE167C-9025-4D54-AA7C-5D91535D0D43}"/>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7">
              <a:extLst>
                <a:ext uri="{FF2B5EF4-FFF2-40B4-BE49-F238E27FC236}">
                  <a16:creationId xmlns:a16="http://schemas.microsoft.com/office/drawing/2014/main" xmlns="" id="{5AAE2F70-20BB-4751-A6F8-47CEC088937F}"/>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8">
              <a:extLst>
                <a:ext uri="{FF2B5EF4-FFF2-40B4-BE49-F238E27FC236}">
                  <a16:creationId xmlns:a16="http://schemas.microsoft.com/office/drawing/2014/main" xmlns="" id="{2C8503B5-14ED-4DB3-9264-CF49283FCEBC}"/>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9">
              <a:extLst>
                <a:ext uri="{FF2B5EF4-FFF2-40B4-BE49-F238E27FC236}">
                  <a16:creationId xmlns:a16="http://schemas.microsoft.com/office/drawing/2014/main" xmlns="" id="{2D6416CC-DECE-445F-87FE-4FB96BF7525C}"/>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10">
              <a:extLst>
                <a:ext uri="{FF2B5EF4-FFF2-40B4-BE49-F238E27FC236}">
                  <a16:creationId xmlns:a16="http://schemas.microsoft.com/office/drawing/2014/main" xmlns="" id="{3F437FEF-D2C2-4E86-AF97-D5F689C7245E}"/>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11">
              <a:extLst>
                <a:ext uri="{FF2B5EF4-FFF2-40B4-BE49-F238E27FC236}">
                  <a16:creationId xmlns:a16="http://schemas.microsoft.com/office/drawing/2014/main" xmlns="" id="{88362D2F-854D-459C-AEE5-F32FDB296AF1}"/>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12">
              <a:extLst>
                <a:ext uri="{FF2B5EF4-FFF2-40B4-BE49-F238E27FC236}">
                  <a16:creationId xmlns:a16="http://schemas.microsoft.com/office/drawing/2014/main" xmlns="" id="{9335E1CF-A7BC-4A02-9B14-37E4D84BB98A}"/>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13">
              <a:extLst>
                <a:ext uri="{FF2B5EF4-FFF2-40B4-BE49-F238E27FC236}">
                  <a16:creationId xmlns:a16="http://schemas.microsoft.com/office/drawing/2014/main" xmlns="" id="{0861FD46-49B3-4518-8FE0-108951B755E3}"/>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14">
              <a:extLst>
                <a:ext uri="{FF2B5EF4-FFF2-40B4-BE49-F238E27FC236}">
                  <a16:creationId xmlns:a16="http://schemas.microsoft.com/office/drawing/2014/main" xmlns="" id="{20D45BE3-6707-4401-8835-5153FDBEC4F7}"/>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15">
              <a:extLst>
                <a:ext uri="{FF2B5EF4-FFF2-40B4-BE49-F238E27FC236}">
                  <a16:creationId xmlns:a16="http://schemas.microsoft.com/office/drawing/2014/main" xmlns="" id="{79D51AE0-8BF6-4CB6-9C18-4E45625FEC16}"/>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Line 16">
              <a:extLst>
                <a:ext uri="{FF2B5EF4-FFF2-40B4-BE49-F238E27FC236}">
                  <a16:creationId xmlns:a16="http://schemas.microsoft.com/office/drawing/2014/main" xmlns="" id="{A70F64A4-E2C3-437B-BCEB-43850112274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3" name="Freeform 17">
              <a:extLst>
                <a:ext uri="{FF2B5EF4-FFF2-40B4-BE49-F238E27FC236}">
                  <a16:creationId xmlns:a16="http://schemas.microsoft.com/office/drawing/2014/main" xmlns="" id="{F553501C-7013-477E-AA55-A35444E2FE88}"/>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18">
              <a:extLst>
                <a:ext uri="{FF2B5EF4-FFF2-40B4-BE49-F238E27FC236}">
                  <a16:creationId xmlns:a16="http://schemas.microsoft.com/office/drawing/2014/main" xmlns="" id="{7086DD12-4F69-4808-ACBE-FB0F5AC2A231}"/>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19">
              <a:extLst>
                <a:ext uri="{FF2B5EF4-FFF2-40B4-BE49-F238E27FC236}">
                  <a16:creationId xmlns:a16="http://schemas.microsoft.com/office/drawing/2014/main" xmlns="" id="{019494F8-381A-4C9D-BA18-47F4A34BEDFB}"/>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20">
              <a:extLst>
                <a:ext uri="{FF2B5EF4-FFF2-40B4-BE49-F238E27FC236}">
                  <a16:creationId xmlns:a16="http://schemas.microsoft.com/office/drawing/2014/main" xmlns="" id="{B44F3BCA-90B3-4922-B938-F3BF0CCF5809}"/>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Rectangle 21">
              <a:extLst>
                <a:ext uri="{FF2B5EF4-FFF2-40B4-BE49-F238E27FC236}">
                  <a16:creationId xmlns:a16="http://schemas.microsoft.com/office/drawing/2014/main" xmlns="" id="{1DB64F4E-281B-423D-A0C0-CBAD2EE86EAA}"/>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8" name="Freeform 22">
              <a:extLst>
                <a:ext uri="{FF2B5EF4-FFF2-40B4-BE49-F238E27FC236}">
                  <a16:creationId xmlns:a16="http://schemas.microsoft.com/office/drawing/2014/main" xmlns="" id="{8D73D67F-26F5-49D6-9A1C-46E1BA7979AD}"/>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23">
              <a:extLst>
                <a:ext uri="{FF2B5EF4-FFF2-40B4-BE49-F238E27FC236}">
                  <a16:creationId xmlns:a16="http://schemas.microsoft.com/office/drawing/2014/main" xmlns="" id="{BA7258D5-4A44-4AC8-B399-91CE6EF6E35E}"/>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24">
              <a:extLst>
                <a:ext uri="{FF2B5EF4-FFF2-40B4-BE49-F238E27FC236}">
                  <a16:creationId xmlns:a16="http://schemas.microsoft.com/office/drawing/2014/main" xmlns="" id="{19AA3A95-2D61-4020-86A6-E56672CCF6A3}"/>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25">
              <a:extLst>
                <a:ext uri="{FF2B5EF4-FFF2-40B4-BE49-F238E27FC236}">
                  <a16:creationId xmlns:a16="http://schemas.microsoft.com/office/drawing/2014/main" xmlns="" id="{AC3DC0BD-BB92-42BE-8263-248199B4168F}"/>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26">
              <a:extLst>
                <a:ext uri="{FF2B5EF4-FFF2-40B4-BE49-F238E27FC236}">
                  <a16:creationId xmlns:a16="http://schemas.microsoft.com/office/drawing/2014/main" xmlns="" id="{0C6F3FCC-C814-421F-B1C3-2F2D709DD6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27">
              <a:extLst>
                <a:ext uri="{FF2B5EF4-FFF2-40B4-BE49-F238E27FC236}">
                  <a16:creationId xmlns:a16="http://schemas.microsoft.com/office/drawing/2014/main" xmlns="" id="{4BA8A365-B1B4-4DB4-B957-1D9FA1E04345}"/>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28">
              <a:extLst>
                <a:ext uri="{FF2B5EF4-FFF2-40B4-BE49-F238E27FC236}">
                  <a16:creationId xmlns:a16="http://schemas.microsoft.com/office/drawing/2014/main" xmlns="" id="{ED575D35-A5A9-4AB5-86BF-66822B9507BB}"/>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29">
              <a:extLst>
                <a:ext uri="{FF2B5EF4-FFF2-40B4-BE49-F238E27FC236}">
                  <a16:creationId xmlns:a16="http://schemas.microsoft.com/office/drawing/2014/main" xmlns="" id="{5A0EC0E6-BB8F-4B4D-987E-47DE8F3699C0}"/>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30">
              <a:extLst>
                <a:ext uri="{FF2B5EF4-FFF2-40B4-BE49-F238E27FC236}">
                  <a16:creationId xmlns:a16="http://schemas.microsoft.com/office/drawing/2014/main" xmlns="" id="{72544B1B-1EBE-41C0-BA7A-907DBEA49B2F}"/>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31">
              <a:extLst>
                <a:ext uri="{FF2B5EF4-FFF2-40B4-BE49-F238E27FC236}">
                  <a16:creationId xmlns:a16="http://schemas.microsoft.com/office/drawing/2014/main" xmlns="" id="{212B24A4-FCE9-48B3-9E31-22342B0E543A}"/>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4" name="Group 3">
            <a:extLst>
              <a:ext uri="{FF2B5EF4-FFF2-40B4-BE49-F238E27FC236}">
                <a16:creationId xmlns:a16="http://schemas.microsoft.com/office/drawing/2014/main" xmlns="" id="{C933F582-0922-472E-8C0E-81607025D8A6}"/>
              </a:ext>
            </a:extLst>
          </p:cNvPr>
          <p:cNvGrpSpPr/>
          <p:nvPr userDrawn="1"/>
        </p:nvGrpSpPr>
        <p:grpSpPr>
          <a:xfrm>
            <a:off x="10766490" y="3165"/>
            <a:ext cx="1453493" cy="6527837"/>
            <a:chOff x="10766490" y="3165"/>
            <a:chExt cx="1453493" cy="6527837"/>
          </a:xfrm>
          <a:gradFill flip="none" rotWithShape="1">
            <a:gsLst>
              <a:gs pos="61000">
                <a:srgbClr val="83C0C9">
                  <a:lumMod val="92000"/>
                  <a:lumOff val="8000"/>
                </a:srgbClr>
              </a:gs>
              <a:gs pos="0">
                <a:schemeClr val="bg1">
                  <a:lumMod val="95000"/>
                  <a:alpha val="71000"/>
                </a:schemeClr>
              </a:gs>
              <a:gs pos="100000">
                <a:srgbClr val="007D91">
                  <a:alpha val="1000"/>
                  <a:lumMod val="100000"/>
                </a:srgbClr>
              </a:gs>
            </a:gsLst>
            <a:lin ang="5400000" scaled="0"/>
            <a:tileRect/>
          </a:gradFill>
        </p:grpSpPr>
        <p:sp>
          <p:nvSpPr>
            <p:cNvPr id="24" name="Rectangle 5">
              <a:extLst>
                <a:ext uri="{FF2B5EF4-FFF2-40B4-BE49-F238E27FC236}">
                  <a16:creationId xmlns:a16="http://schemas.microsoft.com/office/drawing/2014/main" xmlns=""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xmlns=""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xmlns=""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xmlns=""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xmlns=""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xmlns=""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xmlns=""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xmlns=""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xmlns=""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xmlns=""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xmlns=""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xmlns=""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xmlns=""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xmlns=""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xmlns=""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xmlns=""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xmlns=""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xmlns=""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xmlns=""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xmlns=""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xmlns=""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xmlns=""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xmlns=""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xmlns=""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xmlns=""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xmlns=""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xmlns=""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xmlns=""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xmlns=""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xmlns=""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xmlns=""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xmlns=""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9" name="Group 18">
            <a:extLst>
              <a:ext uri="{FF2B5EF4-FFF2-40B4-BE49-F238E27FC236}">
                <a16:creationId xmlns:a16="http://schemas.microsoft.com/office/drawing/2014/main" xmlns="" id="{E710E56A-1E35-46E9-8240-5C631E13397A}"/>
              </a:ext>
            </a:extLst>
          </p:cNvPr>
          <p:cNvGrpSpPr/>
          <p:nvPr userDrawn="1"/>
        </p:nvGrpSpPr>
        <p:grpSpPr>
          <a:xfrm>
            <a:off x="11637733" y="6582616"/>
            <a:ext cx="45719" cy="167470"/>
            <a:chOff x="11570127" y="6630999"/>
            <a:chExt cx="35719" cy="200965"/>
          </a:xfrm>
        </p:grpSpPr>
        <p:cxnSp>
          <p:nvCxnSpPr>
            <p:cNvPr id="20" name="Straight Connector 19">
              <a:extLst>
                <a:ext uri="{FF2B5EF4-FFF2-40B4-BE49-F238E27FC236}">
                  <a16:creationId xmlns:a16="http://schemas.microsoft.com/office/drawing/2014/main" xmlns="" id="{C53BF21F-BDC8-40E1-B25D-869B0371C138}"/>
                </a:ext>
              </a:extLst>
            </p:cNvPr>
            <p:cNvCxnSpPr>
              <a:cxnSpLocks/>
            </p:cNvCxnSpPr>
            <p:nvPr/>
          </p:nvCxnSpPr>
          <p:spPr>
            <a:xfrm>
              <a:off x="11605846" y="6630999"/>
              <a:ext cx="0" cy="200965"/>
            </a:xfrm>
            <a:prstGeom prst="line">
              <a:avLst/>
            </a:prstGeom>
            <a:ln>
              <a:solidFill>
                <a:srgbClr val="006C8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8B9BA60D-4435-4092-969E-14DA58CBE763}"/>
                </a:ext>
              </a:extLst>
            </p:cNvPr>
            <p:cNvCxnSpPr>
              <a:cxnSpLocks/>
            </p:cNvCxnSpPr>
            <p:nvPr/>
          </p:nvCxnSpPr>
          <p:spPr>
            <a:xfrm>
              <a:off x="11570127" y="6630999"/>
              <a:ext cx="0" cy="200965"/>
            </a:xfrm>
            <a:prstGeom prst="line">
              <a:avLst/>
            </a:prstGeom>
            <a:ln w="38100">
              <a:solidFill>
                <a:srgbClr val="006C80"/>
              </a:solidFill>
            </a:ln>
          </p:spPr>
          <p:style>
            <a:lnRef idx="1">
              <a:schemeClr val="accent1"/>
            </a:lnRef>
            <a:fillRef idx="0">
              <a:schemeClr val="accent1"/>
            </a:fillRef>
            <a:effectRef idx="0">
              <a:schemeClr val="accent1"/>
            </a:effectRef>
            <a:fontRef idx="minor">
              <a:schemeClr val="tx1"/>
            </a:fontRef>
          </p:style>
        </p:cxnSp>
      </p:grpSp>
      <p:sp>
        <p:nvSpPr>
          <p:cNvPr id="8" name="Title 9"/>
          <p:cNvSpPr>
            <a:spLocks noGrp="1"/>
          </p:cNvSpPr>
          <p:nvPr>
            <p:ph type="title"/>
          </p:nvPr>
        </p:nvSpPr>
        <p:spPr>
          <a:xfrm>
            <a:off x="432000" y="278384"/>
            <a:ext cx="10701233" cy="432000"/>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rgbClr val="006C80"/>
                </a:solidFill>
                <a:latin typeface="Agency FB" panose="020B0503020202020204" pitchFamily="34" charset="0"/>
                <a:ea typeface="Agency FB" panose="020B0503020202020204" pitchFamily="34" charset="0"/>
                <a:cs typeface="Arial" charset="0"/>
              </a:defRPr>
            </a:lvl1pPr>
          </a:lstStyle>
          <a:p>
            <a:r>
              <a:rPr lang="en-US"/>
              <a:t>Click to edit page title</a:t>
            </a:r>
            <a:endParaRPr lang="en-US" dirty="0"/>
          </a:p>
        </p:txBody>
      </p:sp>
      <p:cxnSp>
        <p:nvCxnSpPr>
          <p:cNvPr id="6" name="Straight Connector 5">
            <a:extLst>
              <a:ext uri="{FF2B5EF4-FFF2-40B4-BE49-F238E27FC236}">
                <a16:creationId xmlns:a16="http://schemas.microsoft.com/office/drawing/2014/main" xmlns="" id="{82D13FA4-74B9-4568-8345-4AC23B027097}"/>
              </a:ext>
            </a:extLst>
          </p:cNvPr>
          <p:cNvCxnSpPr/>
          <p:nvPr userDrawn="1"/>
        </p:nvCxnSpPr>
        <p:spPr>
          <a:xfrm>
            <a:off x="-7598" y="9525"/>
            <a:ext cx="12210044" cy="0"/>
          </a:xfrm>
          <a:prstGeom prst="line">
            <a:avLst/>
          </a:prstGeom>
          <a:ln w="44450"/>
        </p:spPr>
        <p:style>
          <a:lnRef idx="1">
            <a:schemeClr val="accent4"/>
          </a:lnRef>
          <a:fillRef idx="0">
            <a:schemeClr val="accent4"/>
          </a:fillRef>
          <a:effectRef idx="0">
            <a:schemeClr val="accent4"/>
          </a:effectRef>
          <a:fontRef idx="minor">
            <a:schemeClr val="tx1"/>
          </a:fontRef>
        </p:style>
      </p:cxnSp>
      <p:sp>
        <p:nvSpPr>
          <p:cNvPr id="9" name="Footer Placeholder 8">
            <a:extLst>
              <a:ext uri="{FF2B5EF4-FFF2-40B4-BE49-F238E27FC236}">
                <a16:creationId xmlns:a16="http://schemas.microsoft.com/office/drawing/2014/main" xmlns="" id="{93C9BC30-881C-4233-B947-F419E7161FA2}"/>
              </a:ext>
            </a:extLst>
          </p:cNvPr>
          <p:cNvSpPr>
            <a:spLocks noGrp="1"/>
          </p:cNvSpPr>
          <p:nvPr>
            <p:ph type="ftr" sz="quarter" idx="14"/>
          </p:nvPr>
        </p:nvSpPr>
        <p:spPr>
          <a:xfrm>
            <a:off x="1074156" y="6505470"/>
            <a:ext cx="7120207" cy="295062"/>
          </a:xfrm>
        </p:spPr>
        <p:txBody>
          <a:bodyPr/>
          <a:lstStyle>
            <a:lvl1pPr algn="l">
              <a:defRPr>
                <a:solidFill>
                  <a:schemeClr val="bg1"/>
                </a:solidFill>
              </a:defRPr>
            </a:lvl1pPr>
          </a:lstStyle>
          <a:p>
            <a:r>
              <a:rPr lang="en-US">
                <a:solidFill>
                  <a:prstClr val="white"/>
                </a:solidFill>
              </a:rPr>
              <a:t>Change your text at "Header &amp; Footer" menu</a:t>
            </a:r>
            <a:endParaRPr lang="en-US" dirty="0">
              <a:solidFill>
                <a:prstClr val="white"/>
              </a:solidFill>
            </a:endParaRPr>
          </a:p>
        </p:txBody>
      </p:sp>
      <p:sp>
        <p:nvSpPr>
          <p:cNvPr id="10" name="Slide Number Placeholder 9">
            <a:extLst>
              <a:ext uri="{FF2B5EF4-FFF2-40B4-BE49-F238E27FC236}">
                <a16:creationId xmlns:a16="http://schemas.microsoft.com/office/drawing/2014/main" xmlns="" id="{6752B9E4-F7A3-4576-B678-CD165DFFE80F}"/>
              </a:ext>
            </a:extLst>
          </p:cNvPr>
          <p:cNvSpPr>
            <a:spLocks noGrp="1"/>
          </p:cNvSpPr>
          <p:nvPr>
            <p:ph type="sldNum" sz="quarter" idx="15"/>
          </p:nvPr>
        </p:nvSpPr>
        <p:spPr/>
        <p:txBody>
          <a:bodyPr/>
          <a:lstStyle/>
          <a:p>
            <a:fld id="{19B51A1E-902D-48AF-9020-955120F399B6}" type="slidenum">
              <a:rPr lang="en-US" smtClean="0"/>
              <a:pPr/>
              <a:t>‹#›</a:t>
            </a:fld>
            <a:endParaRPr lang="en-US" dirty="0"/>
          </a:p>
        </p:txBody>
      </p:sp>
      <p:sp>
        <p:nvSpPr>
          <p:cNvPr id="5" name="Rectangle 4"/>
          <p:cNvSpPr/>
          <p:nvPr/>
        </p:nvSpPr>
        <p:spPr>
          <a:xfrm>
            <a:off x="440912" y="670187"/>
            <a:ext cx="1155700" cy="47625"/>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903">
              <a:solidFill>
                <a:prstClr val="white"/>
              </a:solidFill>
            </a:endParaRPr>
          </a:p>
        </p:txBody>
      </p:sp>
    </p:spTree>
    <p:extLst>
      <p:ext uri="{BB962C8B-B14F-4D97-AF65-F5344CB8AC3E}">
        <p14:creationId xmlns:p14="http://schemas.microsoft.com/office/powerpoint/2010/main" val="38239412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age3">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 name="Picture 2" descr="F:\PLN 2018-\WORK\GAMBAR\50-Beautiful-and-Minimalist-Presentation-Backgrounds-037.jpg">
            <a:extLst>
              <a:ext uri="{FF2B5EF4-FFF2-40B4-BE49-F238E27FC236}">
                <a16:creationId xmlns:a16="http://schemas.microsoft.com/office/drawing/2014/main" xmlns="" id="{B438EBC5-19EC-4419-A195-861FBC2C61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4" y="-1896"/>
            <a:ext cx="1218444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3"/>
          </p:nvPr>
        </p:nvSpPr>
        <p:spPr>
          <a:xfrm>
            <a:off x="272470" y="1008993"/>
            <a:ext cx="11564268"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a:extLst>
              <a:ext uri="{FF2B5EF4-FFF2-40B4-BE49-F238E27FC236}">
                <a16:creationId xmlns:a16="http://schemas.microsoft.com/office/drawing/2014/main" xmlns="" id="{C933F582-0922-472E-8C0E-81607025D8A6}"/>
              </a:ext>
            </a:extLst>
          </p:cNvPr>
          <p:cNvGrpSpPr/>
          <p:nvPr userDrawn="1"/>
        </p:nvGrpSpPr>
        <p:grpSpPr>
          <a:xfrm>
            <a:off x="10766490" y="3165"/>
            <a:ext cx="1453493" cy="6527837"/>
            <a:chOff x="10766490" y="3165"/>
            <a:chExt cx="1453493" cy="6527837"/>
          </a:xfrm>
          <a:solidFill>
            <a:schemeClr val="bg1"/>
          </a:solidFill>
        </p:grpSpPr>
        <p:sp>
          <p:nvSpPr>
            <p:cNvPr id="24" name="Rectangle 5">
              <a:extLst>
                <a:ext uri="{FF2B5EF4-FFF2-40B4-BE49-F238E27FC236}">
                  <a16:creationId xmlns:a16="http://schemas.microsoft.com/office/drawing/2014/main" xmlns=""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xmlns=""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xmlns=""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xmlns=""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xmlns=""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xmlns=""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xmlns=""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xmlns=""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xmlns=""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xmlns=""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xmlns=""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xmlns=""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xmlns=""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xmlns=""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xmlns=""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xmlns=""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xmlns=""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xmlns=""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xmlns=""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xmlns=""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xmlns=""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xmlns=""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xmlns=""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xmlns=""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xmlns=""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xmlns=""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xmlns=""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xmlns=""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xmlns=""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xmlns=""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xmlns=""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xmlns=""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9" name="Group 18">
            <a:extLst>
              <a:ext uri="{FF2B5EF4-FFF2-40B4-BE49-F238E27FC236}">
                <a16:creationId xmlns:a16="http://schemas.microsoft.com/office/drawing/2014/main" xmlns="" id="{E710E56A-1E35-46E9-8240-5C631E13397A}"/>
              </a:ext>
            </a:extLst>
          </p:cNvPr>
          <p:cNvGrpSpPr/>
          <p:nvPr userDrawn="1"/>
        </p:nvGrpSpPr>
        <p:grpSpPr>
          <a:xfrm>
            <a:off x="11637733" y="6582616"/>
            <a:ext cx="45719" cy="167470"/>
            <a:chOff x="11570127" y="6630999"/>
            <a:chExt cx="35719" cy="200965"/>
          </a:xfrm>
        </p:grpSpPr>
        <p:cxnSp>
          <p:nvCxnSpPr>
            <p:cNvPr id="20" name="Straight Connector 19">
              <a:extLst>
                <a:ext uri="{FF2B5EF4-FFF2-40B4-BE49-F238E27FC236}">
                  <a16:creationId xmlns:a16="http://schemas.microsoft.com/office/drawing/2014/main" xmlns="" id="{C53BF21F-BDC8-40E1-B25D-869B0371C138}"/>
                </a:ext>
              </a:extLst>
            </p:cNvPr>
            <p:cNvCxnSpPr>
              <a:cxnSpLocks/>
            </p:cNvCxnSpPr>
            <p:nvPr/>
          </p:nvCxnSpPr>
          <p:spPr>
            <a:xfrm>
              <a:off x="11605846" y="6630999"/>
              <a:ext cx="0" cy="200965"/>
            </a:xfrm>
            <a:prstGeom prst="line">
              <a:avLst/>
            </a:prstGeom>
            <a:ln>
              <a:solidFill>
                <a:srgbClr val="006C8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8B9BA60D-4435-4092-969E-14DA58CBE763}"/>
                </a:ext>
              </a:extLst>
            </p:cNvPr>
            <p:cNvCxnSpPr>
              <a:cxnSpLocks/>
            </p:cNvCxnSpPr>
            <p:nvPr/>
          </p:nvCxnSpPr>
          <p:spPr>
            <a:xfrm>
              <a:off x="11570127" y="6630999"/>
              <a:ext cx="0" cy="200965"/>
            </a:xfrm>
            <a:prstGeom prst="line">
              <a:avLst/>
            </a:prstGeom>
            <a:ln w="38100">
              <a:solidFill>
                <a:srgbClr val="006C80"/>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xmlns="" id="{9F4986E1-7D3B-4A72-AA83-199E6AB48F11}"/>
              </a:ext>
            </a:extLst>
          </p:cNvPr>
          <p:cNvGrpSpPr/>
          <p:nvPr/>
        </p:nvGrpSpPr>
        <p:grpSpPr>
          <a:xfrm>
            <a:off x="-22806" y="1"/>
            <a:ext cx="1216025" cy="6872368"/>
            <a:chOff x="-9525" y="0"/>
            <a:chExt cx="1216025" cy="6858001"/>
          </a:xfrm>
          <a:gradFill>
            <a:gsLst>
              <a:gs pos="0">
                <a:schemeClr val="bg1">
                  <a:alpha val="5000"/>
                </a:schemeClr>
              </a:gs>
              <a:gs pos="88000">
                <a:srgbClr val="FFFFFF"/>
              </a:gs>
              <a:gs pos="32000">
                <a:schemeClr val="bg1"/>
              </a:gs>
              <a:gs pos="100000">
                <a:srgbClr val="00A2B9">
                  <a:alpha val="0"/>
                </a:srgbClr>
              </a:gs>
            </a:gsLst>
            <a:lin ang="5400000" scaled="0"/>
          </a:gradFill>
        </p:grpSpPr>
        <p:sp>
          <p:nvSpPr>
            <p:cNvPr id="91" name="Rectangle 5">
              <a:extLst>
                <a:ext uri="{FF2B5EF4-FFF2-40B4-BE49-F238E27FC236}">
                  <a16:creationId xmlns:a16="http://schemas.microsoft.com/office/drawing/2014/main" xmlns="" id="{243C35A0-7FC6-4878-9D72-F9A74BAF5545}"/>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92" name="Freeform 6">
              <a:extLst>
                <a:ext uri="{FF2B5EF4-FFF2-40B4-BE49-F238E27FC236}">
                  <a16:creationId xmlns:a16="http://schemas.microsoft.com/office/drawing/2014/main" xmlns="" id="{CFEE167C-9025-4D54-AA7C-5D91535D0D43}"/>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7">
              <a:extLst>
                <a:ext uri="{FF2B5EF4-FFF2-40B4-BE49-F238E27FC236}">
                  <a16:creationId xmlns:a16="http://schemas.microsoft.com/office/drawing/2014/main" xmlns="" id="{5AAE2F70-20BB-4751-A6F8-47CEC088937F}"/>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8">
              <a:extLst>
                <a:ext uri="{FF2B5EF4-FFF2-40B4-BE49-F238E27FC236}">
                  <a16:creationId xmlns:a16="http://schemas.microsoft.com/office/drawing/2014/main" xmlns="" id="{2C8503B5-14ED-4DB3-9264-CF49283FCEBC}"/>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9">
              <a:extLst>
                <a:ext uri="{FF2B5EF4-FFF2-40B4-BE49-F238E27FC236}">
                  <a16:creationId xmlns:a16="http://schemas.microsoft.com/office/drawing/2014/main" xmlns="" id="{2D6416CC-DECE-445F-87FE-4FB96BF7525C}"/>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10">
              <a:extLst>
                <a:ext uri="{FF2B5EF4-FFF2-40B4-BE49-F238E27FC236}">
                  <a16:creationId xmlns:a16="http://schemas.microsoft.com/office/drawing/2014/main" xmlns="" id="{3F437FEF-D2C2-4E86-AF97-D5F689C7245E}"/>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11">
              <a:extLst>
                <a:ext uri="{FF2B5EF4-FFF2-40B4-BE49-F238E27FC236}">
                  <a16:creationId xmlns:a16="http://schemas.microsoft.com/office/drawing/2014/main" xmlns="" id="{88362D2F-854D-459C-AEE5-F32FDB296AF1}"/>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12">
              <a:extLst>
                <a:ext uri="{FF2B5EF4-FFF2-40B4-BE49-F238E27FC236}">
                  <a16:creationId xmlns:a16="http://schemas.microsoft.com/office/drawing/2014/main" xmlns="" id="{9335E1CF-A7BC-4A02-9B14-37E4D84BB98A}"/>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13">
              <a:extLst>
                <a:ext uri="{FF2B5EF4-FFF2-40B4-BE49-F238E27FC236}">
                  <a16:creationId xmlns:a16="http://schemas.microsoft.com/office/drawing/2014/main" xmlns="" id="{0861FD46-49B3-4518-8FE0-108951B755E3}"/>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14">
              <a:extLst>
                <a:ext uri="{FF2B5EF4-FFF2-40B4-BE49-F238E27FC236}">
                  <a16:creationId xmlns:a16="http://schemas.microsoft.com/office/drawing/2014/main" xmlns="" id="{20D45BE3-6707-4401-8835-5153FDBEC4F7}"/>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15">
              <a:extLst>
                <a:ext uri="{FF2B5EF4-FFF2-40B4-BE49-F238E27FC236}">
                  <a16:creationId xmlns:a16="http://schemas.microsoft.com/office/drawing/2014/main" xmlns="" id="{79D51AE0-8BF6-4CB6-9C18-4E45625FEC16}"/>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Line 16">
              <a:extLst>
                <a:ext uri="{FF2B5EF4-FFF2-40B4-BE49-F238E27FC236}">
                  <a16:creationId xmlns:a16="http://schemas.microsoft.com/office/drawing/2014/main" xmlns="" id="{A70F64A4-E2C3-437B-BCEB-43850112274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3" name="Freeform 17">
              <a:extLst>
                <a:ext uri="{FF2B5EF4-FFF2-40B4-BE49-F238E27FC236}">
                  <a16:creationId xmlns:a16="http://schemas.microsoft.com/office/drawing/2014/main" xmlns="" id="{F553501C-7013-477E-AA55-A35444E2FE88}"/>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18">
              <a:extLst>
                <a:ext uri="{FF2B5EF4-FFF2-40B4-BE49-F238E27FC236}">
                  <a16:creationId xmlns:a16="http://schemas.microsoft.com/office/drawing/2014/main" xmlns="" id="{7086DD12-4F69-4808-ACBE-FB0F5AC2A231}"/>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19">
              <a:extLst>
                <a:ext uri="{FF2B5EF4-FFF2-40B4-BE49-F238E27FC236}">
                  <a16:creationId xmlns:a16="http://schemas.microsoft.com/office/drawing/2014/main" xmlns="" id="{019494F8-381A-4C9D-BA18-47F4A34BEDFB}"/>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20">
              <a:extLst>
                <a:ext uri="{FF2B5EF4-FFF2-40B4-BE49-F238E27FC236}">
                  <a16:creationId xmlns:a16="http://schemas.microsoft.com/office/drawing/2014/main" xmlns="" id="{B44F3BCA-90B3-4922-B938-F3BF0CCF5809}"/>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Rectangle 21">
              <a:extLst>
                <a:ext uri="{FF2B5EF4-FFF2-40B4-BE49-F238E27FC236}">
                  <a16:creationId xmlns:a16="http://schemas.microsoft.com/office/drawing/2014/main" xmlns="" id="{1DB64F4E-281B-423D-A0C0-CBAD2EE86EAA}"/>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8" name="Freeform 22">
              <a:extLst>
                <a:ext uri="{FF2B5EF4-FFF2-40B4-BE49-F238E27FC236}">
                  <a16:creationId xmlns:a16="http://schemas.microsoft.com/office/drawing/2014/main" xmlns="" id="{8D73D67F-26F5-49D6-9A1C-46E1BA7979AD}"/>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23">
              <a:extLst>
                <a:ext uri="{FF2B5EF4-FFF2-40B4-BE49-F238E27FC236}">
                  <a16:creationId xmlns:a16="http://schemas.microsoft.com/office/drawing/2014/main" xmlns="" id="{BA7258D5-4A44-4AC8-B399-91CE6EF6E35E}"/>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24">
              <a:extLst>
                <a:ext uri="{FF2B5EF4-FFF2-40B4-BE49-F238E27FC236}">
                  <a16:creationId xmlns:a16="http://schemas.microsoft.com/office/drawing/2014/main" xmlns="" id="{19AA3A95-2D61-4020-86A6-E56672CCF6A3}"/>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25">
              <a:extLst>
                <a:ext uri="{FF2B5EF4-FFF2-40B4-BE49-F238E27FC236}">
                  <a16:creationId xmlns:a16="http://schemas.microsoft.com/office/drawing/2014/main" xmlns="" id="{AC3DC0BD-BB92-42BE-8263-248199B4168F}"/>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26">
              <a:extLst>
                <a:ext uri="{FF2B5EF4-FFF2-40B4-BE49-F238E27FC236}">
                  <a16:creationId xmlns:a16="http://schemas.microsoft.com/office/drawing/2014/main" xmlns="" id="{0C6F3FCC-C814-421F-B1C3-2F2D709DD6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27">
              <a:extLst>
                <a:ext uri="{FF2B5EF4-FFF2-40B4-BE49-F238E27FC236}">
                  <a16:creationId xmlns:a16="http://schemas.microsoft.com/office/drawing/2014/main" xmlns="" id="{4BA8A365-B1B4-4DB4-B957-1D9FA1E04345}"/>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28">
              <a:extLst>
                <a:ext uri="{FF2B5EF4-FFF2-40B4-BE49-F238E27FC236}">
                  <a16:creationId xmlns:a16="http://schemas.microsoft.com/office/drawing/2014/main" xmlns="" id="{ED575D35-A5A9-4AB5-86BF-66822B9507BB}"/>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29">
              <a:extLst>
                <a:ext uri="{FF2B5EF4-FFF2-40B4-BE49-F238E27FC236}">
                  <a16:creationId xmlns:a16="http://schemas.microsoft.com/office/drawing/2014/main" xmlns="" id="{5A0EC0E6-BB8F-4B4D-987E-47DE8F3699C0}"/>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30">
              <a:extLst>
                <a:ext uri="{FF2B5EF4-FFF2-40B4-BE49-F238E27FC236}">
                  <a16:creationId xmlns:a16="http://schemas.microsoft.com/office/drawing/2014/main" xmlns="" id="{72544B1B-1EBE-41C0-BA7A-907DBEA49B2F}"/>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31">
              <a:extLst>
                <a:ext uri="{FF2B5EF4-FFF2-40B4-BE49-F238E27FC236}">
                  <a16:creationId xmlns:a16="http://schemas.microsoft.com/office/drawing/2014/main" xmlns="" id="{212B24A4-FCE9-48B3-9E31-22342B0E543A}"/>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cxnSp>
        <p:nvCxnSpPr>
          <p:cNvPr id="6" name="Straight Connector 5">
            <a:extLst>
              <a:ext uri="{FF2B5EF4-FFF2-40B4-BE49-F238E27FC236}">
                <a16:creationId xmlns:a16="http://schemas.microsoft.com/office/drawing/2014/main" xmlns="" id="{82D13FA4-74B9-4568-8345-4AC23B027097}"/>
              </a:ext>
            </a:extLst>
          </p:cNvPr>
          <p:cNvCxnSpPr/>
          <p:nvPr userDrawn="1"/>
        </p:nvCxnSpPr>
        <p:spPr>
          <a:xfrm>
            <a:off x="-7598" y="9525"/>
            <a:ext cx="12210044" cy="0"/>
          </a:xfrm>
          <a:prstGeom prst="line">
            <a:avLst/>
          </a:prstGeom>
          <a:ln w="44450"/>
        </p:spPr>
        <p:style>
          <a:lnRef idx="1">
            <a:schemeClr val="accent4"/>
          </a:lnRef>
          <a:fillRef idx="0">
            <a:schemeClr val="accent4"/>
          </a:fillRef>
          <a:effectRef idx="0">
            <a:schemeClr val="accent4"/>
          </a:effectRef>
          <a:fontRef idx="minor">
            <a:schemeClr val="tx1"/>
          </a:fontRef>
        </p:style>
      </p:cxnSp>
      <p:sp>
        <p:nvSpPr>
          <p:cNvPr id="8" name="Title 9"/>
          <p:cNvSpPr>
            <a:spLocks noGrp="1"/>
          </p:cNvSpPr>
          <p:nvPr>
            <p:ph type="title"/>
          </p:nvPr>
        </p:nvSpPr>
        <p:spPr>
          <a:xfrm>
            <a:off x="424685" y="278384"/>
            <a:ext cx="11328000" cy="432000"/>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rgbClr val="006C80"/>
                </a:solidFill>
                <a:latin typeface="Agency FB" panose="020B0503020202020204" pitchFamily="34" charset="0"/>
                <a:ea typeface="Agency FB" panose="020B0503020202020204" pitchFamily="34" charset="0"/>
                <a:cs typeface="Arial" charset="0"/>
              </a:defRPr>
            </a:lvl1pPr>
          </a:lstStyle>
          <a:p>
            <a:r>
              <a:rPr lang="en-US" dirty="0"/>
              <a:t>Click to edit page title</a:t>
            </a:r>
          </a:p>
        </p:txBody>
      </p:sp>
      <p:pic>
        <p:nvPicPr>
          <p:cNvPr id="9" name="Graphic 8">
            <a:extLst>
              <a:ext uri="{FF2B5EF4-FFF2-40B4-BE49-F238E27FC236}">
                <a16:creationId xmlns:a16="http://schemas.microsoft.com/office/drawing/2014/main" xmlns="" id="{271AD737-F082-400E-B06A-4FC4E34EB919}"/>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1403558" y="156494"/>
            <a:ext cx="409576" cy="596218"/>
          </a:xfrm>
          <a:prstGeom prst="rect">
            <a:avLst/>
          </a:prstGeom>
        </p:spPr>
      </p:pic>
      <p:sp>
        <p:nvSpPr>
          <p:cNvPr id="13" name="Footer Placeholder 12">
            <a:extLst>
              <a:ext uri="{FF2B5EF4-FFF2-40B4-BE49-F238E27FC236}">
                <a16:creationId xmlns:a16="http://schemas.microsoft.com/office/drawing/2014/main" xmlns="" id="{37F3E873-2FC8-454F-B708-19EB4126C14E}"/>
              </a:ext>
            </a:extLst>
          </p:cNvPr>
          <p:cNvSpPr>
            <a:spLocks noGrp="1"/>
          </p:cNvSpPr>
          <p:nvPr>
            <p:ph type="ftr" sz="quarter" idx="14"/>
          </p:nvPr>
        </p:nvSpPr>
        <p:spPr>
          <a:xfrm>
            <a:off x="5487790" y="6534915"/>
            <a:ext cx="6034263" cy="295062"/>
          </a:xfrm>
        </p:spPr>
        <p:txBody>
          <a:bodyPr/>
          <a:lstStyle>
            <a:lvl1pPr algn="r">
              <a:defRPr>
                <a:solidFill>
                  <a:srgbClr val="006C80"/>
                </a:solidFill>
              </a:defRPr>
            </a:lvl1pPr>
          </a:lstStyle>
          <a:p>
            <a:r>
              <a:rPr lang="en-US"/>
              <a:t>Change your text at "Header &amp; Footer" menu</a:t>
            </a:r>
            <a:endParaRPr lang="en-US" dirty="0"/>
          </a:p>
        </p:txBody>
      </p:sp>
      <p:sp>
        <p:nvSpPr>
          <p:cNvPr id="14" name="Slide Number Placeholder 13">
            <a:extLst>
              <a:ext uri="{FF2B5EF4-FFF2-40B4-BE49-F238E27FC236}">
                <a16:creationId xmlns:a16="http://schemas.microsoft.com/office/drawing/2014/main" xmlns="" id="{ACFED4BE-6F66-4D5D-8BE2-13B302540D12}"/>
              </a:ext>
            </a:extLst>
          </p:cNvPr>
          <p:cNvSpPr>
            <a:spLocks noGrp="1"/>
          </p:cNvSpPr>
          <p:nvPr>
            <p:ph type="sldNum" sz="quarter" idx="15"/>
          </p:nvPr>
        </p:nvSpPr>
        <p:spPr/>
        <p:txBody>
          <a:bodyPr/>
          <a:lstStyle/>
          <a:p>
            <a:fld id="{19B51A1E-902D-48AF-9020-955120F399B6}" type="slidenum">
              <a:rPr lang="en-US" smtClean="0"/>
              <a:pPr/>
              <a:t>‹#›</a:t>
            </a:fld>
            <a:endParaRPr lang="en-US" dirty="0"/>
          </a:p>
        </p:txBody>
      </p:sp>
      <p:pic>
        <p:nvPicPr>
          <p:cNvPr id="7" name="Picture 6">
            <a:extLst>
              <a:ext uri="{FF2B5EF4-FFF2-40B4-BE49-F238E27FC236}">
                <a16:creationId xmlns:a16="http://schemas.microsoft.com/office/drawing/2014/main" xmlns="" id="{2E4B8B1A-31C1-40D0-BF7D-2141D4C4E070}"/>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48231"/>
          <a:stretch/>
        </p:blipFill>
        <p:spPr>
          <a:xfrm>
            <a:off x="2319" y="6010546"/>
            <a:ext cx="5446529" cy="846743"/>
          </a:xfrm>
          <a:prstGeom prst="rect">
            <a:avLst/>
          </a:prstGeom>
        </p:spPr>
      </p:pic>
      <p:sp>
        <p:nvSpPr>
          <p:cNvPr id="5" name="Rectangle 4"/>
          <p:cNvSpPr/>
          <p:nvPr/>
        </p:nvSpPr>
        <p:spPr>
          <a:xfrm>
            <a:off x="440912" y="670187"/>
            <a:ext cx="1155700" cy="47625"/>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903">
              <a:solidFill>
                <a:prstClr val="white"/>
              </a:solidFill>
            </a:endParaRPr>
          </a:p>
        </p:txBody>
      </p:sp>
    </p:spTree>
    <p:extLst>
      <p:ext uri="{BB962C8B-B14F-4D97-AF65-F5344CB8AC3E}">
        <p14:creationId xmlns:p14="http://schemas.microsoft.com/office/powerpoint/2010/main" val="80913147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age4">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 name="Picture 2" descr="F:\PLN 2018-\WORK\GAMBAR\50-Beautiful-and-Minimalist-Presentation-Backgrounds-037.jpg">
            <a:extLst>
              <a:ext uri="{FF2B5EF4-FFF2-40B4-BE49-F238E27FC236}">
                <a16:creationId xmlns:a16="http://schemas.microsoft.com/office/drawing/2014/main" xmlns="" id="{B438EBC5-19EC-4419-A195-861FBC2C61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4" y="-1896"/>
            <a:ext cx="1218444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3"/>
          </p:nvPr>
        </p:nvSpPr>
        <p:spPr>
          <a:xfrm>
            <a:off x="272470" y="1008993"/>
            <a:ext cx="11564268"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a:extLst>
              <a:ext uri="{FF2B5EF4-FFF2-40B4-BE49-F238E27FC236}">
                <a16:creationId xmlns:a16="http://schemas.microsoft.com/office/drawing/2014/main" xmlns="" id="{C933F582-0922-472E-8C0E-81607025D8A6}"/>
              </a:ext>
            </a:extLst>
          </p:cNvPr>
          <p:cNvGrpSpPr/>
          <p:nvPr userDrawn="1"/>
        </p:nvGrpSpPr>
        <p:grpSpPr>
          <a:xfrm>
            <a:off x="10766490" y="47056"/>
            <a:ext cx="1453493" cy="6507202"/>
            <a:chOff x="10766490" y="3165"/>
            <a:chExt cx="1453493" cy="6527837"/>
          </a:xfrm>
          <a:solidFill>
            <a:schemeClr val="bg1"/>
          </a:solidFill>
        </p:grpSpPr>
        <p:sp>
          <p:nvSpPr>
            <p:cNvPr id="24" name="Rectangle 5">
              <a:extLst>
                <a:ext uri="{FF2B5EF4-FFF2-40B4-BE49-F238E27FC236}">
                  <a16:creationId xmlns:a16="http://schemas.microsoft.com/office/drawing/2014/main" xmlns=""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xmlns=""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xmlns=""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xmlns=""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xmlns=""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xmlns=""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xmlns=""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xmlns=""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xmlns=""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xmlns=""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xmlns=""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xmlns=""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xmlns=""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xmlns=""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xmlns=""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xmlns=""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xmlns=""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xmlns=""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xmlns=""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xmlns=""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xmlns=""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xmlns=""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xmlns=""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xmlns=""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xmlns=""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xmlns=""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xmlns=""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xmlns=""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xmlns=""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xmlns=""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xmlns=""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xmlns=""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79" name="Group 78">
            <a:extLst>
              <a:ext uri="{FF2B5EF4-FFF2-40B4-BE49-F238E27FC236}">
                <a16:creationId xmlns:a16="http://schemas.microsoft.com/office/drawing/2014/main" xmlns="" id="{9F4986E1-7D3B-4A72-AA83-199E6AB48F11}"/>
              </a:ext>
            </a:extLst>
          </p:cNvPr>
          <p:cNvGrpSpPr/>
          <p:nvPr/>
        </p:nvGrpSpPr>
        <p:grpSpPr>
          <a:xfrm>
            <a:off x="-22806" y="1"/>
            <a:ext cx="1216025" cy="6872368"/>
            <a:chOff x="-9525" y="0"/>
            <a:chExt cx="1216025" cy="6858001"/>
          </a:xfrm>
          <a:gradFill>
            <a:gsLst>
              <a:gs pos="0">
                <a:schemeClr val="bg1">
                  <a:alpha val="5000"/>
                </a:schemeClr>
              </a:gs>
              <a:gs pos="88000">
                <a:srgbClr val="FFFFFF"/>
              </a:gs>
              <a:gs pos="32000">
                <a:schemeClr val="bg1"/>
              </a:gs>
              <a:gs pos="100000">
                <a:srgbClr val="00A2B9">
                  <a:alpha val="0"/>
                </a:srgbClr>
              </a:gs>
            </a:gsLst>
            <a:lin ang="5400000" scaled="0"/>
          </a:gradFill>
        </p:grpSpPr>
        <p:sp>
          <p:nvSpPr>
            <p:cNvPr id="91" name="Rectangle 5">
              <a:extLst>
                <a:ext uri="{FF2B5EF4-FFF2-40B4-BE49-F238E27FC236}">
                  <a16:creationId xmlns:a16="http://schemas.microsoft.com/office/drawing/2014/main" xmlns="" id="{243C35A0-7FC6-4878-9D72-F9A74BAF5545}"/>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92" name="Freeform 6">
              <a:extLst>
                <a:ext uri="{FF2B5EF4-FFF2-40B4-BE49-F238E27FC236}">
                  <a16:creationId xmlns:a16="http://schemas.microsoft.com/office/drawing/2014/main" xmlns="" id="{CFEE167C-9025-4D54-AA7C-5D91535D0D43}"/>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7">
              <a:extLst>
                <a:ext uri="{FF2B5EF4-FFF2-40B4-BE49-F238E27FC236}">
                  <a16:creationId xmlns:a16="http://schemas.microsoft.com/office/drawing/2014/main" xmlns="" id="{5AAE2F70-20BB-4751-A6F8-47CEC088937F}"/>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8">
              <a:extLst>
                <a:ext uri="{FF2B5EF4-FFF2-40B4-BE49-F238E27FC236}">
                  <a16:creationId xmlns:a16="http://schemas.microsoft.com/office/drawing/2014/main" xmlns="" id="{2C8503B5-14ED-4DB3-9264-CF49283FCEBC}"/>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9">
              <a:extLst>
                <a:ext uri="{FF2B5EF4-FFF2-40B4-BE49-F238E27FC236}">
                  <a16:creationId xmlns:a16="http://schemas.microsoft.com/office/drawing/2014/main" xmlns="" id="{2D6416CC-DECE-445F-87FE-4FB96BF7525C}"/>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10">
              <a:extLst>
                <a:ext uri="{FF2B5EF4-FFF2-40B4-BE49-F238E27FC236}">
                  <a16:creationId xmlns:a16="http://schemas.microsoft.com/office/drawing/2014/main" xmlns="" id="{3F437FEF-D2C2-4E86-AF97-D5F689C7245E}"/>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11">
              <a:extLst>
                <a:ext uri="{FF2B5EF4-FFF2-40B4-BE49-F238E27FC236}">
                  <a16:creationId xmlns:a16="http://schemas.microsoft.com/office/drawing/2014/main" xmlns="" id="{88362D2F-854D-459C-AEE5-F32FDB296AF1}"/>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12">
              <a:extLst>
                <a:ext uri="{FF2B5EF4-FFF2-40B4-BE49-F238E27FC236}">
                  <a16:creationId xmlns:a16="http://schemas.microsoft.com/office/drawing/2014/main" xmlns="" id="{9335E1CF-A7BC-4A02-9B14-37E4D84BB98A}"/>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13">
              <a:extLst>
                <a:ext uri="{FF2B5EF4-FFF2-40B4-BE49-F238E27FC236}">
                  <a16:creationId xmlns:a16="http://schemas.microsoft.com/office/drawing/2014/main" xmlns="" id="{0861FD46-49B3-4518-8FE0-108951B755E3}"/>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14">
              <a:extLst>
                <a:ext uri="{FF2B5EF4-FFF2-40B4-BE49-F238E27FC236}">
                  <a16:creationId xmlns:a16="http://schemas.microsoft.com/office/drawing/2014/main" xmlns="" id="{20D45BE3-6707-4401-8835-5153FDBEC4F7}"/>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15">
              <a:extLst>
                <a:ext uri="{FF2B5EF4-FFF2-40B4-BE49-F238E27FC236}">
                  <a16:creationId xmlns:a16="http://schemas.microsoft.com/office/drawing/2014/main" xmlns="" id="{79D51AE0-8BF6-4CB6-9C18-4E45625FEC16}"/>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Line 16">
              <a:extLst>
                <a:ext uri="{FF2B5EF4-FFF2-40B4-BE49-F238E27FC236}">
                  <a16:creationId xmlns:a16="http://schemas.microsoft.com/office/drawing/2014/main" xmlns="" id="{A70F64A4-E2C3-437B-BCEB-43850112274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3" name="Freeform 17">
              <a:extLst>
                <a:ext uri="{FF2B5EF4-FFF2-40B4-BE49-F238E27FC236}">
                  <a16:creationId xmlns:a16="http://schemas.microsoft.com/office/drawing/2014/main" xmlns="" id="{F553501C-7013-477E-AA55-A35444E2FE88}"/>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18">
              <a:extLst>
                <a:ext uri="{FF2B5EF4-FFF2-40B4-BE49-F238E27FC236}">
                  <a16:creationId xmlns:a16="http://schemas.microsoft.com/office/drawing/2014/main" xmlns="" id="{7086DD12-4F69-4808-ACBE-FB0F5AC2A231}"/>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19">
              <a:extLst>
                <a:ext uri="{FF2B5EF4-FFF2-40B4-BE49-F238E27FC236}">
                  <a16:creationId xmlns:a16="http://schemas.microsoft.com/office/drawing/2014/main" xmlns="" id="{019494F8-381A-4C9D-BA18-47F4A34BEDFB}"/>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20">
              <a:extLst>
                <a:ext uri="{FF2B5EF4-FFF2-40B4-BE49-F238E27FC236}">
                  <a16:creationId xmlns:a16="http://schemas.microsoft.com/office/drawing/2014/main" xmlns="" id="{B44F3BCA-90B3-4922-B938-F3BF0CCF5809}"/>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Rectangle 21">
              <a:extLst>
                <a:ext uri="{FF2B5EF4-FFF2-40B4-BE49-F238E27FC236}">
                  <a16:creationId xmlns:a16="http://schemas.microsoft.com/office/drawing/2014/main" xmlns="" id="{1DB64F4E-281B-423D-A0C0-CBAD2EE86EAA}"/>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8" name="Freeform 22">
              <a:extLst>
                <a:ext uri="{FF2B5EF4-FFF2-40B4-BE49-F238E27FC236}">
                  <a16:creationId xmlns:a16="http://schemas.microsoft.com/office/drawing/2014/main" xmlns="" id="{8D73D67F-26F5-49D6-9A1C-46E1BA7979AD}"/>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23">
              <a:extLst>
                <a:ext uri="{FF2B5EF4-FFF2-40B4-BE49-F238E27FC236}">
                  <a16:creationId xmlns:a16="http://schemas.microsoft.com/office/drawing/2014/main" xmlns="" id="{BA7258D5-4A44-4AC8-B399-91CE6EF6E35E}"/>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24">
              <a:extLst>
                <a:ext uri="{FF2B5EF4-FFF2-40B4-BE49-F238E27FC236}">
                  <a16:creationId xmlns:a16="http://schemas.microsoft.com/office/drawing/2014/main" xmlns="" id="{19AA3A95-2D61-4020-86A6-E56672CCF6A3}"/>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25">
              <a:extLst>
                <a:ext uri="{FF2B5EF4-FFF2-40B4-BE49-F238E27FC236}">
                  <a16:creationId xmlns:a16="http://schemas.microsoft.com/office/drawing/2014/main" xmlns="" id="{AC3DC0BD-BB92-42BE-8263-248199B4168F}"/>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26">
              <a:extLst>
                <a:ext uri="{FF2B5EF4-FFF2-40B4-BE49-F238E27FC236}">
                  <a16:creationId xmlns:a16="http://schemas.microsoft.com/office/drawing/2014/main" xmlns="" id="{0C6F3FCC-C814-421F-B1C3-2F2D709DD6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27">
              <a:extLst>
                <a:ext uri="{FF2B5EF4-FFF2-40B4-BE49-F238E27FC236}">
                  <a16:creationId xmlns:a16="http://schemas.microsoft.com/office/drawing/2014/main" xmlns="" id="{4BA8A365-B1B4-4DB4-B957-1D9FA1E04345}"/>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28">
              <a:extLst>
                <a:ext uri="{FF2B5EF4-FFF2-40B4-BE49-F238E27FC236}">
                  <a16:creationId xmlns:a16="http://schemas.microsoft.com/office/drawing/2014/main" xmlns="" id="{ED575D35-A5A9-4AB5-86BF-66822B9507BB}"/>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29">
              <a:extLst>
                <a:ext uri="{FF2B5EF4-FFF2-40B4-BE49-F238E27FC236}">
                  <a16:creationId xmlns:a16="http://schemas.microsoft.com/office/drawing/2014/main" xmlns="" id="{5A0EC0E6-BB8F-4B4D-987E-47DE8F3699C0}"/>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30">
              <a:extLst>
                <a:ext uri="{FF2B5EF4-FFF2-40B4-BE49-F238E27FC236}">
                  <a16:creationId xmlns:a16="http://schemas.microsoft.com/office/drawing/2014/main" xmlns="" id="{72544B1B-1EBE-41C0-BA7A-907DBEA49B2F}"/>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31">
              <a:extLst>
                <a:ext uri="{FF2B5EF4-FFF2-40B4-BE49-F238E27FC236}">
                  <a16:creationId xmlns:a16="http://schemas.microsoft.com/office/drawing/2014/main" xmlns="" id="{212B24A4-FCE9-48B3-9E31-22342B0E543A}"/>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cxnSp>
        <p:nvCxnSpPr>
          <p:cNvPr id="6" name="Straight Connector 5">
            <a:extLst>
              <a:ext uri="{FF2B5EF4-FFF2-40B4-BE49-F238E27FC236}">
                <a16:creationId xmlns:a16="http://schemas.microsoft.com/office/drawing/2014/main" xmlns="" id="{82D13FA4-74B9-4568-8345-4AC23B027097}"/>
              </a:ext>
            </a:extLst>
          </p:cNvPr>
          <p:cNvCxnSpPr/>
          <p:nvPr userDrawn="1"/>
        </p:nvCxnSpPr>
        <p:spPr>
          <a:xfrm>
            <a:off x="-7598" y="24155"/>
            <a:ext cx="12210044" cy="0"/>
          </a:xfrm>
          <a:prstGeom prst="line">
            <a:avLst/>
          </a:prstGeom>
          <a:ln w="63500"/>
        </p:spPr>
        <p:style>
          <a:lnRef idx="1">
            <a:schemeClr val="accent4"/>
          </a:lnRef>
          <a:fillRef idx="0">
            <a:schemeClr val="accent4"/>
          </a:fillRef>
          <a:effectRef idx="0">
            <a:schemeClr val="accent4"/>
          </a:effectRef>
          <a:fontRef idx="minor">
            <a:schemeClr val="tx1"/>
          </a:fontRef>
        </p:style>
      </p:cxnSp>
      <p:sp>
        <p:nvSpPr>
          <p:cNvPr id="8" name="Title 9"/>
          <p:cNvSpPr>
            <a:spLocks noGrp="1"/>
          </p:cNvSpPr>
          <p:nvPr>
            <p:ph type="title"/>
          </p:nvPr>
        </p:nvSpPr>
        <p:spPr>
          <a:xfrm>
            <a:off x="424685" y="278383"/>
            <a:ext cx="11328000" cy="432000"/>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rgbClr val="006C80"/>
                </a:solidFill>
                <a:latin typeface="Agency FB" panose="020B0503020202020204" pitchFamily="34" charset="0"/>
                <a:ea typeface="Agency FB" panose="020B0503020202020204" pitchFamily="34" charset="0"/>
                <a:cs typeface="Arial" charset="0"/>
              </a:defRPr>
            </a:lvl1pPr>
          </a:lstStyle>
          <a:p>
            <a:r>
              <a:rPr lang="en-US" dirty="0"/>
              <a:t>Click to edit page title</a:t>
            </a:r>
          </a:p>
        </p:txBody>
      </p:sp>
      <p:pic>
        <p:nvPicPr>
          <p:cNvPr id="9" name="Graphic 8">
            <a:extLst>
              <a:ext uri="{FF2B5EF4-FFF2-40B4-BE49-F238E27FC236}">
                <a16:creationId xmlns:a16="http://schemas.microsoft.com/office/drawing/2014/main" xmlns="" id="{271AD737-F082-400E-B06A-4FC4E34EB919}"/>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1403558" y="156494"/>
            <a:ext cx="409576" cy="596218"/>
          </a:xfrm>
          <a:prstGeom prst="rect">
            <a:avLst/>
          </a:prstGeom>
        </p:spPr>
      </p:pic>
      <p:cxnSp>
        <p:nvCxnSpPr>
          <p:cNvPr id="10" name="Straight Connector 9">
            <a:extLst>
              <a:ext uri="{FF2B5EF4-FFF2-40B4-BE49-F238E27FC236}">
                <a16:creationId xmlns:a16="http://schemas.microsoft.com/office/drawing/2014/main" xmlns="" id="{B146293E-D65B-4A80-BEF9-982025C7AB57}"/>
              </a:ext>
            </a:extLst>
          </p:cNvPr>
          <p:cNvCxnSpPr>
            <a:cxnSpLocks/>
          </p:cNvCxnSpPr>
          <p:nvPr userDrawn="1"/>
        </p:nvCxnSpPr>
        <p:spPr>
          <a:xfrm>
            <a:off x="5266944" y="6545579"/>
            <a:ext cx="6919490" cy="0"/>
          </a:xfrm>
          <a:prstGeom prst="line">
            <a:avLst/>
          </a:prstGeom>
          <a:ln w="12700">
            <a:solidFill>
              <a:srgbClr val="009DB4"/>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xmlns="" id="{8D8CB9CA-92C9-4555-8280-DC52FD9C6937}"/>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1157050" y="6573952"/>
            <a:ext cx="575310" cy="242772"/>
          </a:xfrm>
          <a:prstGeom prst="rect">
            <a:avLst/>
          </a:prstGeom>
        </p:spPr>
      </p:pic>
      <p:pic>
        <p:nvPicPr>
          <p:cNvPr id="7" name="Picture 6">
            <a:extLst>
              <a:ext uri="{FF2B5EF4-FFF2-40B4-BE49-F238E27FC236}">
                <a16:creationId xmlns:a16="http://schemas.microsoft.com/office/drawing/2014/main" xmlns="" id="{2E4B8B1A-31C1-40D0-BF7D-2141D4C4E070}"/>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l="48231"/>
          <a:stretch/>
        </p:blipFill>
        <p:spPr>
          <a:xfrm>
            <a:off x="2319" y="6010546"/>
            <a:ext cx="5446529" cy="846743"/>
          </a:xfrm>
          <a:prstGeom prst="rect">
            <a:avLst/>
          </a:prstGeom>
        </p:spPr>
      </p:pic>
      <p:sp>
        <p:nvSpPr>
          <p:cNvPr id="31" name="Footer Placeholder 30">
            <a:extLst>
              <a:ext uri="{FF2B5EF4-FFF2-40B4-BE49-F238E27FC236}">
                <a16:creationId xmlns:a16="http://schemas.microsoft.com/office/drawing/2014/main" xmlns="" id="{0D2D13B2-21AC-46B7-AB50-804810F050D3}"/>
              </a:ext>
            </a:extLst>
          </p:cNvPr>
          <p:cNvSpPr>
            <a:spLocks noGrp="1"/>
          </p:cNvSpPr>
          <p:nvPr>
            <p:ph type="ftr" sz="quarter" idx="14"/>
          </p:nvPr>
        </p:nvSpPr>
        <p:spPr>
          <a:xfrm>
            <a:off x="5415216" y="6555442"/>
            <a:ext cx="5664000" cy="295062"/>
          </a:xfrm>
        </p:spPr>
        <p:txBody>
          <a:bodyPr/>
          <a:lstStyle/>
          <a:p>
            <a:r>
              <a:rPr lang="en-US"/>
              <a:t>Change your text at "Header &amp; Footer" menu</a:t>
            </a:r>
            <a:endParaRPr lang="en-US" dirty="0"/>
          </a:p>
        </p:txBody>
      </p:sp>
      <p:sp>
        <p:nvSpPr>
          <p:cNvPr id="32" name="Slide Number Placeholder 31">
            <a:extLst>
              <a:ext uri="{FF2B5EF4-FFF2-40B4-BE49-F238E27FC236}">
                <a16:creationId xmlns:a16="http://schemas.microsoft.com/office/drawing/2014/main" xmlns="" id="{260DCC43-E354-4F65-AAF8-B21720016D6F}"/>
              </a:ext>
            </a:extLst>
          </p:cNvPr>
          <p:cNvSpPr>
            <a:spLocks noGrp="1"/>
          </p:cNvSpPr>
          <p:nvPr>
            <p:ph type="sldNum" sz="quarter" idx="15"/>
          </p:nvPr>
        </p:nvSpPr>
        <p:spPr/>
        <p:txBody>
          <a:bodyPr/>
          <a:lstStyle/>
          <a:p>
            <a:fld id="{19B51A1E-902D-48AF-9020-955120F399B6}" type="slidenum">
              <a:rPr lang="en-US" smtClean="0"/>
              <a:pPr/>
              <a:t>‹#›</a:t>
            </a:fld>
            <a:endParaRPr lang="en-US" dirty="0"/>
          </a:p>
        </p:txBody>
      </p:sp>
      <p:sp>
        <p:nvSpPr>
          <p:cNvPr id="5" name="Rectangle 4"/>
          <p:cNvSpPr/>
          <p:nvPr/>
        </p:nvSpPr>
        <p:spPr>
          <a:xfrm>
            <a:off x="440912" y="670187"/>
            <a:ext cx="1155700" cy="47625"/>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903">
              <a:solidFill>
                <a:prstClr val="white"/>
              </a:solidFill>
            </a:endParaRPr>
          </a:p>
        </p:txBody>
      </p:sp>
    </p:spTree>
    <p:extLst>
      <p:ext uri="{BB962C8B-B14F-4D97-AF65-F5344CB8AC3E}">
        <p14:creationId xmlns:p14="http://schemas.microsoft.com/office/powerpoint/2010/main" val="2902005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w/ Nber">
    <p:spTree>
      <p:nvGrpSpPr>
        <p:cNvPr id="1" name=""/>
        <p:cNvGrpSpPr/>
        <p:nvPr/>
      </p:nvGrpSpPr>
      <p:grpSpPr>
        <a:xfrm>
          <a:off x="0" y="0"/>
          <a:ext cx="0" cy="0"/>
          <a:chOff x="0" y="0"/>
          <a:chExt cx="0" cy="0"/>
        </a:xfrm>
      </p:grpSpPr>
      <p:sp>
        <p:nvSpPr>
          <p:cNvPr id="9" name="Shape">
            <a:extLst>
              <a:ext uri="{FF2B5EF4-FFF2-40B4-BE49-F238E27FC236}">
                <a16:creationId xmlns:a16="http://schemas.microsoft.com/office/drawing/2014/main" xmlns="" id="{24C0F9AA-7BFD-46B6-81AF-54EDAE157257}"/>
              </a:ext>
            </a:extLst>
          </p:cNvPr>
          <p:cNvSpPr>
            <a:spLocks noChangeAspect="1"/>
          </p:cNvSpPr>
          <p:nvPr userDrawn="1"/>
        </p:nvSpPr>
        <p:spPr>
          <a:xfrm>
            <a:off x="0" y="6018041"/>
            <a:ext cx="12188952" cy="839959"/>
          </a:xfrm>
          <a:custGeom>
            <a:avLst/>
            <a:gdLst/>
            <a:ahLst/>
            <a:cxnLst>
              <a:cxn ang="0">
                <a:pos x="wd2" y="hd2"/>
              </a:cxn>
              <a:cxn ang="5400000">
                <a:pos x="wd2" y="hd2"/>
              </a:cxn>
              <a:cxn ang="10800000">
                <a:pos x="wd2" y="hd2"/>
              </a:cxn>
              <a:cxn ang="16200000">
                <a:pos x="wd2" y="hd2"/>
              </a:cxn>
            </a:cxnLst>
            <a:rect l="0" t="0" r="r" b="b"/>
            <a:pathLst>
              <a:path w="21600" h="21600" extrusionOk="0">
                <a:moveTo>
                  <a:pt x="17091" y="0"/>
                </a:moveTo>
                <a:cubicBezTo>
                  <a:pt x="16950" y="0"/>
                  <a:pt x="16819" y="1095"/>
                  <a:pt x="16748" y="2888"/>
                </a:cubicBezTo>
                <a:lnTo>
                  <a:pt x="16401" y="11964"/>
                </a:lnTo>
                <a:cubicBezTo>
                  <a:pt x="16342" y="13428"/>
                  <a:pt x="16235" y="14345"/>
                  <a:pt x="16118" y="14345"/>
                </a:cubicBezTo>
                <a:lnTo>
                  <a:pt x="0" y="14345"/>
                </a:lnTo>
                <a:lnTo>
                  <a:pt x="0" y="21600"/>
                </a:lnTo>
                <a:lnTo>
                  <a:pt x="21595" y="21600"/>
                </a:lnTo>
                <a:lnTo>
                  <a:pt x="21595" y="14345"/>
                </a:lnTo>
                <a:lnTo>
                  <a:pt x="21600" y="14"/>
                </a:lnTo>
                <a:lnTo>
                  <a:pt x="17091" y="14"/>
                </a:lnTo>
                <a:close/>
              </a:path>
            </a:pathLst>
          </a:custGeom>
          <a:solidFill>
            <a:srgbClr val="49CEEF"/>
          </a:solidFill>
          <a:ln w="12700">
            <a:miter lim="400000"/>
          </a:ln>
        </p:spPr>
        <p:txBody>
          <a:bodyPr lIns="38100" tIns="38100" rIns="38100" bIns="38100" anchor="ctr"/>
          <a:lstStyle/>
          <a:p>
            <a:pPr marL="0" marR="0" lvl="0" indent="0" algn="l" defTabSz="914354"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62C1D42-6617-4BEE-98E5-BA7C91BA0ABE}"/>
              </a:ext>
            </a:extLst>
          </p:cNvPr>
          <p:cNvSpPr>
            <a:spLocks noGrp="1"/>
          </p:cNvSpPr>
          <p:nvPr>
            <p:ph type="title"/>
          </p:nvPr>
        </p:nvSpPr>
        <p:spPr>
          <a:xfrm>
            <a:off x="2495600" y="365125"/>
            <a:ext cx="88582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61E264C9-A85A-4EAB-ABF5-1F23772B5E9F}"/>
              </a:ext>
            </a:extLst>
          </p:cNvPr>
          <p:cNvSpPr>
            <a:spLocks noGrp="1"/>
          </p:cNvSpPr>
          <p:nvPr>
            <p:ph idx="1"/>
          </p:nvPr>
        </p:nvSpPr>
        <p:spPr>
          <a:xfrm>
            <a:off x="838200" y="2060848"/>
            <a:ext cx="10515600" cy="38884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72CADAF-68B5-4AE6-A7BF-B41A96E7A599}"/>
              </a:ext>
            </a:extLst>
          </p:cNvPr>
          <p:cNvSpPr>
            <a:spLocks noGrp="1"/>
          </p:cNvSpPr>
          <p:nvPr>
            <p:ph type="dt" sz="half" idx="10"/>
          </p:nvPr>
        </p:nvSpPr>
        <p:spPr>
          <a:xfrm>
            <a:off x="838200" y="6188669"/>
            <a:ext cx="2743200" cy="365125"/>
          </a:xfrm>
        </p:spPr>
        <p:txBody>
          <a:bodyPr/>
          <a:lstStyle>
            <a:lvl1pPr>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Your Date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DF0BAC43-A15B-4524-B559-F5C89AB84411}"/>
              </a:ext>
            </a:extLst>
          </p:cNvPr>
          <p:cNvSpPr>
            <a:spLocks noGrp="1"/>
          </p:cNvSpPr>
          <p:nvPr>
            <p:ph type="ftr" sz="quarter" idx="11"/>
          </p:nvPr>
        </p:nvSpPr>
        <p:spPr>
          <a:xfrm>
            <a:off x="4038600" y="6188669"/>
            <a:ext cx="4114800" cy="365125"/>
          </a:xfrm>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Your Footer</a:t>
            </a:r>
          </a:p>
        </p:txBody>
      </p:sp>
      <p:sp>
        <p:nvSpPr>
          <p:cNvPr id="6" name="Slide Number Placeholder 5">
            <a:extLst>
              <a:ext uri="{FF2B5EF4-FFF2-40B4-BE49-F238E27FC236}">
                <a16:creationId xmlns:a16="http://schemas.microsoft.com/office/drawing/2014/main" xmlns="" id="{F4A0BDDA-974C-4553-B192-00D80DAAAE57}"/>
              </a:ext>
            </a:extLst>
          </p:cNvPr>
          <p:cNvSpPr>
            <a:spLocks noGrp="1"/>
          </p:cNvSpPr>
          <p:nvPr>
            <p:ph type="sldNum" sz="quarter" idx="12"/>
          </p:nvPr>
        </p:nvSpPr>
        <p:spPr>
          <a:xfrm>
            <a:off x="8610600" y="6188669"/>
            <a:ext cx="2743200" cy="365125"/>
          </a:xfrm>
        </p:spPr>
        <p:txBody>
          <a:bodyPr/>
          <a:lstStyle>
            <a:lvl1pPr>
              <a:defRPr>
                <a:solidFill>
                  <a:schemeClr val="tx1">
                    <a:lumMod val="75000"/>
                    <a:lumOff val="25000"/>
                  </a:schemeClr>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F9036A72-EF4D-4486-A23C-054FE2E2A8D2}" type="slidenum">
              <a:rPr kumimoji="0" lang="en-US" sz="1200" b="0" i="0" u="none" strike="noStrike" kern="1200" cap="none" spc="0" normalizeH="0" baseline="0" noProof="0" smtClean="0">
                <a:ln>
                  <a:noFill/>
                </a:ln>
                <a:solidFill>
                  <a:prstClr val="black">
                    <a:lumMod val="75000"/>
                    <a:lumOff val="2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7" name="Text Placeholder 8">
            <a:extLst>
              <a:ext uri="{FF2B5EF4-FFF2-40B4-BE49-F238E27FC236}">
                <a16:creationId xmlns:a16="http://schemas.microsoft.com/office/drawing/2014/main" xmlns="" id="{7FE1E8C5-1D73-4362-8287-0FBC5752C151}"/>
              </a:ext>
            </a:extLst>
          </p:cNvPr>
          <p:cNvSpPr>
            <a:spLocks noGrp="1"/>
          </p:cNvSpPr>
          <p:nvPr>
            <p:ph type="body" sz="quarter" idx="13" hasCustomPrompt="1"/>
          </p:nvPr>
        </p:nvSpPr>
        <p:spPr>
          <a:xfrm>
            <a:off x="-780293" y="-230809"/>
            <a:ext cx="3275893" cy="2003625"/>
          </a:xfrm>
        </p:spPr>
        <p:txBody>
          <a:bodyPr wrap="square">
            <a:spAutoFit/>
          </a:bodyPr>
          <a:lstStyle>
            <a:lvl1pPr marL="0" indent="0" algn="r">
              <a:buNone/>
              <a:defRPr sz="13800" b="1">
                <a:solidFill>
                  <a:srgbClr val="49CEEF"/>
                </a:solidFill>
                <a:latin typeface="Arial Black" panose="020B0A04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00</a:t>
            </a:r>
          </a:p>
        </p:txBody>
      </p:sp>
      <p:sp>
        <p:nvSpPr>
          <p:cNvPr id="8" name="Rectangle 7">
            <a:extLst>
              <a:ext uri="{FF2B5EF4-FFF2-40B4-BE49-F238E27FC236}">
                <a16:creationId xmlns:a16="http://schemas.microsoft.com/office/drawing/2014/main" xmlns="" id="{65108B4F-6DCF-4C31-9E72-BA4F0AB127A6}"/>
              </a:ext>
            </a:extLst>
          </p:cNvPr>
          <p:cNvSpPr/>
          <p:nvPr userDrawn="1"/>
        </p:nvSpPr>
        <p:spPr>
          <a:xfrm>
            <a:off x="1127448" y="1629848"/>
            <a:ext cx="897775" cy="9975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276521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 name="Picture 2" descr="F:\PLN 2018-\WORK\GAMBAR\50-Beautiful-and-Minimalist-Presentation-Backgrounds-037.jpg">
            <a:extLst>
              <a:ext uri="{FF2B5EF4-FFF2-40B4-BE49-F238E27FC236}">
                <a16:creationId xmlns:a16="http://schemas.microsoft.com/office/drawing/2014/main" xmlns="" id="{B438EBC5-19EC-4419-A195-861FBC2C61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09" y="-1896"/>
            <a:ext cx="12210044"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xmlns="" id="{C933F582-0922-472E-8C0E-81607025D8A6}"/>
              </a:ext>
            </a:extLst>
          </p:cNvPr>
          <p:cNvGrpSpPr/>
          <p:nvPr userDrawn="1"/>
        </p:nvGrpSpPr>
        <p:grpSpPr>
          <a:xfrm>
            <a:off x="10766490" y="3165"/>
            <a:ext cx="1453493" cy="6527837"/>
            <a:chOff x="10766490" y="3165"/>
            <a:chExt cx="1453493" cy="6527837"/>
          </a:xfrm>
          <a:gradFill flip="none" rotWithShape="1">
            <a:gsLst>
              <a:gs pos="1770">
                <a:schemeClr val="bg1"/>
              </a:gs>
              <a:gs pos="98230">
                <a:schemeClr val="bg1"/>
              </a:gs>
            </a:gsLst>
            <a:lin ang="5400000" scaled="0"/>
            <a:tileRect/>
          </a:gradFill>
        </p:grpSpPr>
        <p:sp>
          <p:nvSpPr>
            <p:cNvPr id="24" name="Rectangle 5">
              <a:extLst>
                <a:ext uri="{FF2B5EF4-FFF2-40B4-BE49-F238E27FC236}">
                  <a16:creationId xmlns:a16="http://schemas.microsoft.com/office/drawing/2014/main" xmlns=""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xmlns=""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xmlns=""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xmlns=""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xmlns=""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xmlns=""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xmlns=""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xmlns=""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xmlns=""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xmlns=""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xmlns=""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xmlns=""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xmlns=""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xmlns=""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xmlns=""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xmlns=""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xmlns=""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xmlns=""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xmlns=""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xmlns=""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xmlns=""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xmlns=""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xmlns=""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xmlns=""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xmlns=""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xmlns=""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xmlns=""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xmlns=""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xmlns=""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xmlns=""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xmlns=""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xmlns=""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9" name="Flowchart: Data 8">
            <a:extLst>
              <a:ext uri="{FF2B5EF4-FFF2-40B4-BE49-F238E27FC236}">
                <a16:creationId xmlns:a16="http://schemas.microsoft.com/office/drawing/2014/main" xmlns="" id="{95C8C5ED-3F16-49B4-BC67-D44B5BDEA972}"/>
              </a:ext>
            </a:extLst>
          </p:cNvPr>
          <p:cNvSpPr/>
          <p:nvPr userDrawn="1"/>
        </p:nvSpPr>
        <p:spPr>
          <a:xfrm>
            <a:off x="-8647" y="-31772"/>
            <a:ext cx="6822774" cy="689407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7 w 8000"/>
              <a:gd name="connsiteY0" fmla="*/ 10075 h 10075"/>
              <a:gd name="connsiteX1" fmla="*/ 0 w 8000"/>
              <a:gd name="connsiteY1" fmla="*/ 0 h 10075"/>
              <a:gd name="connsiteX2" fmla="*/ 8000 w 8000"/>
              <a:gd name="connsiteY2" fmla="*/ 0 h 10075"/>
              <a:gd name="connsiteX3" fmla="*/ 6000 w 8000"/>
              <a:gd name="connsiteY3" fmla="*/ 10000 h 10075"/>
              <a:gd name="connsiteX4" fmla="*/ 7 w 8000"/>
              <a:gd name="connsiteY4" fmla="*/ 10075 h 10075"/>
              <a:gd name="connsiteX0" fmla="*/ 9 w 10000"/>
              <a:gd name="connsiteY0" fmla="*/ 10000 h 10009"/>
              <a:gd name="connsiteX1" fmla="*/ 0 w 10000"/>
              <a:gd name="connsiteY1" fmla="*/ 0 h 10009"/>
              <a:gd name="connsiteX2" fmla="*/ 10000 w 10000"/>
              <a:gd name="connsiteY2" fmla="*/ 0 h 10009"/>
              <a:gd name="connsiteX3" fmla="*/ 7481 w 10000"/>
              <a:gd name="connsiteY3" fmla="*/ 10009 h 10009"/>
              <a:gd name="connsiteX4" fmla="*/ 9 w 10000"/>
              <a:gd name="connsiteY4" fmla="*/ 10000 h 1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9">
                <a:moveTo>
                  <a:pt x="9" y="10000"/>
                </a:moveTo>
                <a:cubicBezTo>
                  <a:pt x="6" y="6667"/>
                  <a:pt x="3" y="3333"/>
                  <a:pt x="0" y="0"/>
                </a:cubicBezTo>
                <a:lnTo>
                  <a:pt x="10000" y="0"/>
                </a:lnTo>
                <a:lnTo>
                  <a:pt x="7481" y="10009"/>
                </a:lnTo>
                <a:lnTo>
                  <a:pt x="9" y="10000"/>
                </a:lnTo>
                <a:close/>
              </a:path>
            </a:pathLst>
          </a:custGeom>
          <a:gradFill flip="none" rotWithShape="1">
            <a:gsLst>
              <a:gs pos="74000">
                <a:srgbClr val="00CCFF">
                  <a:alpha val="37000"/>
                </a:srgbClr>
              </a:gs>
              <a:gs pos="21000">
                <a:srgbClr val="228B96">
                  <a:lumMod val="91000"/>
                  <a:lumOff val="9000"/>
                </a:srgb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cxnSp>
        <p:nvCxnSpPr>
          <p:cNvPr id="6" name="Straight Connector 5">
            <a:extLst>
              <a:ext uri="{FF2B5EF4-FFF2-40B4-BE49-F238E27FC236}">
                <a16:creationId xmlns:a16="http://schemas.microsoft.com/office/drawing/2014/main" xmlns="" id="{82D13FA4-74B9-4568-8345-4AC23B027097}"/>
              </a:ext>
            </a:extLst>
          </p:cNvPr>
          <p:cNvCxnSpPr/>
          <p:nvPr userDrawn="1"/>
        </p:nvCxnSpPr>
        <p:spPr>
          <a:xfrm>
            <a:off x="-7598" y="24155"/>
            <a:ext cx="12210044" cy="0"/>
          </a:xfrm>
          <a:prstGeom prst="line">
            <a:avLst/>
          </a:prstGeom>
          <a:ln w="63500"/>
        </p:spPr>
        <p:style>
          <a:lnRef idx="1">
            <a:schemeClr val="accent4"/>
          </a:lnRef>
          <a:fillRef idx="0">
            <a:schemeClr val="accent4"/>
          </a:fillRef>
          <a:effectRef idx="0">
            <a:schemeClr val="accent4"/>
          </a:effectRef>
          <a:fontRef idx="minor">
            <a:schemeClr val="tx1"/>
          </a:fontRef>
        </p:style>
      </p:cxnSp>
      <p:sp>
        <p:nvSpPr>
          <p:cNvPr id="8" name="Title 9"/>
          <p:cNvSpPr>
            <a:spLocks noGrp="1"/>
          </p:cNvSpPr>
          <p:nvPr>
            <p:ph type="title"/>
          </p:nvPr>
        </p:nvSpPr>
        <p:spPr>
          <a:xfrm>
            <a:off x="3340189" y="274637"/>
            <a:ext cx="3097187" cy="627359"/>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chemeClr val="tx1"/>
                </a:solidFill>
                <a:effectLst>
                  <a:outerShdw blurRad="38100" dist="38100" dir="2700000" algn="tl">
                    <a:srgbClr val="000000">
                      <a:alpha val="43137"/>
                    </a:srgbClr>
                  </a:outerShdw>
                </a:effectLst>
                <a:latin typeface="Agency FB" panose="020B0503020202020204" pitchFamily="34" charset="0"/>
                <a:ea typeface="Agency FB" panose="020B0503020202020204" pitchFamily="34" charset="0"/>
                <a:cs typeface="Arial" charset="0"/>
              </a:defRPr>
            </a:lvl1pPr>
          </a:lstStyle>
          <a:p>
            <a:r>
              <a:rPr lang="en-US" dirty="0"/>
              <a:t>Click to edit page title</a:t>
            </a:r>
          </a:p>
        </p:txBody>
      </p:sp>
      <p:pic>
        <p:nvPicPr>
          <p:cNvPr id="10" name="Picture 9" descr="Hasil gambar untuk pln logo png">
            <a:extLst>
              <a:ext uri="{FF2B5EF4-FFF2-40B4-BE49-F238E27FC236}">
                <a16:creationId xmlns:a16="http://schemas.microsoft.com/office/drawing/2014/main" xmlns="" id="{5274A072-61AD-468A-994B-E726F4342A5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429904" y="125356"/>
            <a:ext cx="1345645" cy="4825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xmlns="" id="{5F3C69D6-4961-4750-9919-3AF4EB1833EA}"/>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48231"/>
          <a:stretch/>
        </p:blipFill>
        <p:spPr>
          <a:xfrm flipH="1">
            <a:off x="7525682" y="6055711"/>
            <a:ext cx="4682067" cy="802289"/>
          </a:xfrm>
          <a:prstGeom prst="rect">
            <a:avLst/>
          </a:prstGeom>
        </p:spPr>
      </p:pic>
      <p:sp>
        <p:nvSpPr>
          <p:cNvPr id="3" name="Text Placeholder 2"/>
          <p:cNvSpPr>
            <a:spLocks noGrp="1"/>
          </p:cNvSpPr>
          <p:nvPr>
            <p:ph type="body" sz="quarter" idx="13"/>
          </p:nvPr>
        </p:nvSpPr>
        <p:spPr>
          <a:xfrm>
            <a:off x="6699274" y="1008993"/>
            <a:ext cx="5137463"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xmlns="" id="{B6A5B524-9FBA-40A9-BCC6-48CA48161695}"/>
              </a:ext>
            </a:extLst>
          </p:cNvPr>
          <p:cNvSpPr>
            <a:spLocks noGrp="1"/>
          </p:cNvSpPr>
          <p:nvPr>
            <p:ph type="pic" sz="quarter" idx="14"/>
          </p:nvPr>
        </p:nvSpPr>
        <p:spPr>
          <a:xfrm>
            <a:off x="311150" y="893875"/>
            <a:ext cx="2725738" cy="2543383"/>
          </a:xfrm>
          <a:prstGeom prst="rect">
            <a:avLst/>
          </a:prstGeom>
        </p:spPr>
        <p:txBody>
          <a:bodyPr/>
          <a:lstStyle/>
          <a:p>
            <a:endParaRPr lang="en-ID"/>
          </a:p>
        </p:txBody>
      </p:sp>
      <p:sp>
        <p:nvSpPr>
          <p:cNvPr id="16" name="Picture Placeholder 15">
            <a:extLst>
              <a:ext uri="{FF2B5EF4-FFF2-40B4-BE49-F238E27FC236}">
                <a16:creationId xmlns:a16="http://schemas.microsoft.com/office/drawing/2014/main" xmlns="" id="{360EF4A1-FF6F-42E9-BE93-0AFE78490868}"/>
              </a:ext>
            </a:extLst>
          </p:cNvPr>
          <p:cNvSpPr>
            <a:spLocks noGrp="1"/>
          </p:cNvSpPr>
          <p:nvPr>
            <p:ph type="pic" sz="quarter" idx="15"/>
          </p:nvPr>
        </p:nvSpPr>
        <p:spPr>
          <a:xfrm>
            <a:off x="2284413" y="3522663"/>
            <a:ext cx="2646362" cy="3060700"/>
          </a:xfrm>
          <a:prstGeom prst="rect">
            <a:avLst/>
          </a:prstGeom>
        </p:spPr>
        <p:txBody>
          <a:bodyPr/>
          <a:lstStyle/>
          <a:p>
            <a:endParaRPr lang="en-ID"/>
          </a:p>
        </p:txBody>
      </p:sp>
      <p:sp>
        <p:nvSpPr>
          <p:cNvPr id="17" name="Rectangle 16">
            <a:extLst>
              <a:ext uri="{FF2B5EF4-FFF2-40B4-BE49-F238E27FC236}">
                <a16:creationId xmlns:a16="http://schemas.microsoft.com/office/drawing/2014/main" xmlns="" id="{7A8359F8-DB81-4FC2-8E4B-EA10AF9C8970}"/>
              </a:ext>
            </a:extLst>
          </p:cNvPr>
          <p:cNvSpPr/>
          <p:nvPr userDrawn="1"/>
        </p:nvSpPr>
        <p:spPr>
          <a:xfrm>
            <a:off x="3340189" y="171715"/>
            <a:ext cx="1155700" cy="47625"/>
          </a:xfrm>
          <a:prstGeom prst="rect">
            <a:avLst/>
          </a:prstGeom>
          <a:solidFill>
            <a:srgbClr val="E805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1903">
              <a:solidFill>
                <a:prstClr val="white"/>
              </a:solidFill>
            </a:endParaRPr>
          </a:p>
        </p:txBody>
      </p:sp>
      <p:sp>
        <p:nvSpPr>
          <p:cNvPr id="22" name="TextBox 21">
            <a:extLst>
              <a:ext uri="{FF2B5EF4-FFF2-40B4-BE49-F238E27FC236}">
                <a16:creationId xmlns:a16="http://schemas.microsoft.com/office/drawing/2014/main" xmlns="" id="{44F4B715-FB86-4BEA-80E8-568430D3B377}"/>
              </a:ext>
            </a:extLst>
          </p:cNvPr>
          <p:cNvSpPr txBox="1"/>
          <p:nvPr userDrawn="1"/>
        </p:nvSpPr>
        <p:spPr>
          <a:xfrm>
            <a:off x="10010926" y="6491768"/>
            <a:ext cx="1471300" cy="338426"/>
          </a:xfrm>
          <a:prstGeom prst="rect">
            <a:avLst/>
          </a:prstGeom>
          <a:noFill/>
        </p:spPr>
        <p:txBody>
          <a:bodyPr wrap="none">
            <a:spAutoFit/>
          </a:bodyPr>
          <a:lstStyle/>
          <a:p>
            <a:pPr defTabSz="914400">
              <a:defRPr/>
            </a:pPr>
            <a:r>
              <a:rPr lang="en-US" sz="1599" dirty="0">
                <a:solidFill>
                  <a:prstClr val="white"/>
                </a:solidFill>
                <a:latin typeface="Myriad Pro" charset="0"/>
                <a:ea typeface="Myriad Pro" charset="0"/>
                <a:cs typeface="Myriad Pro" charset="0"/>
              </a:rPr>
              <a:t>www.pln.co.id</a:t>
            </a:r>
          </a:p>
        </p:txBody>
      </p:sp>
      <p:grpSp>
        <p:nvGrpSpPr>
          <p:cNvPr id="19" name="Group 18">
            <a:extLst>
              <a:ext uri="{FF2B5EF4-FFF2-40B4-BE49-F238E27FC236}">
                <a16:creationId xmlns:a16="http://schemas.microsoft.com/office/drawing/2014/main" xmlns="" id="{E710E56A-1E35-46E9-8240-5C631E13397A}"/>
              </a:ext>
            </a:extLst>
          </p:cNvPr>
          <p:cNvGrpSpPr/>
          <p:nvPr userDrawn="1"/>
        </p:nvGrpSpPr>
        <p:grpSpPr>
          <a:xfrm>
            <a:off x="11618914" y="6578314"/>
            <a:ext cx="45719" cy="167470"/>
            <a:chOff x="11570127" y="6630999"/>
            <a:chExt cx="35719" cy="200965"/>
          </a:xfrm>
        </p:grpSpPr>
        <p:cxnSp>
          <p:nvCxnSpPr>
            <p:cNvPr id="20" name="Straight Connector 19">
              <a:extLst>
                <a:ext uri="{FF2B5EF4-FFF2-40B4-BE49-F238E27FC236}">
                  <a16:creationId xmlns:a16="http://schemas.microsoft.com/office/drawing/2014/main" xmlns="" id="{C53BF21F-BDC8-40E1-B25D-869B0371C138}"/>
                </a:ext>
              </a:extLst>
            </p:cNvPr>
            <p:cNvCxnSpPr>
              <a:cxnSpLocks/>
            </p:cNvCxnSpPr>
            <p:nvPr/>
          </p:nvCxnSpPr>
          <p:spPr>
            <a:xfrm>
              <a:off x="11605846" y="6630999"/>
              <a:ext cx="0" cy="2009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8B9BA60D-4435-4092-969E-14DA58CBE763}"/>
                </a:ext>
              </a:extLst>
            </p:cNvPr>
            <p:cNvCxnSpPr>
              <a:cxnSpLocks/>
            </p:cNvCxnSpPr>
            <p:nvPr/>
          </p:nvCxnSpPr>
          <p:spPr>
            <a:xfrm>
              <a:off x="11570127" y="6630999"/>
              <a:ext cx="0" cy="2009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6" name="Slide Number Placeholder 25">
            <a:extLst>
              <a:ext uri="{FF2B5EF4-FFF2-40B4-BE49-F238E27FC236}">
                <a16:creationId xmlns:a16="http://schemas.microsoft.com/office/drawing/2014/main" xmlns="" id="{84E8FBD0-3E66-45C5-B65E-D46EA4ADF4C6}"/>
              </a:ext>
            </a:extLst>
          </p:cNvPr>
          <p:cNvSpPr>
            <a:spLocks noGrp="1"/>
          </p:cNvSpPr>
          <p:nvPr>
            <p:ph type="sldNum" sz="quarter" idx="17"/>
          </p:nvPr>
        </p:nvSpPr>
        <p:spPr/>
        <p:txBody>
          <a:bodyPr/>
          <a:lstStyle>
            <a:lvl1pPr>
              <a:defRPr>
                <a:solidFill>
                  <a:schemeClr val="bg1"/>
                </a:solidFill>
              </a:defRPr>
            </a:lvl1pPr>
          </a:lstStyle>
          <a:p>
            <a:fld id="{19B51A1E-902D-48AF-9020-955120F399B6}"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84059472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48557" y="4088845"/>
            <a:ext cx="4968367" cy="290636"/>
          </a:xfrm>
          <a:prstGeom prst="rect">
            <a:avLst/>
          </a:prstGeom>
        </p:spPr>
        <p:txBody>
          <a:bodyPr>
            <a:normAutofit/>
          </a:bodyPr>
          <a:lstStyle>
            <a:lvl1pPr marL="0" indent="0">
              <a:buNone/>
              <a:defRPr sz="1867">
                <a:solidFill>
                  <a:schemeClr val="bg1"/>
                </a:solidFill>
              </a:defRPr>
            </a:lvl1pPr>
          </a:lstStyle>
          <a:p>
            <a:r>
              <a:rPr lang="en-US" sz="1599" dirty="0">
                <a:latin typeface="Myriad Pro" charset="0"/>
                <a:ea typeface="Myriad Pro" charset="0"/>
                <a:cs typeface="Myriad Pro" charset="0"/>
              </a:rPr>
              <a:t>XX XXXXXXX XXXX</a:t>
            </a:r>
          </a:p>
        </p:txBody>
      </p:sp>
      <p:sp>
        <p:nvSpPr>
          <p:cNvPr id="9" name="Content Placeholder 2"/>
          <p:cNvSpPr>
            <a:spLocks noGrp="1"/>
          </p:cNvSpPr>
          <p:nvPr>
            <p:ph idx="13" hasCustomPrompt="1"/>
          </p:nvPr>
        </p:nvSpPr>
        <p:spPr>
          <a:xfrm>
            <a:off x="548557" y="4451736"/>
            <a:ext cx="4968367" cy="487203"/>
          </a:xfrm>
          <a:prstGeom prst="rect">
            <a:avLst/>
          </a:prstGeom>
        </p:spPr>
        <p:txBody>
          <a:bodyPr/>
          <a:lstStyle>
            <a:lvl1pPr marL="0" indent="0">
              <a:lnSpc>
                <a:spcPct val="100000"/>
              </a:lnSpc>
              <a:spcBef>
                <a:spcPts val="0"/>
              </a:spcBef>
              <a:buNone/>
              <a:defRPr sz="1399">
                <a:solidFill>
                  <a:schemeClr val="bg1"/>
                </a:solidFill>
              </a:defRPr>
            </a:lvl1pPr>
          </a:lstStyle>
          <a:p>
            <a:r>
              <a:rPr lang="en-US" sz="1467" dirty="0" err="1">
                <a:latin typeface="Myriad Pro" charset="0"/>
                <a:ea typeface="Myriad Pro" charset="0"/>
                <a:cs typeface="Myriad Pro" charset="0"/>
              </a:rPr>
              <a:t>Dipresentasikan</a:t>
            </a:r>
            <a:r>
              <a:rPr lang="en-US" sz="1467" dirty="0">
                <a:latin typeface="Myriad Pro" charset="0"/>
                <a:ea typeface="Myriad Pro" charset="0"/>
                <a:cs typeface="Myriad Pro" charset="0"/>
              </a:rPr>
              <a:t> </a:t>
            </a:r>
            <a:r>
              <a:rPr lang="en-US" sz="1467" dirty="0" err="1">
                <a:latin typeface="Myriad Pro" charset="0"/>
                <a:ea typeface="Myriad Pro" charset="0"/>
                <a:cs typeface="Myriad Pro" charset="0"/>
              </a:rPr>
              <a:t>oleh</a:t>
            </a:r>
            <a:endParaRPr lang="en-US" sz="1467" dirty="0">
              <a:latin typeface="Myriad Pro" charset="0"/>
              <a:ea typeface="Myriad Pro" charset="0"/>
              <a:cs typeface="Myriad Pro" charset="0"/>
            </a:endParaRPr>
          </a:p>
          <a:p>
            <a:r>
              <a:rPr lang="en-US" sz="1467" dirty="0">
                <a:latin typeface="Myriad Pro" charset="0"/>
                <a:ea typeface="Myriad Pro" charset="0"/>
                <a:cs typeface="Myriad Pro" charset="0"/>
              </a:rPr>
              <a:t>Dept. </a:t>
            </a:r>
            <a:r>
              <a:rPr lang="en-US" sz="1467" dirty="0" err="1">
                <a:latin typeface="Myriad Pro" charset="0"/>
                <a:ea typeface="Myriad Pro" charset="0"/>
                <a:cs typeface="Myriad Pro" charset="0"/>
              </a:rPr>
              <a:t>Pengembangan</a:t>
            </a:r>
            <a:r>
              <a:rPr lang="en-US" sz="1467" dirty="0">
                <a:latin typeface="Myriad Pro" charset="0"/>
                <a:ea typeface="Myriad Pro" charset="0"/>
                <a:cs typeface="Myriad Pro" charset="0"/>
              </a:rPr>
              <a:t> </a:t>
            </a:r>
            <a:r>
              <a:rPr lang="en-US" sz="1467" dirty="0" err="1">
                <a:latin typeface="Myriad Pro" charset="0"/>
                <a:ea typeface="Myriad Pro" charset="0"/>
                <a:cs typeface="Myriad Pro" charset="0"/>
              </a:rPr>
              <a:t>Bisnis</a:t>
            </a:r>
            <a:endParaRPr lang="en-US" sz="1467" dirty="0">
              <a:latin typeface="Myriad Pro" charset="0"/>
              <a:ea typeface="Myriad Pro" charset="0"/>
              <a:cs typeface="Myriad Pro" charset="0"/>
            </a:endParaRPr>
          </a:p>
        </p:txBody>
      </p:sp>
      <p:sp>
        <p:nvSpPr>
          <p:cNvPr id="10" name="Title Placeholder 18"/>
          <p:cNvSpPr>
            <a:spLocks noGrp="1"/>
          </p:cNvSpPr>
          <p:nvPr>
            <p:ph type="title"/>
          </p:nvPr>
        </p:nvSpPr>
        <p:spPr>
          <a:xfrm>
            <a:off x="499489" y="1500006"/>
            <a:ext cx="4112985" cy="1890069"/>
          </a:xfrm>
          <a:prstGeom prst="rect">
            <a:avLst/>
          </a:prstGeom>
        </p:spPr>
        <p:txBody>
          <a:bodyPr vert="horz" lIns="91440" tIns="45720" rIns="91440" bIns="45720" rtlCol="0" anchor="ctr">
            <a:noAutofit/>
          </a:bodyPr>
          <a:lstStyle>
            <a:lvl1pPr>
              <a:defRPr sz="4800">
                <a:latin typeface="Myriad Pro" charset="0"/>
                <a:ea typeface="Myriad Pro" charset="0"/>
                <a:cs typeface="Myriad Pro" charset="0"/>
              </a:defRPr>
            </a:lvl1pPr>
          </a:lstStyle>
          <a:p>
            <a:r>
              <a:rPr lang="en-US"/>
              <a:t>Click to edit Master title style</a:t>
            </a:r>
            <a:endParaRPr lang="en-US" dirty="0"/>
          </a:p>
        </p:txBody>
      </p:sp>
      <p:sp>
        <p:nvSpPr>
          <p:cNvPr id="2" name="TextBox 1"/>
          <p:cNvSpPr txBox="1"/>
          <p:nvPr/>
        </p:nvSpPr>
        <p:spPr>
          <a:xfrm>
            <a:off x="5791200" y="-1286933"/>
            <a:ext cx="338554" cy="707886"/>
          </a:xfrm>
          <a:prstGeom prst="rect">
            <a:avLst/>
          </a:prstGeom>
        </p:spPr>
        <p:txBody>
          <a:bodyPr wrap="none" rtlCol="0">
            <a:spAutoFit/>
          </a:bodyPr>
          <a:lstStyle/>
          <a:p>
            <a:pPr defTabSz="914400"/>
            <a:r>
              <a:rPr lang="en-US" sz="4000" b="1" dirty="0">
                <a:solidFill>
                  <a:prstClr val="white"/>
                </a:solidFill>
                <a:latin typeface="Myriad Pro" charset="0"/>
                <a:ea typeface="Myriad Pro" charset="0"/>
                <a:cs typeface="Myriad Pro" charset="0"/>
              </a:rPr>
              <a:t>`</a:t>
            </a:r>
          </a:p>
        </p:txBody>
      </p:sp>
    </p:spTree>
    <p:extLst>
      <p:ext uri="{BB962C8B-B14F-4D97-AF65-F5344CB8AC3E}">
        <p14:creationId xmlns:p14="http://schemas.microsoft.com/office/powerpoint/2010/main" val="218034649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7839820" y="5058351"/>
            <a:ext cx="51613" cy="41584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21921" tIns="60960" rIns="121921" bIns="60960" numCol="1" spcCol="0" rtlCol="0" fromWordArt="0" anchor="ctr" anchorCtr="0" forceAA="0" compatLnSpc="1">
            <a:prstTxWarp prst="textNoShape">
              <a:avLst/>
            </a:prstTxWarp>
            <a:noAutofit/>
          </a:bodyPr>
          <a:lstStyle/>
          <a:p>
            <a:pPr algn="ctr" defTabSz="914400"/>
            <a:endParaRPr lang="en-US" sz="1903">
              <a:solidFill>
                <a:prstClr val="white"/>
              </a:solidFill>
              <a:latin typeface="Myriad Pro" charset="0"/>
              <a:ea typeface="Myriad Pro" charset="0"/>
              <a:cs typeface="Myriad Pro" charset="0"/>
            </a:endParaRPr>
          </a:p>
        </p:txBody>
      </p:sp>
      <p:sp>
        <p:nvSpPr>
          <p:cNvPr id="10" name="Title 9"/>
          <p:cNvSpPr>
            <a:spLocks noGrp="1"/>
          </p:cNvSpPr>
          <p:nvPr>
            <p:ph type="title" hasCustomPrompt="1"/>
          </p:nvPr>
        </p:nvSpPr>
        <p:spPr>
          <a:xfrm>
            <a:off x="7080595" y="4320623"/>
            <a:ext cx="4991100" cy="619253"/>
          </a:xfrm>
          <a:prstGeom prst="rect">
            <a:avLst/>
          </a:prstGeom>
        </p:spPr>
        <p:txBody>
          <a:bodyPr/>
          <a:lstStyle>
            <a:lvl1pPr>
              <a:defRPr sz="4000">
                <a:solidFill>
                  <a:schemeClr val="tx1"/>
                </a:solidFill>
                <a:latin typeface="Myriad Pro" charset="0"/>
                <a:ea typeface="Myriad Pro" charset="0"/>
                <a:cs typeface="Myriad Pro" charset="0"/>
              </a:defRPr>
            </a:lvl1pPr>
          </a:lstStyle>
          <a:p>
            <a:r>
              <a:rPr lang="en-US"/>
              <a:t>Section Title</a:t>
            </a:r>
          </a:p>
        </p:txBody>
      </p:sp>
      <p:sp>
        <p:nvSpPr>
          <p:cNvPr id="3" name="Text Placeholder 2"/>
          <p:cNvSpPr>
            <a:spLocks noGrp="1"/>
          </p:cNvSpPr>
          <p:nvPr>
            <p:ph type="body" sz="quarter" idx="11" hasCustomPrompt="1"/>
          </p:nvPr>
        </p:nvSpPr>
        <p:spPr>
          <a:xfrm>
            <a:off x="7063488" y="4934997"/>
            <a:ext cx="851523" cy="723255"/>
          </a:xfrm>
          <a:prstGeom prst="rect">
            <a:avLst/>
          </a:prstGeom>
        </p:spPr>
        <p:txBody>
          <a:bodyPr/>
          <a:lstStyle>
            <a:lvl1pPr marL="0" indent="0" algn="ctr">
              <a:buNone/>
              <a:defRPr sz="4000">
                <a:latin typeface="Myriad Pro" charset="0"/>
                <a:ea typeface="Myriad Pro" charset="0"/>
                <a:cs typeface="Myriad Pro" charset="0"/>
              </a:defRPr>
            </a:lvl1pPr>
          </a:lstStyle>
          <a:p>
            <a:pPr lvl="0"/>
            <a:r>
              <a:rPr lang="en-US" dirty="0"/>
              <a:t>01</a:t>
            </a:r>
          </a:p>
        </p:txBody>
      </p:sp>
      <p:sp>
        <p:nvSpPr>
          <p:cNvPr id="5" name="Text Placeholder 4"/>
          <p:cNvSpPr>
            <a:spLocks noGrp="1"/>
          </p:cNvSpPr>
          <p:nvPr>
            <p:ph type="body" sz="quarter" idx="12" hasCustomPrompt="1"/>
          </p:nvPr>
        </p:nvSpPr>
        <p:spPr>
          <a:xfrm>
            <a:off x="7971991" y="4980766"/>
            <a:ext cx="4099704" cy="617545"/>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lang="en-US" sz="1904" b="0" i="0" kern="1200" smtClean="0">
                <a:solidFill>
                  <a:schemeClr val="tx1"/>
                </a:solidFill>
                <a:effectLst/>
              </a:defRPr>
            </a:lvl1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sz="1904" b="0" i="0" kern="1200" dirty="0">
                <a:solidFill>
                  <a:schemeClr val="tx1"/>
                </a:solidFill>
                <a:effectLst/>
                <a:latin typeface="Myriad Pro" charset="0"/>
                <a:ea typeface="Myriad Pro" charset="0"/>
                <a:cs typeface="Myriad Pro" charset="0"/>
              </a:rPr>
              <a:t>Body Text Body Text Body Text Body Text Body Text Body Text</a:t>
            </a:r>
            <a:endParaRPr lang="en-US" sz="1904" b="0" i="0" kern="1200" dirty="0">
              <a:solidFill>
                <a:schemeClr val="tx1"/>
              </a:solidFill>
              <a:effectLst/>
              <a:latin typeface="+mn-lt"/>
              <a:ea typeface="+mn-ea"/>
              <a:cs typeface="+mn-cs"/>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99607" y="374709"/>
            <a:ext cx="1916154" cy="678120"/>
          </a:xfrm>
          <a:prstGeom prst="rect">
            <a:avLst/>
          </a:prstGeom>
        </p:spPr>
      </p:pic>
    </p:spTree>
    <p:extLst>
      <p:ext uri="{BB962C8B-B14F-4D97-AF65-F5344CB8AC3E}">
        <p14:creationId xmlns:p14="http://schemas.microsoft.com/office/powerpoint/2010/main" val="18015857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903">
              <a:solidFill>
                <a:prstClr val="white"/>
              </a:solidFill>
            </a:endParaRPr>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pPr defTabSz="914400"/>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sp>
        <p:nvSpPr>
          <p:cNvPr id="3" name="Text Placeholder 2"/>
          <p:cNvSpPr>
            <a:spLocks noGrp="1"/>
          </p:cNvSpPr>
          <p:nvPr>
            <p:ph type="body" sz="quarter" idx="13" hasCustomPrompt="1"/>
          </p:nvPr>
        </p:nvSpPr>
        <p:spPr>
          <a:xfrm>
            <a:off x="781051" y="1447797"/>
            <a:ext cx="10191749" cy="4497891"/>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414101826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903">
              <a:solidFill>
                <a:prstClr val="white"/>
              </a:solidFill>
            </a:endParaRPr>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pPr defTabSz="914400"/>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sp>
        <p:nvSpPr>
          <p:cNvPr id="3" name="Text Placeholder 2"/>
          <p:cNvSpPr>
            <a:spLocks noGrp="1"/>
          </p:cNvSpPr>
          <p:nvPr>
            <p:ph type="body" sz="quarter" idx="13" hasCustomPrompt="1"/>
          </p:nvPr>
        </p:nvSpPr>
        <p:spPr>
          <a:xfrm>
            <a:off x="781052" y="1447797"/>
            <a:ext cx="5066856" cy="4497891"/>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
        <p:nvSpPr>
          <p:cNvPr id="9" name="Text Placeholder 2"/>
          <p:cNvSpPr>
            <a:spLocks noGrp="1"/>
          </p:cNvSpPr>
          <p:nvPr>
            <p:ph type="body" sz="quarter" idx="14" hasCustomPrompt="1"/>
          </p:nvPr>
        </p:nvSpPr>
        <p:spPr>
          <a:xfrm>
            <a:off x="5936517" y="1447797"/>
            <a:ext cx="5066856" cy="4497891"/>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spTree>
    <p:extLst>
      <p:ext uri="{BB962C8B-B14F-4D97-AF65-F5344CB8AC3E}">
        <p14:creationId xmlns:p14="http://schemas.microsoft.com/office/powerpoint/2010/main" val="421033059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903">
              <a:solidFill>
                <a:prstClr val="white"/>
              </a:solidFill>
            </a:endParaRPr>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pPr defTabSz="914400"/>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17670053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903">
              <a:solidFill>
                <a:prstClr val="white"/>
              </a:solidFill>
              <a:latin typeface="Myriad Pro" charset="0"/>
              <a:ea typeface="Myriad Pro" charset="0"/>
              <a:cs typeface="Myriad Pro" charset="0"/>
            </a:endParaRPr>
          </a:p>
        </p:txBody>
      </p:sp>
      <p:sp>
        <p:nvSpPr>
          <p:cNvPr id="9" name="TextBox 8"/>
          <p:cNvSpPr txBox="1"/>
          <p:nvPr/>
        </p:nvSpPr>
        <p:spPr>
          <a:xfrm>
            <a:off x="9846839" y="6351820"/>
            <a:ext cx="1673856" cy="338426"/>
          </a:xfrm>
          <a:prstGeom prst="rect">
            <a:avLst/>
          </a:prstGeom>
          <a:noFill/>
        </p:spPr>
        <p:txBody>
          <a:bodyPr wrap="none" rtlCol="0">
            <a:spAutoFit/>
          </a:bodyPr>
          <a:lstStyle/>
          <a:p>
            <a:pPr defTabSz="914400"/>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0" name="Title 9"/>
          <p:cNvSpPr>
            <a:spLocks noGrp="1"/>
          </p:cNvSpPr>
          <p:nvPr>
            <p:ph type="title" hasCustomPrompt="1"/>
          </p:nvPr>
        </p:nvSpPr>
        <p:spPr>
          <a:xfrm>
            <a:off x="781048" y="537641"/>
            <a:ext cx="8534403" cy="580071"/>
          </a:xfrm>
          <a:prstGeom prst="rect">
            <a:avLst/>
          </a:prstGeom>
        </p:spPr>
        <p:txBody>
          <a:bodyPr/>
          <a:lstStyle>
            <a:lvl1pPr>
              <a:defRPr sz="3200" b="1">
                <a:solidFill>
                  <a:schemeClr val="tx1"/>
                </a:solidFill>
                <a:latin typeface="Myriad Pro" charset="0"/>
                <a:ea typeface="Myriad Pro" charset="0"/>
                <a:cs typeface="Myriad Pro" charset="0"/>
              </a:defRPr>
            </a:lvl1pPr>
          </a:lstStyle>
          <a:p>
            <a:r>
              <a:rPr lang="en-US" dirty="0"/>
              <a:t>Slide </a:t>
            </a:r>
            <a:r>
              <a:rPr lang="en-US" dirty="0" err="1"/>
              <a:t>dengan</a:t>
            </a:r>
            <a:r>
              <a:rPr lang="en-US" dirty="0"/>
              <a:t> </a:t>
            </a:r>
            <a:r>
              <a:rPr lang="en-US" dirty="0" err="1"/>
              <a:t>Gambar</a:t>
            </a:r>
            <a:endParaRPr lang="en-US" dirty="0"/>
          </a:p>
        </p:txBody>
      </p:sp>
      <p:sp>
        <p:nvSpPr>
          <p:cNvPr id="12" name="Content Placeholder 9"/>
          <p:cNvSpPr>
            <a:spLocks noGrp="1"/>
          </p:cNvSpPr>
          <p:nvPr>
            <p:ph sz="quarter" idx="10" hasCustomPrompt="1"/>
          </p:nvPr>
        </p:nvSpPr>
        <p:spPr>
          <a:xfrm>
            <a:off x="6191251" y="1447798"/>
            <a:ext cx="5181600" cy="514353"/>
          </a:xfrm>
          <a:prstGeom prst="rect">
            <a:avLst/>
          </a:prstGeom>
        </p:spPr>
        <p:txBody>
          <a:bodyPr/>
          <a:lstStyle>
            <a:lvl1pPr marL="0" indent="0">
              <a:buNone/>
              <a:defRPr sz="2667" b="1">
                <a:latin typeface="Myriad Pro" charset="0"/>
                <a:ea typeface="Myriad Pro" charset="0"/>
                <a:cs typeface="Myriad Pro" charset="0"/>
              </a:defRPr>
            </a:lvl1pPr>
            <a:lvl2pPr marL="539961" indent="0">
              <a:spcBef>
                <a:spcPts val="2191"/>
              </a:spcBef>
              <a:buNone/>
              <a:defRPr lang="en-US" sz="1867" b="0" i="0" smtClean="0">
                <a:effectLst/>
              </a:defRPr>
            </a:lvl2pPr>
            <a:lvl4pPr marL="1889863" indent="-269980">
              <a:spcBef>
                <a:spcPts val="2191"/>
              </a:spcBef>
              <a:buFont typeface="Wingdings" charset="2"/>
              <a:buChar char="ü"/>
              <a:defRPr lang="en-US" sz="1600" b="0" i="0" smtClean="0">
                <a:effectLst/>
              </a:defRPr>
            </a:lvl4pPr>
            <a:lvl5pPr>
              <a:defRPr/>
            </a:lvl5pPr>
          </a:lstStyle>
          <a:p>
            <a:pPr lvl="0"/>
            <a:r>
              <a:rPr lang="en-US" dirty="0"/>
              <a:t>Body Text</a:t>
            </a:r>
          </a:p>
        </p:txBody>
      </p:sp>
      <p:sp>
        <p:nvSpPr>
          <p:cNvPr id="16"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latin typeface="Myriad Pro" charset="0"/>
                <a:ea typeface="Myriad Pro" charset="0"/>
                <a:cs typeface="Myriad Pro" charset="0"/>
              </a:defRPr>
            </a:lvl1pPr>
          </a:lstStyle>
          <a:p>
            <a:pPr lvl="0"/>
            <a:r>
              <a:rPr lang="en-US" dirty="0"/>
              <a:t>01</a:t>
            </a:r>
          </a:p>
        </p:txBody>
      </p:sp>
      <p:sp>
        <p:nvSpPr>
          <p:cNvPr id="11" name="Text Placeholder 2"/>
          <p:cNvSpPr>
            <a:spLocks noGrp="1"/>
          </p:cNvSpPr>
          <p:nvPr>
            <p:ph type="body" sz="quarter" idx="14" hasCustomPrompt="1"/>
          </p:nvPr>
        </p:nvSpPr>
        <p:spPr>
          <a:xfrm>
            <a:off x="6210823" y="2171698"/>
            <a:ext cx="5162028" cy="3506767"/>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sz="2133" b="0">
                <a:latin typeface="Myriad Pro" charset="0"/>
                <a:ea typeface="Myriad Pro" charset="0"/>
                <a:cs typeface="Myriad Pro" charset="0"/>
              </a:defRPr>
            </a:lvl1pPr>
            <a:lvl2pPr marL="920952" indent="-380990">
              <a:buFont typeface="Wingdings" charset="2"/>
              <a:buChar char="ü"/>
              <a:defRPr sz="1867" baseline="0">
                <a:latin typeface="Myriad Pro" charset="0"/>
                <a:ea typeface="Myriad Pro" charset="0"/>
                <a:cs typeface="Myriad Pro" charset="0"/>
              </a:defRPr>
            </a:lvl2pPr>
            <a:lvl4pPr marL="1889863" indent="-269980">
              <a:lnSpc>
                <a:spcPct val="150000"/>
              </a:lnSpc>
              <a:buFont typeface="Wingdings" charset="2"/>
              <a:buChar char="ü"/>
              <a:defRPr sz="1867" baseline="0">
                <a:latin typeface="Myriad Pro" charset="0"/>
                <a:ea typeface="Myriad Pro" charset="0"/>
                <a:cs typeface="Myriad Pro" charset="0"/>
              </a:defRPr>
            </a:lvl4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dirty="0"/>
              <a:t>Body Text Body Text Body Text Body Text Body Text Body Text Body Text Body Text Body Text</a:t>
            </a:r>
          </a:p>
          <a:p>
            <a:pPr lvl="1"/>
            <a:r>
              <a:rPr lang="en-US" b="0" i="0" dirty="0">
                <a:solidFill>
                  <a:srgbClr val="000000"/>
                </a:solidFill>
                <a:effectLst/>
                <a:latin typeface="Myriad Pro" charset="0"/>
                <a:ea typeface="Myriad Pro" charset="0"/>
                <a:cs typeface="Myriad Pro" charset="0"/>
              </a:rPr>
              <a:t>Body Text 1</a:t>
            </a:r>
          </a:p>
          <a:p>
            <a:pPr lvl="1"/>
            <a:r>
              <a:rPr lang="en-US" dirty="0"/>
              <a:t>Body Text 2</a:t>
            </a:r>
          </a:p>
          <a:p>
            <a:pPr lvl="1"/>
            <a:r>
              <a:rPr lang="en-US" dirty="0"/>
              <a:t>Body Text 3</a:t>
            </a:r>
          </a:p>
          <a:p>
            <a:pPr lvl="1"/>
            <a:r>
              <a:rPr lang="en-US" dirty="0"/>
              <a:t>Body Text 4</a:t>
            </a:r>
          </a:p>
          <a:p>
            <a:pPr lvl="1"/>
            <a:r>
              <a:rPr lang="en-US" dirty="0"/>
              <a:t>Body Text 5</a:t>
            </a:r>
          </a:p>
        </p:txBody>
      </p:sp>
      <p:sp>
        <p:nvSpPr>
          <p:cNvPr id="3" name="Picture Placeholder 2"/>
          <p:cNvSpPr>
            <a:spLocks noGrp="1"/>
          </p:cNvSpPr>
          <p:nvPr>
            <p:ph type="pic" sz="quarter" idx="15"/>
          </p:nvPr>
        </p:nvSpPr>
        <p:spPr>
          <a:xfrm>
            <a:off x="1084263" y="1447800"/>
            <a:ext cx="4775200" cy="4230688"/>
          </a:xfrm>
          <a:prstGeom prst="rect">
            <a:avLst/>
          </a:prstGeom>
        </p:spPr>
        <p:txBody>
          <a:bodyPr/>
          <a:lstStyle/>
          <a:p>
            <a:r>
              <a:rPr lang="en-US"/>
              <a:t>Click icon to add picture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419218261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5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19353" y="638768"/>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903">
              <a:solidFill>
                <a:prstClr val="white"/>
              </a:solidFill>
            </a:endParaRPr>
          </a:p>
        </p:txBody>
      </p:sp>
      <p:sp>
        <p:nvSpPr>
          <p:cNvPr id="8" name="Title 9"/>
          <p:cNvSpPr>
            <a:spLocks noGrp="1"/>
          </p:cNvSpPr>
          <p:nvPr>
            <p:ph type="title" hasCustomPrompt="1"/>
          </p:nvPr>
        </p:nvSpPr>
        <p:spPr>
          <a:xfrm>
            <a:off x="136427" y="145184"/>
            <a:ext cx="10209052"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pPr defTabSz="914400"/>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sp>
        <p:nvSpPr>
          <p:cNvPr id="3" name="Text Placeholder 2"/>
          <p:cNvSpPr>
            <a:spLocks noGrp="1"/>
          </p:cNvSpPr>
          <p:nvPr>
            <p:ph type="body" sz="quarter" idx="13" hasCustomPrompt="1"/>
          </p:nvPr>
        </p:nvSpPr>
        <p:spPr>
          <a:xfrm>
            <a:off x="136427" y="818707"/>
            <a:ext cx="11902272" cy="5237004"/>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8415" y="159957"/>
            <a:ext cx="1550284" cy="54864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225373002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19353" y="638768"/>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903">
              <a:solidFill>
                <a:prstClr val="white"/>
              </a:solidFill>
            </a:endParaRPr>
          </a:p>
        </p:txBody>
      </p:sp>
      <p:sp>
        <p:nvSpPr>
          <p:cNvPr id="8" name="Title 9"/>
          <p:cNvSpPr>
            <a:spLocks noGrp="1"/>
          </p:cNvSpPr>
          <p:nvPr>
            <p:ph type="title" hasCustomPrompt="1"/>
          </p:nvPr>
        </p:nvSpPr>
        <p:spPr>
          <a:xfrm>
            <a:off x="136427" y="145184"/>
            <a:ext cx="10240950"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pPr defTabSz="914400"/>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8415" y="159957"/>
            <a:ext cx="1550284" cy="54864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345759262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9846839" y="6351820"/>
            <a:ext cx="1673856" cy="338426"/>
          </a:xfrm>
          <a:prstGeom prst="rect">
            <a:avLst/>
          </a:prstGeom>
          <a:noFill/>
        </p:spPr>
        <p:txBody>
          <a:bodyPr wrap="none" rtlCol="0">
            <a:spAutoFit/>
          </a:bodyPr>
          <a:lstStyle/>
          <a:p>
            <a:pPr defTabSz="914400"/>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8415" y="159957"/>
            <a:ext cx="1550284" cy="54864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1082886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xmlns="" id="{A63C1AE6-3AA5-4D04-B5D9-47F570988F94}"/>
              </a:ext>
            </a:extLst>
          </p:cNvPr>
          <p:cNvSpPr>
            <a:spLocks noChangeAspect="1"/>
          </p:cNvSpPr>
          <p:nvPr userDrawn="1"/>
        </p:nvSpPr>
        <p:spPr>
          <a:xfrm>
            <a:off x="0" y="6018041"/>
            <a:ext cx="12188952" cy="839959"/>
          </a:xfrm>
          <a:custGeom>
            <a:avLst/>
            <a:gdLst/>
            <a:ahLst/>
            <a:cxnLst>
              <a:cxn ang="0">
                <a:pos x="wd2" y="hd2"/>
              </a:cxn>
              <a:cxn ang="5400000">
                <a:pos x="wd2" y="hd2"/>
              </a:cxn>
              <a:cxn ang="10800000">
                <a:pos x="wd2" y="hd2"/>
              </a:cxn>
              <a:cxn ang="16200000">
                <a:pos x="wd2" y="hd2"/>
              </a:cxn>
            </a:cxnLst>
            <a:rect l="0" t="0" r="r" b="b"/>
            <a:pathLst>
              <a:path w="21600" h="21600" extrusionOk="0">
                <a:moveTo>
                  <a:pt x="17091" y="0"/>
                </a:moveTo>
                <a:cubicBezTo>
                  <a:pt x="16950" y="0"/>
                  <a:pt x="16819" y="1095"/>
                  <a:pt x="16748" y="2888"/>
                </a:cubicBezTo>
                <a:lnTo>
                  <a:pt x="16401" y="11964"/>
                </a:lnTo>
                <a:cubicBezTo>
                  <a:pt x="16342" y="13428"/>
                  <a:pt x="16235" y="14345"/>
                  <a:pt x="16118" y="14345"/>
                </a:cubicBezTo>
                <a:lnTo>
                  <a:pt x="0" y="14345"/>
                </a:lnTo>
                <a:lnTo>
                  <a:pt x="0" y="21600"/>
                </a:lnTo>
                <a:lnTo>
                  <a:pt x="21595" y="21600"/>
                </a:lnTo>
                <a:lnTo>
                  <a:pt x="21595" y="14345"/>
                </a:lnTo>
                <a:lnTo>
                  <a:pt x="21600" y="14"/>
                </a:lnTo>
                <a:lnTo>
                  <a:pt x="17091" y="14"/>
                </a:lnTo>
                <a:close/>
              </a:path>
            </a:pathLst>
          </a:custGeom>
          <a:solidFill>
            <a:srgbClr val="49CEEF"/>
          </a:solidFill>
          <a:ln w="12700">
            <a:miter lim="400000"/>
          </a:ln>
        </p:spPr>
        <p:txBody>
          <a:bodyPr lIns="38100" tIns="38100" rIns="38100" bIns="38100" anchor="ctr"/>
          <a:lstStyle/>
          <a:p>
            <a:pPr marL="0" marR="0" lvl="0" indent="0" algn="l" defTabSz="914354"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62C1D42-6617-4BEE-98E5-BA7C91BA0ABE}"/>
              </a:ext>
            </a:extLst>
          </p:cNvPr>
          <p:cNvSpPr>
            <a:spLocks noGrp="1"/>
          </p:cNvSpPr>
          <p:nvPr>
            <p:ph type="title"/>
          </p:nvPr>
        </p:nvSpPr>
        <p:spPr>
          <a:xfrm>
            <a:off x="838200" y="365125"/>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61E264C9-A85A-4EAB-ABF5-1F23772B5E9F}"/>
              </a:ext>
            </a:extLst>
          </p:cNvPr>
          <p:cNvSpPr>
            <a:spLocks noGrp="1"/>
          </p:cNvSpPr>
          <p:nvPr>
            <p:ph idx="1"/>
          </p:nvPr>
        </p:nvSpPr>
        <p:spPr>
          <a:xfrm>
            <a:off x="838200" y="2060848"/>
            <a:ext cx="10515600" cy="38884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72CADAF-68B5-4AE6-A7BF-B41A96E7A599}"/>
              </a:ext>
            </a:extLst>
          </p:cNvPr>
          <p:cNvSpPr>
            <a:spLocks noGrp="1"/>
          </p:cNvSpPr>
          <p:nvPr>
            <p:ph type="dt" sz="half" idx="10"/>
          </p:nvPr>
        </p:nvSpPr>
        <p:spPr>
          <a:xfrm>
            <a:off x="838200" y="6188669"/>
            <a:ext cx="2743200" cy="365125"/>
          </a:xfrm>
        </p:spPr>
        <p:txBody>
          <a:bodyPr/>
          <a:lstStyle>
            <a:lvl1pPr>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Your Date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DF0BAC43-A15B-4524-B559-F5C89AB84411}"/>
              </a:ext>
            </a:extLst>
          </p:cNvPr>
          <p:cNvSpPr>
            <a:spLocks noGrp="1"/>
          </p:cNvSpPr>
          <p:nvPr>
            <p:ph type="ftr" sz="quarter" idx="11"/>
          </p:nvPr>
        </p:nvSpPr>
        <p:spPr>
          <a:xfrm>
            <a:off x="4038600" y="6188669"/>
            <a:ext cx="4114800" cy="365125"/>
          </a:xfrm>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Your Footer</a:t>
            </a:r>
          </a:p>
        </p:txBody>
      </p:sp>
      <p:sp>
        <p:nvSpPr>
          <p:cNvPr id="6" name="Slide Number Placeholder 5">
            <a:extLst>
              <a:ext uri="{FF2B5EF4-FFF2-40B4-BE49-F238E27FC236}">
                <a16:creationId xmlns:a16="http://schemas.microsoft.com/office/drawing/2014/main" xmlns="" id="{F4A0BDDA-974C-4553-B192-00D80DAAAE57}"/>
              </a:ext>
            </a:extLst>
          </p:cNvPr>
          <p:cNvSpPr>
            <a:spLocks noGrp="1"/>
          </p:cNvSpPr>
          <p:nvPr>
            <p:ph type="sldNum" sz="quarter" idx="12"/>
          </p:nvPr>
        </p:nvSpPr>
        <p:spPr>
          <a:xfrm>
            <a:off x="8610600" y="6188669"/>
            <a:ext cx="2743200" cy="365125"/>
          </a:xfrm>
        </p:spPr>
        <p:txBody>
          <a:bodyPr/>
          <a:lstStyle>
            <a:lvl1pPr>
              <a:defRPr>
                <a:solidFill>
                  <a:schemeClr val="tx1">
                    <a:lumMod val="75000"/>
                    <a:lumOff val="25000"/>
                  </a:schemeClr>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F9036A72-EF4D-4486-A23C-054FE2E2A8D2}" type="slidenum">
              <a:rPr kumimoji="0" lang="en-US" sz="1200" b="0" i="0" u="none" strike="noStrike" kern="1200" cap="none" spc="0" normalizeH="0" baseline="0" noProof="0" smtClean="0">
                <a:ln>
                  <a:noFill/>
                </a:ln>
                <a:solidFill>
                  <a:prstClr val="black">
                    <a:lumMod val="75000"/>
                    <a:lumOff val="2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77176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15361" y="637804"/>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903">
              <a:solidFill>
                <a:prstClr val="white"/>
              </a:solidFill>
              <a:latin typeface="Myriad Pro" charset="0"/>
              <a:ea typeface="Myriad Pro" charset="0"/>
              <a:cs typeface="Myriad Pro" charset="0"/>
            </a:endParaRPr>
          </a:p>
        </p:txBody>
      </p:sp>
      <p:sp>
        <p:nvSpPr>
          <p:cNvPr id="9" name="TextBox 8"/>
          <p:cNvSpPr txBox="1"/>
          <p:nvPr/>
        </p:nvSpPr>
        <p:spPr>
          <a:xfrm>
            <a:off x="9846839" y="6351820"/>
            <a:ext cx="1673856" cy="338426"/>
          </a:xfrm>
          <a:prstGeom prst="rect">
            <a:avLst/>
          </a:prstGeom>
          <a:noFill/>
        </p:spPr>
        <p:txBody>
          <a:bodyPr wrap="none" rtlCol="0">
            <a:spAutoFit/>
          </a:bodyPr>
          <a:lstStyle/>
          <a:p>
            <a:pPr defTabSz="914400"/>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0" name="Title 9"/>
          <p:cNvSpPr>
            <a:spLocks noGrp="1"/>
          </p:cNvSpPr>
          <p:nvPr>
            <p:ph type="title" hasCustomPrompt="1"/>
          </p:nvPr>
        </p:nvSpPr>
        <p:spPr>
          <a:xfrm>
            <a:off x="132436" y="144220"/>
            <a:ext cx="10138616" cy="580071"/>
          </a:xfrm>
          <a:prstGeom prst="rect">
            <a:avLst/>
          </a:prstGeom>
        </p:spPr>
        <p:txBody>
          <a:bodyPr/>
          <a:lstStyle>
            <a:lvl1pPr>
              <a:defRPr sz="3200" b="1">
                <a:solidFill>
                  <a:schemeClr val="tx1"/>
                </a:solidFill>
                <a:latin typeface="Myriad Pro" charset="0"/>
                <a:ea typeface="Myriad Pro" charset="0"/>
                <a:cs typeface="Myriad Pro" charset="0"/>
              </a:defRPr>
            </a:lvl1pPr>
          </a:lstStyle>
          <a:p>
            <a:r>
              <a:rPr lang="en-US" dirty="0"/>
              <a:t>Slide </a:t>
            </a:r>
            <a:r>
              <a:rPr lang="en-US" dirty="0" err="1"/>
              <a:t>dengan</a:t>
            </a:r>
            <a:r>
              <a:rPr lang="en-US" dirty="0"/>
              <a:t> </a:t>
            </a:r>
            <a:r>
              <a:rPr lang="en-US" dirty="0" err="1"/>
              <a:t>Gambar</a:t>
            </a:r>
            <a:endParaRPr lang="en-US" dirty="0"/>
          </a:p>
        </p:txBody>
      </p:sp>
      <p:sp>
        <p:nvSpPr>
          <p:cNvPr id="12" name="Content Placeholder 9"/>
          <p:cNvSpPr>
            <a:spLocks noGrp="1"/>
          </p:cNvSpPr>
          <p:nvPr>
            <p:ph sz="quarter" idx="10" hasCustomPrompt="1"/>
          </p:nvPr>
        </p:nvSpPr>
        <p:spPr>
          <a:xfrm>
            <a:off x="6191251" y="831084"/>
            <a:ext cx="5753100" cy="514353"/>
          </a:xfrm>
          <a:prstGeom prst="rect">
            <a:avLst/>
          </a:prstGeom>
        </p:spPr>
        <p:txBody>
          <a:bodyPr/>
          <a:lstStyle>
            <a:lvl1pPr marL="0" indent="0">
              <a:buNone/>
              <a:defRPr sz="2667" b="1">
                <a:latin typeface="Myriad Pro" charset="0"/>
                <a:ea typeface="Myriad Pro" charset="0"/>
                <a:cs typeface="Myriad Pro" charset="0"/>
              </a:defRPr>
            </a:lvl1pPr>
            <a:lvl2pPr marL="539961" indent="0">
              <a:spcBef>
                <a:spcPts val="2191"/>
              </a:spcBef>
              <a:buNone/>
              <a:defRPr lang="en-US" sz="1867" b="0" i="0" smtClean="0">
                <a:effectLst/>
              </a:defRPr>
            </a:lvl2pPr>
            <a:lvl4pPr marL="1889863" indent="-269980">
              <a:spcBef>
                <a:spcPts val="2191"/>
              </a:spcBef>
              <a:buFont typeface="Wingdings" charset="2"/>
              <a:buChar char="ü"/>
              <a:defRPr lang="en-US" sz="1600" b="0" i="0" smtClean="0">
                <a:effectLst/>
              </a:defRPr>
            </a:lvl4pPr>
            <a:lvl5pPr>
              <a:defRPr/>
            </a:lvl5pPr>
          </a:lstStyle>
          <a:p>
            <a:pPr lvl="0"/>
            <a:r>
              <a:rPr lang="en-US" dirty="0"/>
              <a:t>Body Text</a:t>
            </a:r>
          </a:p>
        </p:txBody>
      </p:sp>
      <p:sp>
        <p:nvSpPr>
          <p:cNvPr id="16"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latin typeface="Myriad Pro" charset="0"/>
                <a:ea typeface="Myriad Pro" charset="0"/>
                <a:cs typeface="Myriad Pro" charset="0"/>
              </a:defRPr>
            </a:lvl1pPr>
          </a:lstStyle>
          <a:p>
            <a:pPr lvl="0"/>
            <a:r>
              <a:rPr lang="en-US" dirty="0"/>
              <a:t>01</a:t>
            </a:r>
          </a:p>
        </p:txBody>
      </p:sp>
      <p:sp>
        <p:nvSpPr>
          <p:cNvPr id="11" name="Text Placeholder 2"/>
          <p:cNvSpPr>
            <a:spLocks noGrp="1"/>
          </p:cNvSpPr>
          <p:nvPr>
            <p:ph type="body" sz="quarter" idx="14" hasCustomPrompt="1"/>
          </p:nvPr>
        </p:nvSpPr>
        <p:spPr>
          <a:xfrm>
            <a:off x="6210823" y="1554984"/>
            <a:ext cx="5733528" cy="4500727"/>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sz="2133" b="0">
                <a:latin typeface="Myriad Pro" charset="0"/>
                <a:ea typeface="Myriad Pro" charset="0"/>
                <a:cs typeface="Myriad Pro" charset="0"/>
              </a:defRPr>
            </a:lvl1pPr>
            <a:lvl2pPr marL="920952" indent="-380990">
              <a:buFont typeface="Wingdings" charset="2"/>
              <a:buChar char="ü"/>
              <a:defRPr sz="1867" baseline="0">
                <a:latin typeface="Myriad Pro" charset="0"/>
                <a:ea typeface="Myriad Pro" charset="0"/>
                <a:cs typeface="Myriad Pro" charset="0"/>
              </a:defRPr>
            </a:lvl2pPr>
            <a:lvl4pPr marL="1889863" indent="-269980">
              <a:lnSpc>
                <a:spcPct val="150000"/>
              </a:lnSpc>
              <a:buFont typeface="Wingdings" charset="2"/>
              <a:buChar char="ü"/>
              <a:defRPr sz="1867" baseline="0">
                <a:latin typeface="Myriad Pro" charset="0"/>
                <a:ea typeface="Myriad Pro" charset="0"/>
                <a:cs typeface="Myriad Pro" charset="0"/>
              </a:defRPr>
            </a:lvl4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dirty="0"/>
              <a:t>Body Text Body Text Body Text Body Text Body Text Body Text Body Text Body Text Body Text</a:t>
            </a:r>
          </a:p>
          <a:p>
            <a:pPr lvl="1"/>
            <a:r>
              <a:rPr lang="en-US" b="0" i="0" dirty="0">
                <a:solidFill>
                  <a:srgbClr val="000000"/>
                </a:solidFill>
                <a:effectLst/>
                <a:latin typeface="Myriad Pro" charset="0"/>
                <a:ea typeface="Myriad Pro" charset="0"/>
                <a:cs typeface="Myriad Pro" charset="0"/>
              </a:rPr>
              <a:t>Body Text 1</a:t>
            </a:r>
          </a:p>
          <a:p>
            <a:pPr lvl="1"/>
            <a:r>
              <a:rPr lang="en-US" dirty="0"/>
              <a:t>Body Text 2</a:t>
            </a:r>
          </a:p>
          <a:p>
            <a:pPr lvl="1"/>
            <a:r>
              <a:rPr lang="en-US" dirty="0"/>
              <a:t>Body Text 3</a:t>
            </a:r>
          </a:p>
          <a:p>
            <a:pPr lvl="1"/>
            <a:r>
              <a:rPr lang="en-US" dirty="0"/>
              <a:t>Body Text 4</a:t>
            </a:r>
          </a:p>
          <a:p>
            <a:pPr lvl="1"/>
            <a:r>
              <a:rPr lang="en-US" dirty="0"/>
              <a:t>Body Text 5</a:t>
            </a:r>
          </a:p>
        </p:txBody>
      </p:sp>
      <p:sp>
        <p:nvSpPr>
          <p:cNvPr id="3" name="Picture Placeholder 2"/>
          <p:cNvSpPr>
            <a:spLocks noGrp="1"/>
          </p:cNvSpPr>
          <p:nvPr>
            <p:ph type="pic" sz="quarter" idx="15"/>
          </p:nvPr>
        </p:nvSpPr>
        <p:spPr>
          <a:xfrm>
            <a:off x="140930" y="831111"/>
            <a:ext cx="5919628" cy="5224599"/>
          </a:xfrm>
          <a:prstGeom prst="rect">
            <a:avLst/>
          </a:prstGeom>
        </p:spPr>
        <p:txBody>
          <a:bodyPr/>
          <a:lstStyle/>
          <a:p>
            <a:r>
              <a:rPr lang="en-US"/>
              <a:t>Click icon to add picture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4398" y="159008"/>
            <a:ext cx="1550284" cy="548640"/>
          </a:xfrm>
          <a:prstGeom prst="rect">
            <a:avLst/>
          </a:prstGeom>
        </p:spPr>
      </p:pic>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258984164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3_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658100" y="3277957"/>
            <a:ext cx="3986304" cy="1325033"/>
          </a:xfrm>
          <a:prstGeom prst="rect">
            <a:avLst/>
          </a:prstGeom>
        </p:spPr>
        <p:txBody>
          <a:bodyPr/>
          <a:lstStyle>
            <a:lvl1pPr algn="r">
              <a:defRPr sz="4267">
                <a:latin typeface="Myriad Pro" charset="0"/>
                <a:ea typeface="Myriad Pro" charset="0"/>
                <a:cs typeface="Myriad Pro" charset="0"/>
              </a:defRPr>
            </a:lvl1pPr>
          </a:lstStyle>
          <a:p>
            <a:r>
              <a:rPr lang="en-US" dirty="0" err="1"/>
              <a:t>Sekian</a:t>
            </a:r>
            <a:r>
              <a:rPr lang="en-US" dirty="0"/>
              <a:t> </a:t>
            </a:r>
            <a:r>
              <a:rPr lang="en-US" dirty="0" err="1"/>
              <a:t>dan</a:t>
            </a:r>
            <a:r>
              <a:rPr lang="en-US" dirty="0"/>
              <a:t/>
            </a:r>
            <a:br>
              <a:rPr lang="en-US" dirty="0"/>
            </a:br>
            <a:r>
              <a:rPr lang="en-US" dirty="0" err="1"/>
              <a:t>Terima</a:t>
            </a:r>
            <a:r>
              <a:rPr lang="en-US" dirty="0"/>
              <a:t> </a:t>
            </a:r>
            <a:r>
              <a:rPr lang="en-US" dirty="0" err="1"/>
              <a:t>Kasih</a:t>
            </a:r>
            <a:endParaRPr lang="en-US" dirty="0"/>
          </a:p>
        </p:txBody>
      </p:sp>
      <p:sp>
        <p:nvSpPr>
          <p:cNvPr id="3" name="Text Placeholder 2"/>
          <p:cNvSpPr>
            <a:spLocks noGrp="1"/>
          </p:cNvSpPr>
          <p:nvPr>
            <p:ph type="body" sz="quarter" idx="15" hasCustomPrompt="1"/>
          </p:nvPr>
        </p:nvSpPr>
        <p:spPr>
          <a:xfrm>
            <a:off x="6343651" y="4703959"/>
            <a:ext cx="5300133" cy="1074715"/>
          </a:xfrm>
          <a:prstGeom prst="rect">
            <a:avLst/>
          </a:prstGeom>
        </p:spPr>
        <p:txBody>
          <a:bodyPr/>
          <a:lstStyle>
            <a:lvl1pPr marL="0" indent="0" algn="r">
              <a:buFont typeface="Arial" charset="0"/>
              <a:buNone/>
              <a:defRPr sz="2400" baseline="0">
                <a:solidFill>
                  <a:schemeClr val="bg1"/>
                </a:solidFill>
              </a:defRPr>
            </a:lvl1pPr>
            <a:lvl2pPr algn="r">
              <a:defRPr/>
            </a:lvl2pPr>
            <a:lvl3pPr algn="r">
              <a:defRPr/>
            </a:lvl3pPr>
            <a:lvl4pPr algn="r">
              <a:defRPr/>
            </a:lvl4pPr>
            <a:lvl5pPr algn="r">
              <a:defRPr/>
            </a:lvl5pPr>
          </a:lstStyle>
          <a:p>
            <a:pPr lvl="0"/>
            <a:r>
              <a:rPr lang="en-US" dirty="0"/>
              <a:t>Body text body text body text body text </a:t>
            </a:r>
            <a:r>
              <a:rPr lang="en-US"/>
              <a:t>body text body text body text body text body text</a:t>
            </a:r>
            <a:endParaRPr lang="en-US" dirty="0"/>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727630" y="1666799"/>
            <a:ext cx="1916154" cy="678120"/>
          </a:xfrm>
          <a:prstGeom prst="rect">
            <a:avLst/>
          </a:prstGeom>
        </p:spPr>
      </p:pic>
    </p:spTree>
    <p:extLst>
      <p:ext uri="{BB962C8B-B14F-4D97-AF65-F5344CB8AC3E}">
        <p14:creationId xmlns:p14="http://schemas.microsoft.com/office/powerpoint/2010/main" val="178475257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903">
              <a:solidFill>
                <a:prstClr val="white"/>
              </a:solidFill>
            </a:endParaRPr>
          </a:p>
        </p:txBody>
      </p:sp>
      <p:sp>
        <p:nvSpPr>
          <p:cNvPr id="5" name="TextBox 4"/>
          <p:cNvSpPr txBox="1"/>
          <p:nvPr/>
        </p:nvSpPr>
        <p:spPr>
          <a:xfrm>
            <a:off x="9846840" y="6351820"/>
            <a:ext cx="2145139" cy="338426"/>
          </a:xfrm>
          <a:prstGeom prst="rect">
            <a:avLst/>
          </a:prstGeom>
          <a:noFill/>
        </p:spPr>
        <p:txBody>
          <a:bodyPr wrap="none" rtlCol="0">
            <a:spAutoFit/>
          </a:bodyPr>
          <a:lstStyle/>
          <a:p>
            <a:pPr defTabSz="914400"/>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      01</a:t>
            </a:r>
          </a:p>
        </p:txBody>
      </p:sp>
      <p:sp>
        <p:nvSpPr>
          <p:cNvPr id="26"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defRPr>
            </a:lvl1pPr>
          </a:lstStyle>
          <a:p>
            <a:r>
              <a:rPr lang="en-US" dirty="0"/>
              <a:t>Slide With Chart</a:t>
            </a:r>
          </a:p>
        </p:txBody>
      </p:sp>
      <p:sp>
        <p:nvSpPr>
          <p:cNvPr id="29" name="Text Placeholder 28"/>
          <p:cNvSpPr>
            <a:spLocks noGrp="1"/>
          </p:cNvSpPr>
          <p:nvPr>
            <p:ph type="body" sz="quarter" idx="11" hasCustomPrompt="1"/>
          </p:nvPr>
        </p:nvSpPr>
        <p:spPr>
          <a:xfrm>
            <a:off x="7249585" y="3589865"/>
            <a:ext cx="1329267" cy="1723528"/>
          </a:xfrm>
          <a:prstGeom prst="rect">
            <a:avLst/>
          </a:prstGeom>
        </p:spPr>
        <p:txBody>
          <a:bodyPr/>
          <a:lstStyle>
            <a:lvl1pPr marL="0" indent="0">
              <a:buNone/>
              <a:defRPr sz="2133" baseline="0">
                <a:solidFill>
                  <a:schemeClr val="bg1"/>
                </a:solidFill>
                <a:latin typeface="Myriad Pro" charset="0"/>
                <a:ea typeface="Myriad Pro" charset="0"/>
                <a:cs typeface="Myriad Pro" charset="0"/>
              </a:defRPr>
            </a:lvl1pPr>
          </a:lstStyle>
          <a:p>
            <a:pPr lvl="0"/>
            <a:r>
              <a:rPr lang="en-US" dirty="0"/>
              <a:t>Text 1</a:t>
            </a:r>
          </a:p>
          <a:p>
            <a:pPr lvl="0"/>
            <a:r>
              <a:rPr lang="en-US" dirty="0"/>
              <a:t>Text 2</a:t>
            </a:r>
          </a:p>
          <a:p>
            <a:pPr lvl="0"/>
            <a:r>
              <a:rPr lang="en-US" dirty="0"/>
              <a:t>Text 3</a:t>
            </a:r>
          </a:p>
          <a:p>
            <a:pPr lvl="0"/>
            <a:r>
              <a:rPr lang="en-US" dirty="0"/>
              <a:t>Text 4</a:t>
            </a:r>
          </a:p>
        </p:txBody>
      </p:sp>
      <p:sp>
        <p:nvSpPr>
          <p:cNvPr id="30" name="Text Placeholder 28"/>
          <p:cNvSpPr>
            <a:spLocks noGrp="1"/>
          </p:cNvSpPr>
          <p:nvPr>
            <p:ph type="body" sz="quarter" idx="12" hasCustomPrompt="1"/>
          </p:nvPr>
        </p:nvSpPr>
        <p:spPr>
          <a:xfrm>
            <a:off x="10073668" y="3589865"/>
            <a:ext cx="1329267" cy="1723528"/>
          </a:xfrm>
          <a:prstGeom prst="rect">
            <a:avLst/>
          </a:prstGeom>
        </p:spPr>
        <p:txBody>
          <a:bodyPr/>
          <a:lstStyle>
            <a:lvl1pPr marL="0" indent="0">
              <a:buNone/>
              <a:defRPr sz="2133" baseline="0">
                <a:solidFill>
                  <a:schemeClr val="bg1"/>
                </a:solidFill>
                <a:latin typeface="Myriad Pro" charset="0"/>
                <a:ea typeface="Myriad Pro" charset="0"/>
                <a:cs typeface="Myriad Pro" charset="0"/>
              </a:defRPr>
            </a:lvl1pPr>
          </a:lstStyle>
          <a:p>
            <a:pPr lvl="0"/>
            <a:r>
              <a:rPr lang="en-US" dirty="0"/>
              <a:t>Text 5</a:t>
            </a:r>
          </a:p>
          <a:p>
            <a:pPr lvl="0"/>
            <a:r>
              <a:rPr lang="en-US" dirty="0"/>
              <a:t>Text 6</a:t>
            </a:r>
          </a:p>
          <a:p>
            <a:pPr lvl="0"/>
            <a:r>
              <a:rPr lang="en-US" dirty="0"/>
              <a:t>Text 7</a:t>
            </a:r>
          </a:p>
          <a:p>
            <a:pPr lvl="0"/>
            <a:r>
              <a:rPr lang="en-US" dirty="0"/>
              <a:t>Text 8</a:t>
            </a:r>
          </a:p>
        </p:txBody>
      </p:sp>
      <p:sp>
        <p:nvSpPr>
          <p:cNvPr id="32" name="Chart Placeholder 31"/>
          <p:cNvSpPr>
            <a:spLocks noGrp="1"/>
          </p:cNvSpPr>
          <p:nvPr>
            <p:ph type="chart" sz="quarter" idx="13"/>
          </p:nvPr>
        </p:nvSpPr>
        <p:spPr>
          <a:xfrm>
            <a:off x="863600" y="1720851"/>
            <a:ext cx="4318000" cy="4222749"/>
          </a:xfrm>
          <a:prstGeom prst="rect">
            <a:avLst/>
          </a:prstGeom>
        </p:spPr>
        <p:txBody>
          <a:bodyPr/>
          <a:lstStyle/>
          <a:p>
            <a:r>
              <a:rPr lang="en-US"/>
              <a:t>Click icon to add chart</a:t>
            </a:r>
            <a:endParaRPr lang="en-US" dirty="0"/>
          </a:p>
        </p:txBody>
      </p:sp>
      <p:sp>
        <p:nvSpPr>
          <p:cNvPr id="6" name="Text Placeholder 5"/>
          <p:cNvSpPr>
            <a:spLocks noGrp="1"/>
          </p:cNvSpPr>
          <p:nvPr>
            <p:ph type="body" sz="quarter" idx="14" hasCustomPrompt="1"/>
          </p:nvPr>
        </p:nvSpPr>
        <p:spPr>
          <a:xfrm>
            <a:off x="7950200" y="1754253"/>
            <a:ext cx="3608917" cy="618067"/>
          </a:xfrm>
          <a:prstGeom prst="rect">
            <a:avLst/>
          </a:prstGeom>
        </p:spPr>
        <p:txBody>
          <a:bodyPr/>
          <a:lstStyle>
            <a:lvl1pPr marL="0" indent="0">
              <a:buNone/>
              <a:defRPr b="1" baseline="0">
                <a:solidFill>
                  <a:schemeClr val="bg1"/>
                </a:solidFill>
                <a:latin typeface="Myriad Pro" charset="0"/>
                <a:ea typeface="Myriad Pro" charset="0"/>
                <a:cs typeface="Myriad Pro" charset="0"/>
              </a:defRPr>
            </a:lvl1pPr>
          </a:lstStyle>
          <a:p>
            <a:pPr lvl="0"/>
            <a:r>
              <a:rPr lang="en-US" dirty="0"/>
              <a:t>Body Text</a:t>
            </a:r>
          </a:p>
        </p:txBody>
      </p:sp>
      <p:sp>
        <p:nvSpPr>
          <p:cNvPr id="13" name="Text Placeholder 12"/>
          <p:cNvSpPr>
            <a:spLocks noGrp="1"/>
          </p:cNvSpPr>
          <p:nvPr>
            <p:ph type="body" sz="quarter" idx="15" hasCustomPrompt="1"/>
          </p:nvPr>
        </p:nvSpPr>
        <p:spPr>
          <a:xfrm>
            <a:off x="6625166" y="2550584"/>
            <a:ext cx="4933949" cy="908040"/>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sz="1867" baseline="0">
                <a:solidFill>
                  <a:schemeClr val="bg1"/>
                </a:solidFill>
                <a:latin typeface="Myriad Pro" charset="0"/>
                <a:ea typeface="Myriad Pro" charset="0"/>
                <a:cs typeface="Myriad Pro" charset="0"/>
              </a:defRPr>
            </a:lvl1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dirty="0"/>
              <a:t>Body text body text body text body text body text body text body text body text body text body text</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spTree>
    <p:extLst>
      <p:ext uri="{BB962C8B-B14F-4D97-AF65-F5344CB8AC3E}">
        <p14:creationId xmlns:p14="http://schemas.microsoft.com/office/powerpoint/2010/main" val="10245133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06" y="0"/>
            <a:ext cx="12190194" cy="6859016"/>
          </a:xfrm>
          <a:prstGeom prst="rect">
            <a:avLst/>
          </a:prstGeom>
        </p:spPr>
      </p:pic>
      <p:sp>
        <p:nvSpPr>
          <p:cNvPr id="2" name="Title 1"/>
          <p:cNvSpPr>
            <a:spLocks noGrp="1"/>
          </p:cNvSpPr>
          <p:nvPr>
            <p:ph type="title"/>
          </p:nvPr>
        </p:nvSpPr>
        <p:spPr>
          <a:xfrm>
            <a:off x="838200" y="0"/>
            <a:ext cx="10515600" cy="898917"/>
          </a:xfrm>
          <a:prstGeom prst="rect">
            <a:avLst/>
          </a:prstGeom>
        </p:spPr>
        <p:txBody>
          <a:bodyPr/>
          <a:lstStyle>
            <a:lvl1pPr>
              <a:defRPr>
                <a:latin typeface="Agency FB" panose="020B0503020202020204" pitchFamily="34" charset="0"/>
              </a:defRPr>
            </a:lvl1pPr>
          </a:lstStyle>
          <a:p>
            <a:r>
              <a:rPr lang="en-US" dirty="0"/>
              <a:t>Click to edit Master title style</a:t>
            </a:r>
          </a:p>
        </p:txBody>
      </p:sp>
      <p:sp>
        <p:nvSpPr>
          <p:cNvPr id="3" name="Content Placeholder 2"/>
          <p:cNvSpPr>
            <a:spLocks noGrp="1"/>
          </p:cNvSpPr>
          <p:nvPr>
            <p:ph idx="1"/>
          </p:nvPr>
        </p:nvSpPr>
        <p:spPr>
          <a:xfrm>
            <a:off x="838200" y="898918"/>
            <a:ext cx="10515600" cy="5278046"/>
          </a:xfrm>
          <a:prstGeom prst="rect">
            <a:avLst/>
          </a:prstGeom>
        </p:spPr>
        <p:txBody>
          <a:bodyPr/>
          <a:lstStyle>
            <a:lvl1pPr>
              <a:defRPr>
                <a:latin typeface="Agency FB" panose="020B0503020202020204" pitchFamily="34" charset="0"/>
              </a:defRPr>
            </a:lvl1pPr>
            <a:lvl2pPr>
              <a:defRPr>
                <a:latin typeface="Agency FB" panose="020B0503020202020204" pitchFamily="34" charset="0"/>
              </a:defRPr>
            </a:lvl2pPr>
            <a:lvl3pPr>
              <a:defRPr>
                <a:latin typeface="Agency FB" panose="020B0503020202020204" pitchFamily="34" charset="0"/>
              </a:defRPr>
            </a:lvl3pPr>
            <a:lvl4pPr>
              <a:defRPr>
                <a:latin typeface="Agency FB" panose="020B0503020202020204" pitchFamily="34" charset="0"/>
              </a:defRPr>
            </a:lvl4pPr>
            <a:lvl5pPr>
              <a:defRPr>
                <a:latin typeface="Agency FB" panose="020B05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defTabSz="914400"/>
            <a:endParaRPr lang="en-ID">
              <a:solidFill>
                <a:prstClr val="black"/>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t>Change your text at "Header &amp; Footer" menu</a:t>
            </a:r>
            <a:endParaRPr lang="en-ID" dirty="0"/>
          </a:p>
        </p:txBody>
      </p:sp>
      <p:sp>
        <p:nvSpPr>
          <p:cNvPr id="6" name="Slide Number Placeholder 5"/>
          <p:cNvSpPr>
            <a:spLocks noGrp="1"/>
          </p:cNvSpPr>
          <p:nvPr>
            <p:ph type="sldNum" sz="quarter" idx="12"/>
          </p:nvPr>
        </p:nvSpPr>
        <p:spPr>
          <a:xfrm>
            <a:off x="8619566" y="6356350"/>
            <a:ext cx="2743200" cy="365125"/>
          </a:xfrm>
          <a:prstGeom prst="rect">
            <a:avLst/>
          </a:prstGeom>
        </p:spPr>
        <p:txBody>
          <a:bodyPr/>
          <a:lstStyle>
            <a:lvl1pPr>
              <a:defRPr>
                <a:latin typeface="Agency FB" panose="020B0503020202020204" pitchFamily="34" charset="0"/>
              </a:defRPr>
            </a:lvl1pPr>
          </a:lstStyle>
          <a:p>
            <a:fld id="{87DEDD7D-33E7-41EE-86D6-4E46DC6CDBCE}" type="slidenum">
              <a:rPr lang="en-ID" smtClean="0"/>
              <a:pPr/>
              <a:t>‹#›</a:t>
            </a:fld>
            <a:endParaRPr lang="en-ID" dirty="0"/>
          </a:p>
        </p:txBody>
      </p:sp>
      <p:sp>
        <p:nvSpPr>
          <p:cNvPr id="10" name="Rectangle 9"/>
          <p:cNvSpPr/>
          <p:nvPr userDrawn="1"/>
        </p:nvSpPr>
        <p:spPr>
          <a:xfrm>
            <a:off x="838200" y="879963"/>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903">
              <a:solidFill>
                <a:prstClr val="white"/>
              </a:solidFill>
            </a:endParaRPr>
          </a:p>
        </p:txBody>
      </p:sp>
    </p:spTree>
    <p:extLst>
      <p:ext uri="{BB962C8B-B14F-4D97-AF65-F5344CB8AC3E}">
        <p14:creationId xmlns:p14="http://schemas.microsoft.com/office/powerpoint/2010/main" val="281490637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6_Timeline">
    <p:spTree>
      <p:nvGrpSpPr>
        <p:cNvPr id="1" name=""/>
        <p:cNvGrpSpPr/>
        <p:nvPr/>
      </p:nvGrpSpPr>
      <p:grpSpPr>
        <a:xfrm>
          <a:off x="0" y="0"/>
          <a:ext cx="0" cy="0"/>
          <a:chOff x="0" y="0"/>
          <a:chExt cx="0" cy="0"/>
        </a:xfrm>
      </p:grpSpPr>
      <p:sp>
        <p:nvSpPr>
          <p:cNvPr id="20" name="Text Placeholder 57">
            <a:extLst>
              <a:ext uri="{FF2B5EF4-FFF2-40B4-BE49-F238E27FC236}">
                <a16:creationId xmlns:a16="http://schemas.microsoft.com/office/drawing/2014/main" xmlns="" id="{C225D589-50BA-4EC4-8C6B-8E78519D0FF9}"/>
              </a:ext>
            </a:extLst>
          </p:cNvPr>
          <p:cNvSpPr>
            <a:spLocks noGrp="1"/>
          </p:cNvSpPr>
          <p:nvPr>
            <p:ph type="body" sz="quarter" idx="13" hasCustomPrompt="1"/>
          </p:nvPr>
        </p:nvSpPr>
        <p:spPr>
          <a:xfrm>
            <a:off x="473269" y="538718"/>
            <a:ext cx="3981213" cy="1683091"/>
          </a:xfrm>
          <a:prstGeom prst="rect">
            <a:avLst/>
          </a:prstGeom>
        </p:spPr>
        <p:txBody>
          <a:bodyPr anchor="b"/>
          <a:lstStyle>
            <a:lvl1pPr marL="0" indent="0">
              <a:buNone/>
              <a:defRPr sz="4400" b="1"/>
            </a:lvl1pPr>
          </a:lstStyle>
          <a:p>
            <a:pPr lvl="0"/>
            <a:r>
              <a:rPr lang="en-US" dirty="0"/>
              <a:t>Add you title.</a:t>
            </a:r>
            <a:endParaRPr lang="en-ID" dirty="0"/>
          </a:p>
        </p:txBody>
      </p:sp>
      <p:sp>
        <p:nvSpPr>
          <p:cNvPr id="21" name="Text Placeholder 6">
            <a:extLst>
              <a:ext uri="{FF2B5EF4-FFF2-40B4-BE49-F238E27FC236}">
                <a16:creationId xmlns:a16="http://schemas.microsoft.com/office/drawing/2014/main" xmlns="" id="{EBA2E409-60F4-4ED9-A463-4E7724F75C1C}"/>
              </a:ext>
            </a:extLst>
          </p:cNvPr>
          <p:cNvSpPr>
            <a:spLocks noGrp="1"/>
          </p:cNvSpPr>
          <p:nvPr>
            <p:ph type="body" sz="quarter" idx="23" hasCustomPrompt="1"/>
          </p:nvPr>
        </p:nvSpPr>
        <p:spPr>
          <a:xfrm>
            <a:off x="601856" y="2221809"/>
            <a:ext cx="560893" cy="45719"/>
          </a:xfrm>
          <a:custGeom>
            <a:avLst/>
            <a:gdLst>
              <a:gd name="connsiteX0" fmla="*/ 0 w 1460842"/>
              <a:gd name="connsiteY0" fmla="*/ 22860 h 45719"/>
              <a:gd name="connsiteX1" fmla="*/ 22860 w 1460842"/>
              <a:gd name="connsiteY1" fmla="*/ 0 h 45719"/>
              <a:gd name="connsiteX2" fmla="*/ 1437983 w 1460842"/>
              <a:gd name="connsiteY2" fmla="*/ 0 h 45719"/>
              <a:gd name="connsiteX3" fmla="*/ 1460843 w 1460842"/>
              <a:gd name="connsiteY3" fmla="*/ 22860 h 45719"/>
              <a:gd name="connsiteX4" fmla="*/ 1460842 w 1460842"/>
              <a:gd name="connsiteY4" fmla="*/ 22860 h 45719"/>
              <a:gd name="connsiteX5" fmla="*/ 1437982 w 1460842"/>
              <a:gd name="connsiteY5" fmla="*/ 45720 h 45719"/>
              <a:gd name="connsiteX6" fmla="*/ 22860 w 1460842"/>
              <a:gd name="connsiteY6" fmla="*/ 45719 h 45719"/>
              <a:gd name="connsiteX7" fmla="*/ 0 w 1460842"/>
              <a:gd name="connsiteY7" fmla="*/ 22859 h 45719"/>
              <a:gd name="connsiteX8" fmla="*/ 0 w 1460842"/>
              <a:gd name="connsiteY8" fmla="*/ 22860 h 45719"/>
              <a:gd name="connsiteX0" fmla="*/ 80399 w 1541242"/>
              <a:gd name="connsiteY0" fmla="*/ 22860 h 49495"/>
              <a:gd name="connsiteX1" fmla="*/ 103259 w 1541242"/>
              <a:gd name="connsiteY1" fmla="*/ 0 h 49495"/>
              <a:gd name="connsiteX2" fmla="*/ 1518382 w 1541242"/>
              <a:gd name="connsiteY2" fmla="*/ 0 h 49495"/>
              <a:gd name="connsiteX3" fmla="*/ 1541242 w 1541242"/>
              <a:gd name="connsiteY3" fmla="*/ 22860 h 49495"/>
              <a:gd name="connsiteX4" fmla="*/ 1541241 w 1541242"/>
              <a:gd name="connsiteY4" fmla="*/ 22860 h 49495"/>
              <a:gd name="connsiteX5" fmla="*/ 1518381 w 1541242"/>
              <a:gd name="connsiteY5" fmla="*/ 45720 h 49495"/>
              <a:gd name="connsiteX6" fmla="*/ 103259 w 1541242"/>
              <a:gd name="connsiteY6" fmla="*/ 45719 h 49495"/>
              <a:gd name="connsiteX7" fmla="*/ 105459 w 1541242"/>
              <a:gd name="connsiteY7" fmla="*/ 48219 h 49495"/>
              <a:gd name="connsiteX8" fmla="*/ 80399 w 1541242"/>
              <a:gd name="connsiteY8" fmla="*/ 22859 h 49495"/>
              <a:gd name="connsiteX9" fmla="*/ 80399 w 1541242"/>
              <a:gd name="connsiteY9" fmla="*/ 22860 h 49495"/>
              <a:gd name="connsiteX0" fmla="*/ 88997 w 1549840"/>
              <a:gd name="connsiteY0" fmla="*/ 22860 h 45720"/>
              <a:gd name="connsiteX1" fmla="*/ 111857 w 1549840"/>
              <a:gd name="connsiteY1" fmla="*/ 0 h 45720"/>
              <a:gd name="connsiteX2" fmla="*/ 1526980 w 1549840"/>
              <a:gd name="connsiteY2" fmla="*/ 0 h 45720"/>
              <a:gd name="connsiteX3" fmla="*/ 1549840 w 1549840"/>
              <a:gd name="connsiteY3" fmla="*/ 22860 h 45720"/>
              <a:gd name="connsiteX4" fmla="*/ 1549839 w 1549840"/>
              <a:gd name="connsiteY4" fmla="*/ 22860 h 45720"/>
              <a:gd name="connsiteX5" fmla="*/ 1526979 w 1549840"/>
              <a:gd name="connsiteY5" fmla="*/ 45720 h 45720"/>
              <a:gd name="connsiteX6" fmla="*/ 111857 w 1549840"/>
              <a:gd name="connsiteY6" fmla="*/ 45719 h 45720"/>
              <a:gd name="connsiteX7" fmla="*/ 88997 w 1549840"/>
              <a:gd name="connsiteY7" fmla="*/ 22859 h 45720"/>
              <a:gd name="connsiteX8" fmla="*/ 88997 w 1549840"/>
              <a:gd name="connsiteY8" fmla="*/ 22860 h 45720"/>
              <a:gd name="connsiteX0" fmla="*/ 0 w 1460843"/>
              <a:gd name="connsiteY0" fmla="*/ 22860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7" fmla="*/ 0 w 1460843"/>
              <a:gd name="connsiteY7" fmla="*/ 22860 h 45720"/>
              <a:gd name="connsiteX0" fmla="*/ 0 w 1460843"/>
              <a:gd name="connsiteY0" fmla="*/ 22859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1460842 w 1460843"/>
              <a:gd name="connsiteY4" fmla="*/ 22860 h 22860"/>
              <a:gd name="connsiteX5" fmla="*/ 0 w 1460843"/>
              <a:gd name="connsiteY5" fmla="*/ 22859 h 2286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0 w 1460843"/>
              <a:gd name="connsiteY4" fmla="*/ 22859 h 22860"/>
              <a:gd name="connsiteX0" fmla="*/ 1437983 w 1437983"/>
              <a:gd name="connsiteY0" fmla="*/ 22860 h 22860"/>
              <a:gd name="connsiteX1" fmla="*/ 0 w 1437983"/>
              <a:gd name="connsiteY1" fmla="*/ 0 h 22860"/>
              <a:gd name="connsiteX2" fmla="*/ 1415123 w 1437983"/>
              <a:gd name="connsiteY2" fmla="*/ 0 h 22860"/>
              <a:gd name="connsiteX3" fmla="*/ 1437983 w 1437983"/>
              <a:gd name="connsiteY3" fmla="*/ 22860 h 22860"/>
              <a:gd name="connsiteX0" fmla="*/ 1415123 w 1415123"/>
              <a:gd name="connsiteY0" fmla="*/ 0 h 0"/>
              <a:gd name="connsiteX1" fmla="*/ 0 w 1415123"/>
              <a:gd name="connsiteY1" fmla="*/ 0 h 0"/>
              <a:gd name="connsiteX2" fmla="*/ 1415123 w 1415123"/>
              <a:gd name="connsiteY2" fmla="*/ 0 h 0"/>
            </a:gdLst>
            <a:ahLst/>
            <a:cxnLst>
              <a:cxn ang="0">
                <a:pos x="connsiteX0" y="connsiteY0"/>
              </a:cxn>
              <a:cxn ang="0">
                <a:pos x="connsiteX1" y="connsiteY1"/>
              </a:cxn>
              <a:cxn ang="0">
                <a:pos x="connsiteX2" y="connsiteY2"/>
              </a:cxn>
            </a:cxnLst>
            <a:rect l="l" t="t" r="r" b="b"/>
            <a:pathLst>
              <a:path w="1415123">
                <a:moveTo>
                  <a:pt x="1415123" y="0"/>
                </a:moveTo>
                <a:lnTo>
                  <a:pt x="0" y="0"/>
                </a:lnTo>
                <a:lnTo>
                  <a:pt x="1415123" y="0"/>
                </a:lnTo>
                <a:close/>
              </a:path>
            </a:pathLst>
          </a:cu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2" name="Text Placeholder 6">
            <a:extLst>
              <a:ext uri="{FF2B5EF4-FFF2-40B4-BE49-F238E27FC236}">
                <a16:creationId xmlns:a16="http://schemas.microsoft.com/office/drawing/2014/main" xmlns="" id="{A3926F76-874C-41C1-9793-6CE05D524D4E}"/>
              </a:ext>
            </a:extLst>
          </p:cNvPr>
          <p:cNvSpPr>
            <a:spLocks noGrp="1"/>
          </p:cNvSpPr>
          <p:nvPr>
            <p:ph type="body" sz="quarter" idx="24" hasCustomPrompt="1"/>
          </p:nvPr>
        </p:nvSpPr>
        <p:spPr>
          <a:xfrm>
            <a:off x="4633313" y="1380264"/>
            <a:ext cx="5811984" cy="105930"/>
          </a:xfrm>
          <a:custGeom>
            <a:avLst/>
            <a:gdLst>
              <a:gd name="connsiteX0" fmla="*/ 0 w 1460842"/>
              <a:gd name="connsiteY0" fmla="*/ 22860 h 45719"/>
              <a:gd name="connsiteX1" fmla="*/ 22860 w 1460842"/>
              <a:gd name="connsiteY1" fmla="*/ 0 h 45719"/>
              <a:gd name="connsiteX2" fmla="*/ 1437983 w 1460842"/>
              <a:gd name="connsiteY2" fmla="*/ 0 h 45719"/>
              <a:gd name="connsiteX3" fmla="*/ 1460843 w 1460842"/>
              <a:gd name="connsiteY3" fmla="*/ 22860 h 45719"/>
              <a:gd name="connsiteX4" fmla="*/ 1460842 w 1460842"/>
              <a:gd name="connsiteY4" fmla="*/ 22860 h 45719"/>
              <a:gd name="connsiteX5" fmla="*/ 1437982 w 1460842"/>
              <a:gd name="connsiteY5" fmla="*/ 45720 h 45719"/>
              <a:gd name="connsiteX6" fmla="*/ 22860 w 1460842"/>
              <a:gd name="connsiteY6" fmla="*/ 45719 h 45719"/>
              <a:gd name="connsiteX7" fmla="*/ 0 w 1460842"/>
              <a:gd name="connsiteY7" fmla="*/ 22859 h 45719"/>
              <a:gd name="connsiteX8" fmla="*/ 0 w 1460842"/>
              <a:gd name="connsiteY8" fmla="*/ 22860 h 45719"/>
              <a:gd name="connsiteX0" fmla="*/ 80399 w 1541242"/>
              <a:gd name="connsiteY0" fmla="*/ 22860 h 49495"/>
              <a:gd name="connsiteX1" fmla="*/ 103259 w 1541242"/>
              <a:gd name="connsiteY1" fmla="*/ 0 h 49495"/>
              <a:gd name="connsiteX2" fmla="*/ 1518382 w 1541242"/>
              <a:gd name="connsiteY2" fmla="*/ 0 h 49495"/>
              <a:gd name="connsiteX3" fmla="*/ 1541242 w 1541242"/>
              <a:gd name="connsiteY3" fmla="*/ 22860 h 49495"/>
              <a:gd name="connsiteX4" fmla="*/ 1541241 w 1541242"/>
              <a:gd name="connsiteY4" fmla="*/ 22860 h 49495"/>
              <a:gd name="connsiteX5" fmla="*/ 1518381 w 1541242"/>
              <a:gd name="connsiteY5" fmla="*/ 45720 h 49495"/>
              <a:gd name="connsiteX6" fmla="*/ 103259 w 1541242"/>
              <a:gd name="connsiteY6" fmla="*/ 45719 h 49495"/>
              <a:gd name="connsiteX7" fmla="*/ 105459 w 1541242"/>
              <a:gd name="connsiteY7" fmla="*/ 48219 h 49495"/>
              <a:gd name="connsiteX8" fmla="*/ 80399 w 1541242"/>
              <a:gd name="connsiteY8" fmla="*/ 22859 h 49495"/>
              <a:gd name="connsiteX9" fmla="*/ 80399 w 1541242"/>
              <a:gd name="connsiteY9" fmla="*/ 22860 h 49495"/>
              <a:gd name="connsiteX0" fmla="*/ 88997 w 1549840"/>
              <a:gd name="connsiteY0" fmla="*/ 22860 h 45720"/>
              <a:gd name="connsiteX1" fmla="*/ 111857 w 1549840"/>
              <a:gd name="connsiteY1" fmla="*/ 0 h 45720"/>
              <a:gd name="connsiteX2" fmla="*/ 1526980 w 1549840"/>
              <a:gd name="connsiteY2" fmla="*/ 0 h 45720"/>
              <a:gd name="connsiteX3" fmla="*/ 1549840 w 1549840"/>
              <a:gd name="connsiteY3" fmla="*/ 22860 h 45720"/>
              <a:gd name="connsiteX4" fmla="*/ 1549839 w 1549840"/>
              <a:gd name="connsiteY4" fmla="*/ 22860 h 45720"/>
              <a:gd name="connsiteX5" fmla="*/ 1526979 w 1549840"/>
              <a:gd name="connsiteY5" fmla="*/ 45720 h 45720"/>
              <a:gd name="connsiteX6" fmla="*/ 111857 w 1549840"/>
              <a:gd name="connsiteY6" fmla="*/ 45719 h 45720"/>
              <a:gd name="connsiteX7" fmla="*/ 88997 w 1549840"/>
              <a:gd name="connsiteY7" fmla="*/ 22859 h 45720"/>
              <a:gd name="connsiteX8" fmla="*/ 88997 w 1549840"/>
              <a:gd name="connsiteY8" fmla="*/ 22860 h 45720"/>
              <a:gd name="connsiteX0" fmla="*/ 0 w 1460843"/>
              <a:gd name="connsiteY0" fmla="*/ 22860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7" fmla="*/ 0 w 1460843"/>
              <a:gd name="connsiteY7" fmla="*/ 22860 h 45720"/>
              <a:gd name="connsiteX0" fmla="*/ 0 w 1460843"/>
              <a:gd name="connsiteY0" fmla="*/ 22859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1460842 w 1460843"/>
              <a:gd name="connsiteY4" fmla="*/ 22860 h 22860"/>
              <a:gd name="connsiteX5" fmla="*/ 0 w 1460843"/>
              <a:gd name="connsiteY5" fmla="*/ 22859 h 2286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0 w 1460843"/>
              <a:gd name="connsiteY4" fmla="*/ 22859 h 22860"/>
              <a:gd name="connsiteX0" fmla="*/ 1437983 w 1437983"/>
              <a:gd name="connsiteY0" fmla="*/ 22860 h 22860"/>
              <a:gd name="connsiteX1" fmla="*/ 0 w 1437983"/>
              <a:gd name="connsiteY1" fmla="*/ 0 h 22860"/>
              <a:gd name="connsiteX2" fmla="*/ 1415123 w 1437983"/>
              <a:gd name="connsiteY2" fmla="*/ 0 h 22860"/>
              <a:gd name="connsiteX3" fmla="*/ 1437983 w 1437983"/>
              <a:gd name="connsiteY3" fmla="*/ 22860 h 22860"/>
              <a:gd name="connsiteX0" fmla="*/ 1415123 w 1415123"/>
              <a:gd name="connsiteY0" fmla="*/ 0 h 0"/>
              <a:gd name="connsiteX1" fmla="*/ 0 w 1415123"/>
              <a:gd name="connsiteY1" fmla="*/ 0 h 0"/>
              <a:gd name="connsiteX2" fmla="*/ 1415123 w 1415123"/>
              <a:gd name="connsiteY2" fmla="*/ 0 h 0"/>
            </a:gdLst>
            <a:ahLst/>
            <a:cxnLst>
              <a:cxn ang="0">
                <a:pos x="connsiteX0" y="connsiteY0"/>
              </a:cxn>
              <a:cxn ang="0">
                <a:pos x="connsiteX1" y="connsiteY1"/>
              </a:cxn>
              <a:cxn ang="0">
                <a:pos x="connsiteX2" y="connsiteY2"/>
              </a:cxn>
            </a:cxnLst>
            <a:rect l="l" t="t" r="r" b="b"/>
            <a:pathLst>
              <a:path w="1415123">
                <a:moveTo>
                  <a:pt x="1415123" y="0"/>
                </a:moveTo>
                <a:lnTo>
                  <a:pt x="0" y="0"/>
                </a:lnTo>
                <a:lnTo>
                  <a:pt x="1415123" y="0"/>
                </a:lnTo>
                <a:close/>
              </a:path>
            </a:pathLst>
          </a:cu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3" name="Text Placeholder 6">
            <a:extLst>
              <a:ext uri="{FF2B5EF4-FFF2-40B4-BE49-F238E27FC236}">
                <a16:creationId xmlns:a16="http://schemas.microsoft.com/office/drawing/2014/main" xmlns="" id="{AA591C40-554C-469A-82C1-C5D814B8069F}"/>
              </a:ext>
            </a:extLst>
          </p:cNvPr>
          <p:cNvSpPr>
            <a:spLocks noGrp="1"/>
          </p:cNvSpPr>
          <p:nvPr>
            <p:ph type="body" sz="quarter" idx="25" hasCustomPrompt="1"/>
          </p:nvPr>
        </p:nvSpPr>
        <p:spPr>
          <a:xfrm rot="5400000">
            <a:off x="9127396" y="1409391"/>
            <a:ext cx="2630463" cy="2572210"/>
          </a:xfrm>
          <a:prstGeom prst="blockArc">
            <a:avLst>
              <a:gd name="adj1" fmla="val 10800000"/>
              <a:gd name="adj2" fmla="val 21538038"/>
              <a:gd name="adj3" fmla="val 0"/>
            </a:avLst>
          </a:pr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4" name="Text Placeholder 6">
            <a:extLst>
              <a:ext uri="{FF2B5EF4-FFF2-40B4-BE49-F238E27FC236}">
                <a16:creationId xmlns:a16="http://schemas.microsoft.com/office/drawing/2014/main" xmlns="" id="{0D01A192-7BD9-41D2-9381-2B3195ABBA0B}"/>
              </a:ext>
            </a:extLst>
          </p:cNvPr>
          <p:cNvSpPr>
            <a:spLocks noGrp="1"/>
          </p:cNvSpPr>
          <p:nvPr>
            <p:ph type="body" sz="quarter" idx="26" hasCustomPrompt="1"/>
          </p:nvPr>
        </p:nvSpPr>
        <p:spPr>
          <a:xfrm>
            <a:off x="3702213" y="4008866"/>
            <a:ext cx="6767690" cy="74790"/>
          </a:xfrm>
          <a:custGeom>
            <a:avLst/>
            <a:gdLst>
              <a:gd name="connsiteX0" fmla="*/ 0 w 1460842"/>
              <a:gd name="connsiteY0" fmla="*/ 22860 h 45719"/>
              <a:gd name="connsiteX1" fmla="*/ 22860 w 1460842"/>
              <a:gd name="connsiteY1" fmla="*/ 0 h 45719"/>
              <a:gd name="connsiteX2" fmla="*/ 1437983 w 1460842"/>
              <a:gd name="connsiteY2" fmla="*/ 0 h 45719"/>
              <a:gd name="connsiteX3" fmla="*/ 1460843 w 1460842"/>
              <a:gd name="connsiteY3" fmla="*/ 22860 h 45719"/>
              <a:gd name="connsiteX4" fmla="*/ 1460842 w 1460842"/>
              <a:gd name="connsiteY4" fmla="*/ 22860 h 45719"/>
              <a:gd name="connsiteX5" fmla="*/ 1437982 w 1460842"/>
              <a:gd name="connsiteY5" fmla="*/ 45720 h 45719"/>
              <a:gd name="connsiteX6" fmla="*/ 22860 w 1460842"/>
              <a:gd name="connsiteY6" fmla="*/ 45719 h 45719"/>
              <a:gd name="connsiteX7" fmla="*/ 0 w 1460842"/>
              <a:gd name="connsiteY7" fmla="*/ 22859 h 45719"/>
              <a:gd name="connsiteX8" fmla="*/ 0 w 1460842"/>
              <a:gd name="connsiteY8" fmla="*/ 22860 h 45719"/>
              <a:gd name="connsiteX0" fmla="*/ 80399 w 1541242"/>
              <a:gd name="connsiteY0" fmla="*/ 22860 h 49495"/>
              <a:gd name="connsiteX1" fmla="*/ 103259 w 1541242"/>
              <a:gd name="connsiteY1" fmla="*/ 0 h 49495"/>
              <a:gd name="connsiteX2" fmla="*/ 1518382 w 1541242"/>
              <a:gd name="connsiteY2" fmla="*/ 0 h 49495"/>
              <a:gd name="connsiteX3" fmla="*/ 1541242 w 1541242"/>
              <a:gd name="connsiteY3" fmla="*/ 22860 h 49495"/>
              <a:gd name="connsiteX4" fmla="*/ 1541241 w 1541242"/>
              <a:gd name="connsiteY4" fmla="*/ 22860 h 49495"/>
              <a:gd name="connsiteX5" fmla="*/ 1518381 w 1541242"/>
              <a:gd name="connsiteY5" fmla="*/ 45720 h 49495"/>
              <a:gd name="connsiteX6" fmla="*/ 103259 w 1541242"/>
              <a:gd name="connsiteY6" fmla="*/ 45719 h 49495"/>
              <a:gd name="connsiteX7" fmla="*/ 105459 w 1541242"/>
              <a:gd name="connsiteY7" fmla="*/ 48219 h 49495"/>
              <a:gd name="connsiteX8" fmla="*/ 80399 w 1541242"/>
              <a:gd name="connsiteY8" fmla="*/ 22859 h 49495"/>
              <a:gd name="connsiteX9" fmla="*/ 80399 w 1541242"/>
              <a:gd name="connsiteY9" fmla="*/ 22860 h 49495"/>
              <a:gd name="connsiteX0" fmla="*/ 88997 w 1549840"/>
              <a:gd name="connsiteY0" fmla="*/ 22860 h 45720"/>
              <a:gd name="connsiteX1" fmla="*/ 111857 w 1549840"/>
              <a:gd name="connsiteY1" fmla="*/ 0 h 45720"/>
              <a:gd name="connsiteX2" fmla="*/ 1526980 w 1549840"/>
              <a:gd name="connsiteY2" fmla="*/ 0 h 45720"/>
              <a:gd name="connsiteX3" fmla="*/ 1549840 w 1549840"/>
              <a:gd name="connsiteY3" fmla="*/ 22860 h 45720"/>
              <a:gd name="connsiteX4" fmla="*/ 1549839 w 1549840"/>
              <a:gd name="connsiteY4" fmla="*/ 22860 h 45720"/>
              <a:gd name="connsiteX5" fmla="*/ 1526979 w 1549840"/>
              <a:gd name="connsiteY5" fmla="*/ 45720 h 45720"/>
              <a:gd name="connsiteX6" fmla="*/ 111857 w 1549840"/>
              <a:gd name="connsiteY6" fmla="*/ 45719 h 45720"/>
              <a:gd name="connsiteX7" fmla="*/ 88997 w 1549840"/>
              <a:gd name="connsiteY7" fmla="*/ 22859 h 45720"/>
              <a:gd name="connsiteX8" fmla="*/ 88997 w 1549840"/>
              <a:gd name="connsiteY8" fmla="*/ 22860 h 45720"/>
              <a:gd name="connsiteX0" fmla="*/ 0 w 1460843"/>
              <a:gd name="connsiteY0" fmla="*/ 22860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7" fmla="*/ 0 w 1460843"/>
              <a:gd name="connsiteY7" fmla="*/ 22860 h 45720"/>
              <a:gd name="connsiteX0" fmla="*/ 0 w 1460843"/>
              <a:gd name="connsiteY0" fmla="*/ 22859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1460842 w 1460843"/>
              <a:gd name="connsiteY4" fmla="*/ 22860 h 22860"/>
              <a:gd name="connsiteX5" fmla="*/ 0 w 1460843"/>
              <a:gd name="connsiteY5" fmla="*/ 22859 h 2286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0 w 1460843"/>
              <a:gd name="connsiteY4" fmla="*/ 22859 h 22860"/>
              <a:gd name="connsiteX0" fmla="*/ 1437983 w 1437983"/>
              <a:gd name="connsiteY0" fmla="*/ 22860 h 22860"/>
              <a:gd name="connsiteX1" fmla="*/ 0 w 1437983"/>
              <a:gd name="connsiteY1" fmla="*/ 0 h 22860"/>
              <a:gd name="connsiteX2" fmla="*/ 1415123 w 1437983"/>
              <a:gd name="connsiteY2" fmla="*/ 0 h 22860"/>
              <a:gd name="connsiteX3" fmla="*/ 1437983 w 1437983"/>
              <a:gd name="connsiteY3" fmla="*/ 22860 h 22860"/>
              <a:gd name="connsiteX0" fmla="*/ 1415123 w 1415123"/>
              <a:gd name="connsiteY0" fmla="*/ 0 h 0"/>
              <a:gd name="connsiteX1" fmla="*/ 0 w 1415123"/>
              <a:gd name="connsiteY1" fmla="*/ 0 h 0"/>
              <a:gd name="connsiteX2" fmla="*/ 1415123 w 1415123"/>
              <a:gd name="connsiteY2" fmla="*/ 0 h 0"/>
            </a:gdLst>
            <a:ahLst/>
            <a:cxnLst>
              <a:cxn ang="0">
                <a:pos x="connsiteX0" y="connsiteY0"/>
              </a:cxn>
              <a:cxn ang="0">
                <a:pos x="connsiteX1" y="connsiteY1"/>
              </a:cxn>
              <a:cxn ang="0">
                <a:pos x="connsiteX2" y="connsiteY2"/>
              </a:cxn>
            </a:cxnLst>
            <a:rect l="l" t="t" r="r" b="b"/>
            <a:pathLst>
              <a:path w="1415123">
                <a:moveTo>
                  <a:pt x="1415123" y="0"/>
                </a:moveTo>
                <a:lnTo>
                  <a:pt x="0" y="0"/>
                </a:lnTo>
                <a:lnTo>
                  <a:pt x="1415123" y="0"/>
                </a:lnTo>
                <a:close/>
              </a:path>
            </a:pathLst>
          </a:cu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5" name="Text Placeholder 6">
            <a:extLst>
              <a:ext uri="{FF2B5EF4-FFF2-40B4-BE49-F238E27FC236}">
                <a16:creationId xmlns:a16="http://schemas.microsoft.com/office/drawing/2014/main" xmlns="" id="{3AA5E8C9-8EB2-4A1D-9B3E-9660800C970D}"/>
              </a:ext>
            </a:extLst>
          </p:cNvPr>
          <p:cNvSpPr>
            <a:spLocks noGrp="1"/>
          </p:cNvSpPr>
          <p:nvPr>
            <p:ph type="body" sz="quarter" idx="27" hasCustomPrompt="1"/>
          </p:nvPr>
        </p:nvSpPr>
        <p:spPr>
          <a:xfrm rot="16200000">
            <a:off x="2401564" y="4039306"/>
            <a:ext cx="2630463" cy="2572210"/>
          </a:xfrm>
          <a:prstGeom prst="blockArc">
            <a:avLst>
              <a:gd name="adj1" fmla="val 10800000"/>
              <a:gd name="adj2" fmla="val 21538038"/>
              <a:gd name="adj3" fmla="val 0"/>
            </a:avLst>
          </a:pr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6" name="Text Placeholder 6">
            <a:extLst>
              <a:ext uri="{FF2B5EF4-FFF2-40B4-BE49-F238E27FC236}">
                <a16:creationId xmlns:a16="http://schemas.microsoft.com/office/drawing/2014/main" xmlns="" id="{894C67B0-1567-4B64-A414-0FDFAAC35288}"/>
              </a:ext>
            </a:extLst>
          </p:cNvPr>
          <p:cNvSpPr>
            <a:spLocks noGrp="1"/>
          </p:cNvSpPr>
          <p:nvPr>
            <p:ph type="body" sz="quarter" idx="28" hasCustomPrompt="1"/>
          </p:nvPr>
        </p:nvSpPr>
        <p:spPr>
          <a:xfrm>
            <a:off x="3721264" y="6640775"/>
            <a:ext cx="8441708" cy="45719"/>
          </a:xfrm>
          <a:custGeom>
            <a:avLst/>
            <a:gdLst>
              <a:gd name="connsiteX0" fmla="*/ 0 w 1460842"/>
              <a:gd name="connsiteY0" fmla="*/ 22860 h 45719"/>
              <a:gd name="connsiteX1" fmla="*/ 22860 w 1460842"/>
              <a:gd name="connsiteY1" fmla="*/ 0 h 45719"/>
              <a:gd name="connsiteX2" fmla="*/ 1437983 w 1460842"/>
              <a:gd name="connsiteY2" fmla="*/ 0 h 45719"/>
              <a:gd name="connsiteX3" fmla="*/ 1460843 w 1460842"/>
              <a:gd name="connsiteY3" fmla="*/ 22860 h 45719"/>
              <a:gd name="connsiteX4" fmla="*/ 1460842 w 1460842"/>
              <a:gd name="connsiteY4" fmla="*/ 22860 h 45719"/>
              <a:gd name="connsiteX5" fmla="*/ 1437982 w 1460842"/>
              <a:gd name="connsiteY5" fmla="*/ 45720 h 45719"/>
              <a:gd name="connsiteX6" fmla="*/ 22860 w 1460842"/>
              <a:gd name="connsiteY6" fmla="*/ 45719 h 45719"/>
              <a:gd name="connsiteX7" fmla="*/ 0 w 1460842"/>
              <a:gd name="connsiteY7" fmla="*/ 22859 h 45719"/>
              <a:gd name="connsiteX8" fmla="*/ 0 w 1460842"/>
              <a:gd name="connsiteY8" fmla="*/ 22860 h 45719"/>
              <a:gd name="connsiteX0" fmla="*/ 80399 w 1541242"/>
              <a:gd name="connsiteY0" fmla="*/ 22860 h 49495"/>
              <a:gd name="connsiteX1" fmla="*/ 103259 w 1541242"/>
              <a:gd name="connsiteY1" fmla="*/ 0 h 49495"/>
              <a:gd name="connsiteX2" fmla="*/ 1518382 w 1541242"/>
              <a:gd name="connsiteY2" fmla="*/ 0 h 49495"/>
              <a:gd name="connsiteX3" fmla="*/ 1541242 w 1541242"/>
              <a:gd name="connsiteY3" fmla="*/ 22860 h 49495"/>
              <a:gd name="connsiteX4" fmla="*/ 1541241 w 1541242"/>
              <a:gd name="connsiteY4" fmla="*/ 22860 h 49495"/>
              <a:gd name="connsiteX5" fmla="*/ 1518381 w 1541242"/>
              <a:gd name="connsiteY5" fmla="*/ 45720 h 49495"/>
              <a:gd name="connsiteX6" fmla="*/ 103259 w 1541242"/>
              <a:gd name="connsiteY6" fmla="*/ 45719 h 49495"/>
              <a:gd name="connsiteX7" fmla="*/ 105459 w 1541242"/>
              <a:gd name="connsiteY7" fmla="*/ 48219 h 49495"/>
              <a:gd name="connsiteX8" fmla="*/ 80399 w 1541242"/>
              <a:gd name="connsiteY8" fmla="*/ 22859 h 49495"/>
              <a:gd name="connsiteX9" fmla="*/ 80399 w 1541242"/>
              <a:gd name="connsiteY9" fmla="*/ 22860 h 49495"/>
              <a:gd name="connsiteX0" fmla="*/ 88997 w 1549840"/>
              <a:gd name="connsiteY0" fmla="*/ 22860 h 45720"/>
              <a:gd name="connsiteX1" fmla="*/ 111857 w 1549840"/>
              <a:gd name="connsiteY1" fmla="*/ 0 h 45720"/>
              <a:gd name="connsiteX2" fmla="*/ 1526980 w 1549840"/>
              <a:gd name="connsiteY2" fmla="*/ 0 h 45720"/>
              <a:gd name="connsiteX3" fmla="*/ 1549840 w 1549840"/>
              <a:gd name="connsiteY3" fmla="*/ 22860 h 45720"/>
              <a:gd name="connsiteX4" fmla="*/ 1549839 w 1549840"/>
              <a:gd name="connsiteY4" fmla="*/ 22860 h 45720"/>
              <a:gd name="connsiteX5" fmla="*/ 1526979 w 1549840"/>
              <a:gd name="connsiteY5" fmla="*/ 45720 h 45720"/>
              <a:gd name="connsiteX6" fmla="*/ 111857 w 1549840"/>
              <a:gd name="connsiteY6" fmla="*/ 45719 h 45720"/>
              <a:gd name="connsiteX7" fmla="*/ 88997 w 1549840"/>
              <a:gd name="connsiteY7" fmla="*/ 22859 h 45720"/>
              <a:gd name="connsiteX8" fmla="*/ 88997 w 1549840"/>
              <a:gd name="connsiteY8" fmla="*/ 22860 h 45720"/>
              <a:gd name="connsiteX0" fmla="*/ 0 w 1460843"/>
              <a:gd name="connsiteY0" fmla="*/ 22860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7" fmla="*/ 0 w 1460843"/>
              <a:gd name="connsiteY7" fmla="*/ 22860 h 45720"/>
              <a:gd name="connsiteX0" fmla="*/ 0 w 1460843"/>
              <a:gd name="connsiteY0" fmla="*/ 22859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1460842 w 1460843"/>
              <a:gd name="connsiteY4" fmla="*/ 22860 h 22860"/>
              <a:gd name="connsiteX5" fmla="*/ 0 w 1460843"/>
              <a:gd name="connsiteY5" fmla="*/ 22859 h 2286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0 w 1460843"/>
              <a:gd name="connsiteY4" fmla="*/ 22859 h 22860"/>
              <a:gd name="connsiteX0" fmla="*/ 1437983 w 1437983"/>
              <a:gd name="connsiteY0" fmla="*/ 22860 h 22860"/>
              <a:gd name="connsiteX1" fmla="*/ 0 w 1437983"/>
              <a:gd name="connsiteY1" fmla="*/ 0 h 22860"/>
              <a:gd name="connsiteX2" fmla="*/ 1415123 w 1437983"/>
              <a:gd name="connsiteY2" fmla="*/ 0 h 22860"/>
              <a:gd name="connsiteX3" fmla="*/ 1437983 w 1437983"/>
              <a:gd name="connsiteY3" fmla="*/ 22860 h 22860"/>
              <a:gd name="connsiteX0" fmla="*/ 1415123 w 1415123"/>
              <a:gd name="connsiteY0" fmla="*/ 0 h 0"/>
              <a:gd name="connsiteX1" fmla="*/ 0 w 1415123"/>
              <a:gd name="connsiteY1" fmla="*/ 0 h 0"/>
              <a:gd name="connsiteX2" fmla="*/ 1415123 w 1415123"/>
              <a:gd name="connsiteY2" fmla="*/ 0 h 0"/>
            </a:gdLst>
            <a:ahLst/>
            <a:cxnLst>
              <a:cxn ang="0">
                <a:pos x="connsiteX0" y="connsiteY0"/>
              </a:cxn>
              <a:cxn ang="0">
                <a:pos x="connsiteX1" y="connsiteY1"/>
              </a:cxn>
              <a:cxn ang="0">
                <a:pos x="connsiteX2" y="connsiteY2"/>
              </a:cxn>
            </a:cxnLst>
            <a:rect l="l" t="t" r="r" b="b"/>
            <a:pathLst>
              <a:path w="1415123">
                <a:moveTo>
                  <a:pt x="1415123" y="0"/>
                </a:moveTo>
                <a:lnTo>
                  <a:pt x="0" y="0"/>
                </a:lnTo>
                <a:lnTo>
                  <a:pt x="1415123" y="0"/>
                </a:lnTo>
                <a:close/>
              </a:path>
            </a:pathLst>
          </a:cu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7" name="Text Placeholder 6">
            <a:extLst>
              <a:ext uri="{FF2B5EF4-FFF2-40B4-BE49-F238E27FC236}">
                <a16:creationId xmlns:a16="http://schemas.microsoft.com/office/drawing/2014/main" xmlns="" id="{265B7B3A-DD7F-4028-90DF-2905CEA9E07B}"/>
              </a:ext>
            </a:extLst>
          </p:cNvPr>
          <p:cNvSpPr>
            <a:spLocks noGrp="1"/>
          </p:cNvSpPr>
          <p:nvPr>
            <p:ph type="body" sz="quarter" idx="11" hasCustomPrompt="1"/>
          </p:nvPr>
        </p:nvSpPr>
        <p:spPr>
          <a:xfrm rot="21342047">
            <a:off x="4585011" y="1281469"/>
            <a:ext cx="197842" cy="197587"/>
          </a:xfrm>
          <a:prstGeom prst="ellipse">
            <a:avLst/>
          </a:prstGeom>
          <a:solidFill>
            <a:schemeClr val="tx2"/>
          </a:solidFill>
          <a:effectLst>
            <a:outerShdw blurRad="50800" dist="50800" dir="3300000" algn="tr" rotWithShape="0">
              <a:schemeClr val="tx2">
                <a:alpha val="28000"/>
              </a:schemeClr>
            </a:outerShdw>
          </a:effectLst>
        </p:spPr>
        <p:txBody>
          <a:bodyPr/>
          <a:lstStyle>
            <a:lvl1pPr marL="0" indent="0">
              <a:buNone/>
              <a:defRPr/>
            </a:lvl1pPr>
          </a:lstStyle>
          <a:p>
            <a:pPr lvl="0"/>
            <a:r>
              <a:rPr lang="en-US" dirty="0"/>
              <a:t>  </a:t>
            </a:r>
          </a:p>
        </p:txBody>
      </p:sp>
      <p:sp>
        <p:nvSpPr>
          <p:cNvPr id="29" name="Text Placeholder 6">
            <a:extLst>
              <a:ext uri="{FF2B5EF4-FFF2-40B4-BE49-F238E27FC236}">
                <a16:creationId xmlns:a16="http://schemas.microsoft.com/office/drawing/2014/main" xmlns="" id="{67EFC9B9-A202-4D32-9A4D-B630BAA0740B}"/>
              </a:ext>
            </a:extLst>
          </p:cNvPr>
          <p:cNvSpPr>
            <a:spLocks noGrp="1"/>
          </p:cNvSpPr>
          <p:nvPr>
            <p:ph type="body" sz="quarter" idx="29" hasCustomPrompt="1"/>
          </p:nvPr>
        </p:nvSpPr>
        <p:spPr>
          <a:xfrm rot="21342047">
            <a:off x="8119875" y="1281470"/>
            <a:ext cx="197842" cy="197587"/>
          </a:xfrm>
          <a:prstGeom prst="ellipse">
            <a:avLst/>
          </a:prstGeom>
          <a:solidFill>
            <a:schemeClr val="accent1"/>
          </a:solidFill>
          <a:effectLst>
            <a:outerShdw blurRad="749300" dist="647700" dir="3300000" algn="tr" rotWithShape="0">
              <a:schemeClr val="accent2">
                <a:alpha val="28000"/>
              </a:schemeClr>
            </a:outerShdw>
          </a:effectLst>
        </p:spPr>
        <p:txBody>
          <a:bodyPr/>
          <a:lstStyle>
            <a:lvl1pPr marL="0" indent="0">
              <a:buNone/>
              <a:defRPr/>
            </a:lvl1pPr>
          </a:lstStyle>
          <a:p>
            <a:pPr lvl="0"/>
            <a:r>
              <a:rPr lang="en-US" dirty="0"/>
              <a:t>  </a:t>
            </a:r>
          </a:p>
        </p:txBody>
      </p:sp>
      <p:sp>
        <p:nvSpPr>
          <p:cNvPr id="30" name="Text Placeholder 6">
            <a:extLst>
              <a:ext uri="{FF2B5EF4-FFF2-40B4-BE49-F238E27FC236}">
                <a16:creationId xmlns:a16="http://schemas.microsoft.com/office/drawing/2014/main" xmlns="" id="{0A565717-B2A5-4FD1-B41C-F37570280E7E}"/>
              </a:ext>
            </a:extLst>
          </p:cNvPr>
          <p:cNvSpPr>
            <a:spLocks noGrp="1"/>
          </p:cNvSpPr>
          <p:nvPr>
            <p:ph type="body" sz="quarter" idx="30" hasCustomPrompt="1"/>
          </p:nvPr>
        </p:nvSpPr>
        <p:spPr>
          <a:xfrm rot="21342047">
            <a:off x="9566126" y="3910074"/>
            <a:ext cx="197842" cy="197587"/>
          </a:xfrm>
          <a:prstGeom prst="ellipse">
            <a:avLst/>
          </a:prstGeom>
          <a:solidFill>
            <a:schemeClr val="accent2"/>
          </a:solidFill>
          <a:effectLst>
            <a:outerShdw blurRad="749300" dist="647700" dir="3300000" algn="tr" rotWithShape="0">
              <a:schemeClr val="accent2">
                <a:alpha val="28000"/>
              </a:schemeClr>
            </a:outerShdw>
          </a:effectLst>
        </p:spPr>
        <p:txBody>
          <a:bodyPr/>
          <a:lstStyle>
            <a:lvl1pPr marL="0" indent="0">
              <a:buNone/>
              <a:defRPr/>
            </a:lvl1pPr>
          </a:lstStyle>
          <a:p>
            <a:pPr lvl="0"/>
            <a:r>
              <a:rPr lang="en-US" dirty="0"/>
              <a:t>  </a:t>
            </a:r>
          </a:p>
        </p:txBody>
      </p:sp>
      <p:sp>
        <p:nvSpPr>
          <p:cNvPr id="31" name="Text Placeholder 6">
            <a:extLst>
              <a:ext uri="{FF2B5EF4-FFF2-40B4-BE49-F238E27FC236}">
                <a16:creationId xmlns:a16="http://schemas.microsoft.com/office/drawing/2014/main" xmlns="" id="{9833CAE2-E99E-46A4-9C06-6223BF0EE907}"/>
              </a:ext>
            </a:extLst>
          </p:cNvPr>
          <p:cNvSpPr>
            <a:spLocks noGrp="1"/>
          </p:cNvSpPr>
          <p:nvPr>
            <p:ph type="body" sz="quarter" idx="31" hasCustomPrompt="1"/>
          </p:nvPr>
        </p:nvSpPr>
        <p:spPr>
          <a:xfrm rot="21342047">
            <a:off x="5988955" y="3910072"/>
            <a:ext cx="197842" cy="197587"/>
          </a:xfrm>
          <a:prstGeom prst="ellipse">
            <a:avLst/>
          </a:prstGeom>
          <a:solidFill>
            <a:schemeClr val="accent3"/>
          </a:solidFill>
          <a:effectLst>
            <a:outerShdw blurRad="749300" dist="647700" dir="3300000" algn="tr" rotWithShape="0">
              <a:schemeClr val="accent2">
                <a:alpha val="28000"/>
              </a:schemeClr>
            </a:outerShdw>
          </a:effectLst>
        </p:spPr>
        <p:txBody>
          <a:bodyPr/>
          <a:lstStyle>
            <a:lvl1pPr marL="0" indent="0">
              <a:buNone/>
              <a:defRPr/>
            </a:lvl1pPr>
          </a:lstStyle>
          <a:p>
            <a:pPr lvl="0"/>
            <a:r>
              <a:rPr lang="en-US" dirty="0"/>
              <a:t>  </a:t>
            </a:r>
          </a:p>
        </p:txBody>
      </p:sp>
      <p:sp>
        <p:nvSpPr>
          <p:cNvPr id="32" name="Text Placeholder 6">
            <a:extLst>
              <a:ext uri="{FF2B5EF4-FFF2-40B4-BE49-F238E27FC236}">
                <a16:creationId xmlns:a16="http://schemas.microsoft.com/office/drawing/2014/main" xmlns="" id="{F9ED0E35-4812-45A8-AA86-1F021F9BB5A7}"/>
              </a:ext>
            </a:extLst>
          </p:cNvPr>
          <p:cNvSpPr>
            <a:spLocks noGrp="1"/>
          </p:cNvSpPr>
          <p:nvPr>
            <p:ph type="body" sz="quarter" idx="32" hasCustomPrompt="1"/>
          </p:nvPr>
        </p:nvSpPr>
        <p:spPr>
          <a:xfrm>
            <a:off x="4577883" y="1620207"/>
            <a:ext cx="2106208" cy="389305"/>
          </a:xfrm>
          <a:prstGeom prst="roundRect">
            <a:avLst>
              <a:gd name="adj" fmla="val 50000"/>
            </a:avLst>
          </a:prstGeom>
          <a:solidFill>
            <a:schemeClr val="tx2"/>
          </a:solidFill>
          <a:effectLst>
            <a:outerShdw blurRad="50800" dist="50800" dir="3300000" algn="tr" rotWithShape="0">
              <a:schemeClr val="tx2">
                <a:alpha val="28000"/>
              </a:schemeClr>
            </a:outerShdw>
          </a:effectLst>
        </p:spPr>
        <p:txBody>
          <a:bodyPr/>
          <a:lstStyle>
            <a:lvl1pPr marL="0" indent="0">
              <a:buNone/>
              <a:defRPr/>
            </a:lvl1pPr>
          </a:lstStyle>
          <a:p>
            <a:pPr lvl="0"/>
            <a:r>
              <a:rPr lang="en-US" dirty="0"/>
              <a:t>  </a:t>
            </a:r>
          </a:p>
        </p:txBody>
      </p:sp>
      <p:sp>
        <p:nvSpPr>
          <p:cNvPr id="33" name="Text Placeholder 6">
            <a:extLst>
              <a:ext uri="{FF2B5EF4-FFF2-40B4-BE49-F238E27FC236}">
                <a16:creationId xmlns:a16="http://schemas.microsoft.com/office/drawing/2014/main" xmlns="" id="{D05CD8E0-F370-4A2F-9B5B-BA1D244C2831}"/>
              </a:ext>
            </a:extLst>
          </p:cNvPr>
          <p:cNvSpPr>
            <a:spLocks noGrp="1"/>
          </p:cNvSpPr>
          <p:nvPr>
            <p:ph type="body" sz="quarter" idx="33" hasCustomPrompt="1"/>
          </p:nvPr>
        </p:nvSpPr>
        <p:spPr>
          <a:xfrm>
            <a:off x="8112747" y="1620207"/>
            <a:ext cx="2106208" cy="389305"/>
          </a:xfrm>
          <a:prstGeom prst="roundRect">
            <a:avLst>
              <a:gd name="adj" fmla="val 50000"/>
            </a:avLst>
          </a:prstGeom>
          <a:solidFill>
            <a:schemeClr val="accent1"/>
          </a:solidFill>
          <a:effectLst>
            <a:outerShdw blurRad="50800" dist="50800" dir="3300000" algn="tr" rotWithShape="0">
              <a:schemeClr val="accent1">
                <a:alpha val="28000"/>
              </a:schemeClr>
            </a:outerShdw>
          </a:effectLst>
        </p:spPr>
        <p:txBody>
          <a:bodyPr/>
          <a:lstStyle>
            <a:lvl1pPr marL="0" indent="0">
              <a:buNone/>
              <a:defRPr/>
            </a:lvl1pPr>
          </a:lstStyle>
          <a:p>
            <a:pPr lvl="0"/>
            <a:r>
              <a:rPr lang="en-US" dirty="0"/>
              <a:t>  </a:t>
            </a:r>
          </a:p>
        </p:txBody>
      </p:sp>
      <p:sp>
        <p:nvSpPr>
          <p:cNvPr id="34" name="Text Placeholder 6">
            <a:extLst>
              <a:ext uri="{FF2B5EF4-FFF2-40B4-BE49-F238E27FC236}">
                <a16:creationId xmlns:a16="http://schemas.microsoft.com/office/drawing/2014/main" xmlns="" id="{9B47FF8A-0C78-43E5-A990-FE518D251248}"/>
              </a:ext>
            </a:extLst>
          </p:cNvPr>
          <p:cNvSpPr>
            <a:spLocks noGrp="1"/>
          </p:cNvSpPr>
          <p:nvPr>
            <p:ph type="body" sz="quarter" idx="34" hasCustomPrompt="1"/>
          </p:nvPr>
        </p:nvSpPr>
        <p:spPr>
          <a:xfrm>
            <a:off x="4087717" y="4187725"/>
            <a:ext cx="2106208" cy="389305"/>
          </a:xfrm>
          <a:prstGeom prst="roundRect">
            <a:avLst>
              <a:gd name="adj" fmla="val 50000"/>
            </a:avLst>
          </a:prstGeom>
          <a:solidFill>
            <a:schemeClr val="accent3"/>
          </a:solidFill>
          <a:effectLst>
            <a:outerShdw blurRad="50800" dist="50800" dir="3300000" algn="tr" rotWithShape="0">
              <a:schemeClr val="accent3">
                <a:alpha val="28000"/>
              </a:schemeClr>
            </a:outerShdw>
          </a:effectLst>
        </p:spPr>
        <p:txBody>
          <a:bodyPr/>
          <a:lstStyle>
            <a:lvl1pPr marL="0" indent="0">
              <a:buNone/>
              <a:defRPr/>
            </a:lvl1pPr>
          </a:lstStyle>
          <a:p>
            <a:pPr lvl="0"/>
            <a:r>
              <a:rPr lang="en-US" dirty="0"/>
              <a:t>  </a:t>
            </a:r>
          </a:p>
        </p:txBody>
      </p:sp>
      <p:sp>
        <p:nvSpPr>
          <p:cNvPr id="35" name="Text Placeholder 6">
            <a:extLst>
              <a:ext uri="{FF2B5EF4-FFF2-40B4-BE49-F238E27FC236}">
                <a16:creationId xmlns:a16="http://schemas.microsoft.com/office/drawing/2014/main" xmlns="" id="{C3740F51-DB2A-4EA9-A934-8343A149047D}"/>
              </a:ext>
            </a:extLst>
          </p:cNvPr>
          <p:cNvSpPr>
            <a:spLocks noGrp="1"/>
          </p:cNvSpPr>
          <p:nvPr>
            <p:ph type="body" sz="quarter" idx="35" hasCustomPrompt="1"/>
          </p:nvPr>
        </p:nvSpPr>
        <p:spPr>
          <a:xfrm>
            <a:off x="7664888" y="4220727"/>
            <a:ext cx="2106208" cy="389305"/>
          </a:xfrm>
          <a:prstGeom prst="roundRect">
            <a:avLst>
              <a:gd name="adj" fmla="val 50000"/>
            </a:avLst>
          </a:prstGeom>
          <a:solidFill>
            <a:schemeClr val="accent2"/>
          </a:solidFill>
          <a:effectLst>
            <a:outerShdw blurRad="50800" dist="50800" dir="3300000" algn="tr" rotWithShape="0">
              <a:schemeClr val="accent2">
                <a:alpha val="28000"/>
              </a:schemeClr>
            </a:outerShdw>
          </a:effectLst>
        </p:spPr>
        <p:txBody>
          <a:bodyPr/>
          <a:lstStyle>
            <a:lvl1pPr marL="0" indent="0">
              <a:buNone/>
              <a:defRPr/>
            </a:lvl1pPr>
          </a:lstStyle>
          <a:p>
            <a:pPr lvl="0"/>
            <a:r>
              <a:rPr lang="en-US" dirty="0"/>
              <a:t>  </a:t>
            </a:r>
          </a:p>
        </p:txBody>
      </p:sp>
      <p:sp>
        <p:nvSpPr>
          <p:cNvPr id="36" name="Text Placeholder 57">
            <a:extLst>
              <a:ext uri="{FF2B5EF4-FFF2-40B4-BE49-F238E27FC236}">
                <a16:creationId xmlns:a16="http://schemas.microsoft.com/office/drawing/2014/main" xmlns="" id="{F107C7D9-FDD3-4E1B-9A81-9BE0D69DE259}"/>
              </a:ext>
            </a:extLst>
          </p:cNvPr>
          <p:cNvSpPr>
            <a:spLocks noGrp="1"/>
          </p:cNvSpPr>
          <p:nvPr>
            <p:ph type="body" sz="quarter" idx="48" hasCustomPrompt="1"/>
          </p:nvPr>
        </p:nvSpPr>
        <p:spPr>
          <a:xfrm>
            <a:off x="3593208" y="4763322"/>
            <a:ext cx="2600717" cy="1460420"/>
          </a:xfrm>
          <a:prstGeom prst="rect">
            <a:avLst/>
          </a:prstGeom>
        </p:spPr>
        <p:txBody>
          <a:bodyPr anchor="t"/>
          <a:lstStyle>
            <a:lvl1pPr marL="0" indent="0" algn="r">
              <a:lnSpc>
                <a:spcPct val="90000"/>
              </a:lnSpc>
              <a:buNone/>
              <a:defRPr sz="2000"/>
            </a:lvl1pPr>
          </a:lstStyle>
          <a:p>
            <a:pPr lvl="0"/>
            <a:r>
              <a:rPr lang="en-US" dirty="0"/>
              <a:t>Add some explanation.</a:t>
            </a:r>
            <a:endParaRPr lang="en-ID" dirty="0"/>
          </a:p>
        </p:txBody>
      </p:sp>
      <p:sp>
        <p:nvSpPr>
          <p:cNvPr id="37" name="Text Placeholder 57">
            <a:extLst>
              <a:ext uri="{FF2B5EF4-FFF2-40B4-BE49-F238E27FC236}">
                <a16:creationId xmlns:a16="http://schemas.microsoft.com/office/drawing/2014/main" xmlns="" id="{1ECE83E1-F00C-4B35-816E-B8738BA3FD12}"/>
              </a:ext>
            </a:extLst>
          </p:cNvPr>
          <p:cNvSpPr>
            <a:spLocks noGrp="1"/>
          </p:cNvSpPr>
          <p:nvPr>
            <p:ph type="body" sz="quarter" idx="49" hasCustomPrompt="1"/>
          </p:nvPr>
        </p:nvSpPr>
        <p:spPr>
          <a:xfrm>
            <a:off x="7170379" y="4853458"/>
            <a:ext cx="2600717" cy="1460420"/>
          </a:xfrm>
          <a:prstGeom prst="rect">
            <a:avLst/>
          </a:prstGeom>
        </p:spPr>
        <p:txBody>
          <a:bodyPr anchor="t"/>
          <a:lstStyle>
            <a:lvl1pPr marL="0" indent="0" algn="r">
              <a:lnSpc>
                <a:spcPct val="90000"/>
              </a:lnSpc>
              <a:buNone/>
              <a:defRPr sz="2000"/>
            </a:lvl1pPr>
          </a:lstStyle>
          <a:p>
            <a:pPr lvl="0"/>
            <a:r>
              <a:rPr lang="en-US" dirty="0"/>
              <a:t>Add some explanation.</a:t>
            </a:r>
            <a:endParaRPr lang="en-ID" dirty="0"/>
          </a:p>
        </p:txBody>
      </p:sp>
      <p:sp>
        <p:nvSpPr>
          <p:cNvPr id="38" name="Text Placeholder 57">
            <a:extLst>
              <a:ext uri="{FF2B5EF4-FFF2-40B4-BE49-F238E27FC236}">
                <a16:creationId xmlns:a16="http://schemas.microsoft.com/office/drawing/2014/main" xmlns="" id="{DA440582-1172-4044-92E2-D46741D21AF2}"/>
              </a:ext>
            </a:extLst>
          </p:cNvPr>
          <p:cNvSpPr>
            <a:spLocks noGrp="1"/>
          </p:cNvSpPr>
          <p:nvPr>
            <p:ph type="body" sz="quarter" idx="50" hasCustomPrompt="1"/>
          </p:nvPr>
        </p:nvSpPr>
        <p:spPr>
          <a:xfrm>
            <a:off x="4577883" y="2194350"/>
            <a:ext cx="2600717" cy="1460420"/>
          </a:xfrm>
          <a:prstGeom prst="rect">
            <a:avLst/>
          </a:prstGeom>
        </p:spPr>
        <p:txBody>
          <a:bodyPr anchor="t"/>
          <a:lstStyle>
            <a:lvl1pPr marL="0" indent="0" algn="l">
              <a:lnSpc>
                <a:spcPct val="90000"/>
              </a:lnSpc>
              <a:buNone/>
              <a:defRPr sz="2000"/>
            </a:lvl1pPr>
          </a:lstStyle>
          <a:p>
            <a:pPr lvl="0"/>
            <a:r>
              <a:rPr lang="en-US" dirty="0"/>
              <a:t>Add some explanation.</a:t>
            </a:r>
            <a:endParaRPr lang="en-ID" dirty="0"/>
          </a:p>
        </p:txBody>
      </p:sp>
      <p:sp>
        <p:nvSpPr>
          <p:cNvPr id="39" name="Text Placeholder 57">
            <a:extLst>
              <a:ext uri="{FF2B5EF4-FFF2-40B4-BE49-F238E27FC236}">
                <a16:creationId xmlns:a16="http://schemas.microsoft.com/office/drawing/2014/main" xmlns="" id="{598C593C-5425-4540-AE6A-97C2F0DEEAE5}"/>
              </a:ext>
            </a:extLst>
          </p:cNvPr>
          <p:cNvSpPr>
            <a:spLocks noGrp="1"/>
          </p:cNvSpPr>
          <p:nvPr>
            <p:ph type="body" sz="quarter" idx="51" hasCustomPrompt="1"/>
          </p:nvPr>
        </p:nvSpPr>
        <p:spPr>
          <a:xfrm>
            <a:off x="8112747" y="2190869"/>
            <a:ext cx="2600717" cy="1460420"/>
          </a:xfrm>
          <a:prstGeom prst="rect">
            <a:avLst/>
          </a:prstGeom>
        </p:spPr>
        <p:txBody>
          <a:bodyPr anchor="t"/>
          <a:lstStyle>
            <a:lvl1pPr marL="0" indent="0" algn="l">
              <a:lnSpc>
                <a:spcPct val="90000"/>
              </a:lnSpc>
              <a:buNone/>
              <a:defRPr sz="2000"/>
            </a:lvl1pPr>
          </a:lstStyle>
          <a:p>
            <a:pPr lvl="0"/>
            <a:r>
              <a:rPr lang="en-US" dirty="0"/>
              <a:t>Add some explanation.</a:t>
            </a:r>
            <a:endParaRPr lang="en-ID" dirty="0"/>
          </a:p>
        </p:txBody>
      </p:sp>
      <p:sp>
        <p:nvSpPr>
          <p:cNvPr id="40" name="Text Placeholder 57">
            <a:extLst>
              <a:ext uri="{FF2B5EF4-FFF2-40B4-BE49-F238E27FC236}">
                <a16:creationId xmlns:a16="http://schemas.microsoft.com/office/drawing/2014/main" xmlns="" id="{0163BA68-0E90-46AC-A6AC-EF26E0029016}"/>
              </a:ext>
            </a:extLst>
          </p:cNvPr>
          <p:cNvSpPr>
            <a:spLocks noGrp="1"/>
          </p:cNvSpPr>
          <p:nvPr>
            <p:ph type="body" sz="quarter" idx="52" hasCustomPrompt="1"/>
          </p:nvPr>
        </p:nvSpPr>
        <p:spPr>
          <a:xfrm>
            <a:off x="4705350" y="1630183"/>
            <a:ext cx="1978742" cy="370918"/>
          </a:xfrm>
          <a:prstGeom prst="rect">
            <a:avLst/>
          </a:prstGeom>
        </p:spPr>
        <p:txBody>
          <a:bodyPr anchor="t"/>
          <a:lstStyle>
            <a:lvl1pPr marL="0" indent="0" algn="l">
              <a:lnSpc>
                <a:spcPct val="90000"/>
              </a:lnSpc>
              <a:buNone/>
              <a:defRPr sz="2000">
                <a:solidFill>
                  <a:schemeClr val="bg1"/>
                </a:solidFill>
              </a:defRPr>
            </a:lvl1pPr>
          </a:lstStyle>
          <a:p>
            <a:pPr lvl="0"/>
            <a:r>
              <a:rPr lang="en-US" dirty="0"/>
              <a:t>0000</a:t>
            </a:r>
            <a:endParaRPr lang="en-ID" dirty="0"/>
          </a:p>
        </p:txBody>
      </p:sp>
      <p:sp>
        <p:nvSpPr>
          <p:cNvPr id="41" name="Text Placeholder 57">
            <a:extLst>
              <a:ext uri="{FF2B5EF4-FFF2-40B4-BE49-F238E27FC236}">
                <a16:creationId xmlns:a16="http://schemas.microsoft.com/office/drawing/2014/main" xmlns="" id="{CE79A48C-CB5E-4B67-9DDE-30C4BC32F9EF}"/>
              </a:ext>
            </a:extLst>
          </p:cNvPr>
          <p:cNvSpPr>
            <a:spLocks noGrp="1"/>
          </p:cNvSpPr>
          <p:nvPr>
            <p:ph type="body" sz="quarter" idx="53" hasCustomPrompt="1"/>
          </p:nvPr>
        </p:nvSpPr>
        <p:spPr>
          <a:xfrm>
            <a:off x="8236476" y="1630183"/>
            <a:ext cx="1978742" cy="370918"/>
          </a:xfrm>
          <a:prstGeom prst="rect">
            <a:avLst/>
          </a:prstGeom>
        </p:spPr>
        <p:txBody>
          <a:bodyPr anchor="t"/>
          <a:lstStyle>
            <a:lvl1pPr marL="0" indent="0" algn="l">
              <a:lnSpc>
                <a:spcPct val="90000"/>
              </a:lnSpc>
              <a:buNone/>
              <a:defRPr sz="2000">
                <a:solidFill>
                  <a:schemeClr val="bg1"/>
                </a:solidFill>
              </a:defRPr>
            </a:lvl1pPr>
          </a:lstStyle>
          <a:p>
            <a:pPr lvl="0"/>
            <a:r>
              <a:rPr lang="en-US" dirty="0"/>
              <a:t>0000</a:t>
            </a:r>
            <a:endParaRPr lang="en-ID" dirty="0"/>
          </a:p>
        </p:txBody>
      </p:sp>
      <p:sp>
        <p:nvSpPr>
          <p:cNvPr id="42" name="Text Placeholder 57">
            <a:extLst>
              <a:ext uri="{FF2B5EF4-FFF2-40B4-BE49-F238E27FC236}">
                <a16:creationId xmlns:a16="http://schemas.microsoft.com/office/drawing/2014/main" xmlns="" id="{81D477D0-E93B-48D9-AF59-23E6D605669A}"/>
              </a:ext>
            </a:extLst>
          </p:cNvPr>
          <p:cNvSpPr>
            <a:spLocks noGrp="1"/>
          </p:cNvSpPr>
          <p:nvPr>
            <p:ph type="body" sz="quarter" idx="54" hasCustomPrompt="1"/>
          </p:nvPr>
        </p:nvSpPr>
        <p:spPr>
          <a:xfrm>
            <a:off x="4087717" y="4195574"/>
            <a:ext cx="1978742" cy="370918"/>
          </a:xfrm>
          <a:prstGeom prst="rect">
            <a:avLst/>
          </a:prstGeom>
        </p:spPr>
        <p:txBody>
          <a:bodyPr anchor="t"/>
          <a:lstStyle>
            <a:lvl1pPr marL="0" indent="0" algn="r">
              <a:lnSpc>
                <a:spcPct val="90000"/>
              </a:lnSpc>
              <a:buNone/>
              <a:defRPr sz="2000">
                <a:solidFill>
                  <a:schemeClr val="bg1"/>
                </a:solidFill>
              </a:defRPr>
            </a:lvl1pPr>
          </a:lstStyle>
          <a:p>
            <a:pPr lvl="0"/>
            <a:r>
              <a:rPr lang="en-US" dirty="0"/>
              <a:t>0000</a:t>
            </a:r>
            <a:endParaRPr lang="en-ID" dirty="0"/>
          </a:p>
        </p:txBody>
      </p:sp>
      <p:sp>
        <p:nvSpPr>
          <p:cNvPr id="43" name="Text Placeholder 57">
            <a:extLst>
              <a:ext uri="{FF2B5EF4-FFF2-40B4-BE49-F238E27FC236}">
                <a16:creationId xmlns:a16="http://schemas.microsoft.com/office/drawing/2014/main" xmlns="" id="{1053D53E-3300-4BC0-AF70-E7AA8F484A5A}"/>
              </a:ext>
            </a:extLst>
          </p:cNvPr>
          <p:cNvSpPr>
            <a:spLocks noGrp="1"/>
          </p:cNvSpPr>
          <p:nvPr>
            <p:ph type="body" sz="quarter" idx="55" hasCustomPrompt="1"/>
          </p:nvPr>
        </p:nvSpPr>
        <p:spPr>
          <a:xfrm>
            <a:off x="7664888" y="4229856"/>
            <a:ext cx="1978742" cy="370918"/>
          </a:xfrm>
          <a:prstGeom prst="rect">
            <a:avLst/>
          </a:prstGeom>
        </p:spPr>
        <p:txBody>
          <a:bodyPr anchor="t"/>
          <a:lstStyle>
            <a:lvl1pPr marL="0" indent="0" algn="r">
              <a:lnSpc>
                <a:spcPct val="90000"/>
              </a:lnSpc>
              <a:buNone/>
              <a:defRPr sz="2000">
                <a:solidFill>
                  <a:schemeClr val="bg1"/>
                </a:solidFill>
              </a:defRPr>
            </a:lvl1pPr>
          </a:lstStyle>
          <a:p>
            <a:pPr lvl="0"/>
            <a:r>
              <a:rPr lang="en-US" dirty="0"/>
              <a:t>0000</a:t>
            </a:r>
            <a:endParaRPr lang="en-ID" dirty="0"/>
          </a:p>
        </p:txBody>
      </p:sp>
      <p:sp>
        <p:nvSpPr>
          <p:cNvPr id="44" name="Circle: Hollow 43">
            <a:extLst>
              <a:ext uri="{FF2B5EF4-FFF2-40B4-BE49-F238E27FC236}">
                <a16:creationId xmlns:a16="http://schemas.microsoft.com/office/drawing/2014/main" xmlns="" id="{798A434E-3A43-43D2-91CA-66E48A8AC8CA}"/>
              </a:ext>
            </a:extLst>
          </p:cNvPr>
          <p:cNvSpPr/>
          <p:nvPr userDrawn="1"/>
        </p:nvSpPr>
        <p:spPr>
          <a:xfrm rot="19288236">
            <a:off x="10479080" y="585088"/>
            <a:ext cx="179924" cy="179924"/>
          </a:xfrm>
          <a:prstGeom prst="donut">
            <a:avLst>
              <a:gd name="adj" fmla="val 205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ID">
              <a:solidFill>
                <a:prstClr val="white"/>
              </a:solidFill>
            </a:endParaRPr>
          </a:p>
        </p:txBody>
      </p:sp>
      <p:sp>
        <p:nvSpPr>
          <p:cNvPr id="46" name="Freeform: Shape 45">
            <a:extLst>
              <a:ext uri="{FF2B5EF4-FFF2-40B4-BE49-F238E27FC236}">
                <a16:creationId xmlns:a16="http://schemas.microsoft.com/office/drawing/2014/main" xmlns="" id="{0C952C8D-1D55-41D5-BFB9-F71E76DAF932}"/>
              </a:ext>
            </a:extLst>
          </p:cNvPr>
          <p:cNvSpPr/>
          <p:nvPr userDrawn="1"/>
        </p:nvSpPr>
        <p:spPr>
          <a:xfrm rot="14759176">
            <a:off x="-386650" y="4233107"/>
            <a:ext cx="1653915" cy="1189478"/>
          </a:xfrm>
          <a:custGeom>
            <a:avLst/>
            <a:gdLst>
              <a:gd name="connsiteX0" fmla="*/ 1640334 w 1653915"/>
              <a:gd name="connsiteY0" fmla="*/ 995223 h 1189478"/>
              <a:gd name="connsiteX1" fmla="*/ 1234537 w 1653915"/>
              <a:gd name="connsiteY1" fmla="*/ 1173791 h 1189478"/>
              <a:gd name="connsiteX2" fmla="*/ 196781 w 1653915"/>
              <a:gd name="connsiteY2" fmla="*/ 925005 h 1189478"/>
              <a:gd name="connsiteX3" fmla="*/ 89569 w 1653915"/>
              <a:gd name="connsiteY3" fmla="*/ 454923 h 1189478"/>
              <a:gd name="connsiteX4" fmla="*/ 573970 w 1653915"/>
              <a:gd name="connsiteY4" fmla="*/ 0 h 1189478"/>
              <a:gd name="connsiteX5" fmla="*/ 1533504 w 1653915"/>
              <a:gd name="connsiteY5" fmla="*/ 427488 h 1189478"/>
              <a:gd name="connsiteX6" fmla="*/ 1647577 w 1653915"/>
              <a:gd name="connsiteY6" fmla="*/ 841848 h 1189478"/>
              <a:gd name="connsiteX7" fmla="*/ 1640334 w 1653915"/>
              <a:gd name="connsiteY7" fmla="*/ 995223 h 118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3915" h="1189478">
                <a:moveTo>
                  <a:pt x="1640334" y="995223"/>
                </a:moveTo>
                <a:cubicBezTo>
                  <a:pt x="1595689" y="1135928"/>
                  <a:pt x="1444235" y="1227827"/>
                  <a:pt x="1234537" y="1173791"/>
                </a:cubicBezTo>
                <a:lnTo>
                  <a:pt x="196781" y="925005"/>
                </a:lnTo>
                <a:cubicBezTo>
                  <a:pt x="-45992" y="846485"/>
                  <a:pt x="-42211" y="584985"/>
                  <a:pt x="89569" y="454923"/>
                </a:cubicBezTo>
                <a:lnTo>
                  <a:pt x="573970" y="0"/>
                </a:lnTo>
                <a:lnTo>
                  <a:pt x="1533504" y="427488"/>
                </a:lnTo>
                <a:lnTo>
                  <a:pt x="1647577" y="841848"/>
                </a:lnTo>
                <a:cubicBezTo>
                  <a:pt x="1658230" y="895997"/>
                  <a:pt x="1655216" y="948322"/>
                  <a:pt x="1640334" y="995223"/>
                </a:cubicBezTo>
                <a:close/>
              </a:path>
            </a:pathLst>
          </a:custGeom>
          <a:solidFill>
            <a:schemeClr val="accent2"/>
          </a:solidFill>
          <a:ln>
            <a:noFill/>
          </a:ln>
          <a:effectLst>
            <a:outerShdw blurRad="1270000" dist="38100" dir="2700000" algn="tl" rotWithShape="0">
              <a:schemeClr val="accent1">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n-ID" dirty="0">
              <a:solidFill>
                <a:prstClr val="white"/>
              </a:solidFill>
            </a:endParaRPr>
          </a:p>
        </p:txBody>
      </p:sp>
      <p:sp>
        <p:nvSpPr>
          <p:cNvPr id="47" name="Freeform: Shape 46">
            <a:extLst>
              <a:ext uri="{FF2B5EF4-FFF2-40B4-BE49-F238E27FC236}">
                <a16:creationId xmlns:a16="http://schemas.microsoft.com/office/drawing/2014/main" xmlns="" id="{E4DFEB2D-563B-4421-92E7-0F76865964D1}"/>
              </a:ext>
            </a:extLst>
          </p:cNvPr>
          <p:cNvSpPr/>
          <p:nvPr userDrawn="1"/>
        </p:nvSpPr>
        <p:spPr>
          <a:xfrm rot="17879451">
            <a:off x="-107892" y="4152502"/>
            <a:ext cx="2765416" cy="3654760"/>
          </a:xfrm>
          <a:custGeom>
            <a:avLst/>
            <a:gdLst>
              <a:gd name="connsiteX0" fmla="*/ 2063730 w 2765416"/>
              <a:gd name="connsiteY0" fmla="*/ 0 h 3654760"/>
              <a:gd name="connsiteX1" fmla="*/ 2743822 w 2765416"/>
              <a:gd name="connsiteY1" fmla="*/ 2470367 h 3654760"/>
              <a:gd name="connsiteX2" fmla="*/ 1336576 w 2765416"/>
              <a:gd name="connsiteY2" fmla="*/ 3601314 h 3654760"/>
              <a:gd name="connsiteX3" fmla="*/ 1330319 w 2765416"/>
              <a:gd name="connsiteY3" fmla="*/ 3599814 h 3654760"/>
              <a:gd name="connsiteX4" fmla="*/ 0 w 2765416"/>
              <a:gd name="connsiteY4" fmla="*/ 1096882 h 3654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416" h="3654760">
                <a:moveTo>
                  <a:pt x="2063730" y="0"/>
                </a:moveTo>
                <a:lnTo>
                  <a:pt x="2743822" y="2470367"/>
                </a:lnTo>
                <a:cubicBezTo>
                  <a:pt x="2888995" y="3208332"/>
                  <a:pt x="2289178" y="3846780"/>
                  <a:pt x="1336576" y="3601314"/>
                </a:cubicBezTo>
                <a:lnTo>
                  <a:pt x="1330319" y="3599814"/>
                </a:lnTo>
                <a:lnTo>
                  <a:pt x="0" y="1096882"/>
                </a:lnTo>
                <a:close/>
              </a:path>
            </a:pathLst>
          </a:custGeom>
          <a:noFill/>
          <a:ln>
            <a:solidFill>
              <a:schemeClr val="tx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n-ID" dirty="0">
              <a:solidFill>
                <a:prstClr val="white"/>
              </a:solidFill>
            </a:endParaRPr>
          </a:p>
        </p:txBody>
      </p:sp>
    </p:spTree>
    <p:extLst>
      <p:ext uri="{BB962C8B-B14F-4D97-AF65-F5344CB8AC3E}">
        <p14:creationId xmlns:p14="http://schemas.microsoft.com/office/powerpoint/2010/main" val="291447787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35460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xmlns="" id="{EB7F0EE8-BE52-4A79-8FC8-4A2487FA01FC}"/>
              </a:ext>
            </a:extLst>
          </p:cNvPr>
          <p:cNvSpPr>
            <a:spLocks noGrp="1"/>
          </p:cNvSpPr>
          <p:nvPr>
            <p:ph type="pic" sz="quarter" idx="10" hasCustomPrompt="1"/>
          </p:nvPr>
        </p:nvSpPr>
        <p:spPr>
          <a:xfrm>
            <a:off x="-969" y="31752"/>
            <a:ext cx="9780102" cy="6772273"/>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9" name="Text Placeholder 5">
            <a:extLst>
              <a:ext uri="{FF2B5EF4-FFF2-40B4-BE49-F238E27FC236}">
                <a16:creationId xmlns:a16="http://schemas.microsoft.com/office/drawing/2014/main" xmlns=""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Full Name</a:t>
            </a:r>
          </a:p>
        </p:txBody>
      </p:sp>
      <p:sp>
        <p:nvSpPr>
          <p:cNvPr id="10" name="Text Placeholder 6">
            <a:extLst>
              <a:ext uri="{FF2B5EF4-FFF2-40B4-BE49-F238E27FC236}">
                <a16:creationId xmlns:a16="http://schemas.microsoft.com/office/drawing/2014/main" xmlns=""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xmlns=""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xmlns=""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Company Website</a:t>
            </a:r>
          </a:p>
        </p:txBody>
      </p:sp>
      <p:sp>
        <p:nvSpPr>
          <p:cNvPr id="13" name="Rectangle 12">
            <a:extLst>
              <a:ext uri="{FF2B5EF4-FFF2-40B4-BE49-F238E27FC236}">
                <a16:creationId xmlns:a16="http://schemas.microsoft.com/office/drawing/2014/main" xmlns=""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dirty="0"/>
              <a:t>Thank You</a:t>
            </a:r>
          </a:p>
        </p:txBody>
      </p:sp>
      <p:sp>
        <p:nvSpPr>
          <p:cNvPr id="8" name="Rectangle 7">
            <a:extLst>
              <a:ext uri="{FF2B5EF4-FFF2-40B4-BE49-F238E27FC236}">
                <a16:creationId xmlns:a16="http://schemas.microsoft.com/office/drawing/2014/main" xmlns=""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grpSp>
        <p:nvGrpSpPr>
          <p:cNvPr id="20" name="Group 19">
            <a:extLst>
              <a:ext uri="{FF2B5EF4-FFF2-40B4-BE49-F238E27FC236}">
                <a16:creationId xmlns:a16="http://schemas.microsoft.com/office/drawing/2014/main" xmlns="" id="{5AD03283-63C8-4398-A136-A1D624C56387}"/>
              </a:ext>
            </a:extLst>
          </p:cNvPr>
          <p:cNvGrpSpPr/>
          <p:nvPr/>
        </p:nvGrpSpPr>
        <p:grpSpPr>
          <a:xfrm rot="10800000">
            <a:off x="67156" y="2154"/>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1" name="Freeform 32">
              <a:extLst>
                <a:ext uri="{FF2B5EF4-FFF2-40B4-BE49-F238E27FC236}">
                  <a16:creationId xmlns:a16="http://schemas.microsoft.com/office/drawing/2014/main" xmlns="" id="{A34A84E6-604D-4905-BF78-D1B34D408453}"/>
                </a:ext>
              </a:extLst>
            </p:cNvPr>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33">
              <a:extLst>
                <a:ext uri="{FF2B5EF4-FFF2-40B4-BE49-F238E27FC236}">
                  <a16:creationId xmlns:a16="http://schemas.microsoft.com/office/drawing/2014/main" xmlns="" id="{47867218-E084-4174-8D95-26F48010FF67}"/>
                </a:ext>
              </a:extLst>
            </p:cNvPr>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34">
              <a:extLst>
                <a:ext uri="{FF2B5EF4-FFF2-40B4-BE49-F238E27FC236}">
                  <a16:creationId xmlns:a16="http://schemas.microsoft.com/office/drawing/2014/main" xmlns="" id="{564074C4-7B66-4A2E-A950-9CE09049152E}"/>
                </a:ext>
              </a:extLst>
            </p:cNvPr>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35">
              <a:extLst>
                <a:ext uri="{FF2B5EF4-FFF2-40B4-BE49-F238E27FC236}">
                  <a16:creationId xmlns:a16="http://schemas.microsoft.com/office/drawing/2014/main" xmlns="" id="{7702AA39-6986-42BE-9A42-D547F74CB7C5}"/>
                </a:ext>
              </a:extLst>
            </p:cNvPr>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36">
              <a:extLst>
                <a:ext uri="{FF2B5EF4-FFF2-40B4-BE49-F238E27FC236}">
                  <a16:creationId xmlns:a16="http://schemas.microsoft.com/office/drawing/2014/main" xmlns="" id="{573F0ACF-37BF-4879-8DE6-618CA5B93CC8}"/>
                </a:ext>
              </a:extLst>
            </p:cNvPr>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37">
              <a:extLst>
                <a:ext uri="{FF2B5EF4-FFF2-40B4-BE49-F238E27FC236}">
                  <a16:creationId xmlns:a16="http://schemas.microsoft.com/office/drawing/2014/main" xmlns="" id="{5F825E56-9719-4699-A12F-E411E7032426}"/>
                </a:ext>
              </a:extLst>
            </p:cNvPr>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38">
              <a:extLst>
                <a:ext uri="{FF2B5EF4-FFF2-40B4-BE49-F238E27FC236}">
                  <a16:creationId xmlns:a16="http://schemas.microsoft.com/office/drawing/2014/main" xmlns="" id="{8017BA7B-05BA-4C2C-90CF-9D6B9656FA18}"/>
                </a:ext>
              </a:extLst>
            </p:cNvPr>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39">
              <a:extLst>
                <a:ext uri="{FF2B5EF4-FFF2-40B4-BE49-F238E27FC236}">
                  <a16:creationId xmlns:a16="http://schemas.microsoft.com/office/drawing/2014/main" xmlns="" id="{7BB2BF9A-4580-4696-8D72-AE6BD6987EC3}"/>
                </a:ext>
              </a:extLst>
            </p:cNvPr>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40">
              <a:extLst>
                <a:ext uri="{FF2B5EF4-FFF2-40B4-BE49-F238E27FC236}">
                  <a16:creationId xmlns:a16="http://schemas.microsoft.com/office/drawing/2014/main" xmlns="" id="{8178A00D-6612-4C4C-9168-3FA81AA83A28}"/>
                </a:ext>
              </a:extLst>
            </p:cNvPr>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Rectangle 41">
              <a:extLst>
                <a:ext uri="{FF2B5EF4-FFF2-40B4-BE49-F238E27FC236}">
                  <a16:creationId xmlns:a16="http://schemas.microsoft.com/office/drawing/2014/main" xmlns="" id="{2CECF9F4-E263-4772-930A-576339999F7C}"/>
                </a:ext>
              </a:extLst>
            </p:cNvPr>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sp>
        <p:nvSpPr>
          <p:cNvPr id="14" name="Rectangle 13">
            <a:extLst>
              <a:ext uri="{FF2B5EF4-FFF2-40B4-BE49-F238E27FC236}">
                <a16:creationId xmlns:a16="http://schemas.microsoft.com/office/drawing/2014/main" xmlns=""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grpSp>
        <p:nvGrpSpPr>
          <p:cNvPr id="59" name="Group 58">
            <a:extLst>
              <a:ext uri="{FF2B5EF4-FFF2-40B4-BE49-F238E27FC236}">
                <a16:creationId xmlns:a16="http://schemas.microsoft.com/office/drawing/2014/main" xmlns="" id="{68029C97-29DA-4EB7-877F-DFB0FF53F649}"/>
              </a:ext>
            </a:extLst>
          </p:cNvPr>
          <p:cNvGrpSpPr/>
          <p:nvPr userDrawn="1"/>
        </p:nvGrpSpPr>
        <p:grpSpPr>
          <a:xfrm rot="10800000">
            <a:off x="10986570" y="-26989"/>
            <a:ext cx="1220788" cy="6858001"/>
            <a:chOff x="-14288" y="0"/>
            <a:chExt cx="1220788" cy="6858001"/>
          </a:xfrm>
          <a:gradFill flip="none" rotWithShape="1">
            <a:gsLst>
              <a:gs pos="0">
                <a:schemeClr val="tx2">
                  <a:lumMod val="37000"/>
                  <a:lumOff val="63000"/>
                </a:schemeClr>
              </a:gs>
              <a:gs pos="100000">
                <a:srgbClr val="007D91">
                  <a:lumMod val="100000"/>
                  <a:alpha val="11000"/>
                </a:srgbClr>
              </a:gs>
            </a:gsLst>
            <a:lin ang="5400000" scaled="0"/>
            <a:tileRect/>
          </a:gradFill>
        </p:grpSpPr>
        <p:sp>
          <p:nvSpPr>
            <p:cNvPr id="60" name="Rectangle 5">
              <a:extLst>
                <a:ext uri="{FF2B5EF4-FFF2-40B4-BE49-F238E27FC236}">
                  <a16:creationId xmlns:a16="http://schemas.microsoft.com/office/drawing/2014/main" xmlns="" id="{D752406B-3849-4C47-A7B1-700333BF27F8}"/>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1" name="Freeform 6">
              <a:extLst>
                <a:ext uri="{FF2B5EF4-FFF2-40B4-BE49-F238E27FC236}">
                  <a16:creationId xmlns:a16="http://schemas.microsoft.com/office/drawing/2014/main" xmlns="" id="{1158872D-2FD6-4E05-AEF5-76A2ED41741F}"/>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7">
              <a:extLst>
                <a:ext uri="{FF2B5EF4-FFF2-40B4-BE49-F238E27FC236}">
                  <a16:creationId xmlns:a16="http://schemas.microsoft.com/office/drawing/2014/main" xmlns="" id="{EA055A2D-0D44-4AFB-B123-9085C3B6BB56}"/>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8">
              <a:extLst>
                <a:ext uri="{FF2B5EF4-FFF2-40B4-BE49-F238E27FC236}">
                  <a16:creationId xmlns:a16="http://schemas.microsoft.com/office/drawing/2014/main" xmlns="" id="{2D4F9012-4718-4377-BBD7-14E7280E5C0D}"/>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9">
              <a:extLst>
                <a:ext uri="{FF2B5EF4-FFF2-40B4-BE49-F238E27FC236}">
                  <a16:creationId xmlns:a16="http://schemas.microsoft.com/office/drawing/2014/main" xmlns="" id="{E97B4056-259F-4318-BD5E-979B4B63B259}"/>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10">
              <a:extLst>
                <a:ext uri="{FF2B5EF4-FFF2-40B4-BE49-F238E27FC236}">
                  <a16:creationId xmlns:a16="http://schemas.microsoft.com/office/drawing/2014/main" xmlns="" id="{416BB2E8-D308-47B6-BDAD-566D2B2F3C9F}"/>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11">
              <a:extLst>
                <a:ext uri="{FF2B5EF4-FFF2-40B4-BE49-F238E27FC236}">
                  <a16:creationId xmlns:a16="http://schemas.microsoft.com/office/drawing/2014/main" xmlns="" id="{837283B6-4828-4339-870F-43B4754988BC}"/>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12">
              <a:extLst>
                <a:ext uri="{FF2B5EF4-FFF2-40B4-BE49-F238E27FC236}">
                  <a16:creationId xmlns:a16="http://schemas.microsoft.com/office/drawing/2014/main" xmlns="" id="{316C4887-7D18-48BB-B41D-ED17F7D44536}"/>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13">
              <a:extLst>
                <a:ext uri="{FF2B5EF4-FFF2-40B4-BE49-F238E27FC236}">
                  <a16:creationId xmlns:a16="http://schemas.microsoft.com/office/drawing/2014/main" xmlns="" id="{0929D45C-4203-480C-B63B-9AA98477D722}"/>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14">
              <a:extLst>
                <a:ext uri="{FF2B5EF4-FFF2-40B4-BE49-F238E27FC236}">
                  <a16:creationId xmlns:a16="http://schemas.microsoft.com/office/drawing/2014/main" xmlns="" id="{A4EB5848-6186-46E2-B2F1-080C8186472C}"/>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15">
              <a:extLst>
                <a:ext uri="{FF2B5EF4-FFF2-40B4-BE49-F238E27FC236}">
                  <a16:creationId xmlns:a16="http://schemas.microsoft.com/office/drawing/2014/main" xmlns="" id="{164BC704-758D-47C4-B2B4-1B735E991D93}"/>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Line 16">
              <a:extLst>
                <a:ext uri="{FF2B5EF4-FFF2-40B4-BE49-F238E27FC236}">
                  <a16:creationId xmlns:a16="http://schemas.microsoft.com/office/drawing/2014/main" xmlns="" id="{397704D8-DB58-4C6B-BC02-67147C0EE6D2}"/>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72" name="Freeform 17">
              <a:extLst>
                <a:ext uri="{FF2B5EF4-FFF2-40B4-BE49-F238E27FC236}">
                  <a16:creationId xmlns:a16="http://schemas.microsoft.com/office/drawing/2014/main" xmlns="" id="{F1C10C85-E48A-42BB-9E51-1DE888782B1C}"/>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3" name="Freeform 18">
              <a:extLst>
                <a:ext uri="{FF2B5EF4-FFF2-40B4-BE49-F238E27FC236}">
                  <a16:creationId xmlns:a16="http://schemas.microsoft.com/office/drawing/2014/main" xmlns="" id="{EEE5A2AB-4667-428F-B302-BB13E81E0B6F}"/>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4" name="Freeform 19">
              <a:extLst>
                <a:ext uri="{FF2B5EF4-FFF2-40B4-BE49-F238E27FC236}">
                  <a16:creationId xmlns:a16="http://schemas.microsoft.com/office/drawing/2014/main" xmlns="" id="{C4441950-4B83-4862-820C-97B06833B8CE}"/>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5" name="Freeform 20">
              <a:extLst>
                <a:ext uri="{FF2B5EF4-FFF2-40B4-BE49-F238E27FC236}">
                  <a16:creationId xmlns:a16="http://schemas.microsoft.com/office/drawing/2014/main" xmlns="" id="{F8014AE6-FF9D-4B3F-B75A-FB713F2E205E}"/>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6" name="Rectangle 21">
              <a:extLst>
                <a:ext uri="{FF2B5EF4-FFF2-40B4-BE49-F238E27FC236}">
                  <a16:creationId xmlns:a16="http://schemas.microsoft.com/office/drawing/2014/main" xmlns="" id="{43AE06F2-C24A-45A0-A712-021AA724CFB7}"/>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77" name="Freeform 22">
              <a:extLst>
                <a:ext uri="{FF2B5EF4-FFF2-40B4-BE49-F238E27FC236}">
                  <a16:creationId xmlns:a16="http://schemas.microsoft.com/office/drawing/2014/main" xmlns="" id="{817C5D2B-4C2A-451B-B6E5-7FF5679DABFE}"/>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8" name="Freeform 23">
              <a:extLst>
                <a:ext uri="{FF2B5EF4-FFF2-40B4-BE49-F238E27FC236}">
                  <a16:creationId xmlns:a16="http://schemas.microsoft.com/office/drawing/2014/main" xmlns="" id="{DF1200C8-F50D-44B0-9C15-9F997DAA9255}"/>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9" name="Freeform 24">
              <a:extLst>
                <a:ext uri="{FF2B5EF4-FFF2-40B4-BE49-F238E27FC236}">
                  <a16:creationId xmlns:a16="http://schemas.microsoft.com/office/drawing/2014/main" xmlns="" id="{1B199F2C-CF06-47A8-B0D0-C1DA45BC0557}"/>
                </a:ext>
              </a:extLst>
            </p:cNvPr>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0" name="Freeform 25">
              <a:extLst>
                <a:ext uri="{FF2B5EF4-FFF2-40B4-BE49-F238E27FC236}">
                  <a16:creationId xmlns:a16="http://schemas.microsoft.com/office/drawing/2014/main" xmlns="" id="{2ABE1214-DC35-4F5D-BE4B-6D9027357EBD}"/>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26">
              <a:extLst>
                <a:ext uri="{FF2B5EF4-FFF2-40B4-BE49-F238E27FC236}">
                  <a16:creationId xmlns:a16="http://schemas.microsoft.com/office/drawing/2014/main" xmlns="" id="{23959350-4F5E-43FD-80C6-177D946383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27">
              <a:extLst>
                <a:ext uri="{FF2B5EF4-FFF2-40B4-BE49-F238E27FC236}">
                  <a16:creationId xmlns:a16="http://schemas.microsoft.com/office/drawing/2014/main" xmlns="" id="{33952A25-B35D-4F91-9042-0A5A9AD91C44}"/>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28">
              <a:extLst>
                <a:ext uri="{FF2B5EF4-FFF2-40B4-BE49-F238E27FC236}">
                  <a16:creationId xmlns:a16="http://schemas.microsoft.com/office/drawing/2014/main" xmlns="" id="{F3CFFBF8-DB78-4FAE-8FAE-6C9D0764C825}"/>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29">
              <a:extLst>
                <a:ext uri="{FF2B5EF4-FFF2-40B4-BE49-F238E27FC236}">
                  <a16:creationId xmlns:a16="http://schemas.microsoft.com/office/drawing/2014/main" xmlns="" id="{607CE4C8-AF48-4F58-BCBD-1B41E088D0EC}"/>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0">
              <a:extLst>
                <a:ext uri="{FF2B5EF4-FFF2-40B4-BE49-F238E27FC236}">
                  <a16:creationId xmlns:a16="http://schemas.microsoft.com/office/drawing/2014/main" xmlns="" id="{CB66B86A-A590-4D19-BF4A-871C8ED20E0B}"/>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1">
              <a:extLst>
                <a:ext uri="{FF2B5EF4-FFF2-40B4-BE49-F238E27FC236}">
                  <a16:creationId xmlns:a16="http://schemas.microsoft.com/office/drawing/2014/main" xmlns="" id="{E43871E5-2C90-4FB7-B4D8-479CD6CE7B67}"/>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17" name="TextBox 16">
            <a:extLst>
              <a:ext uri="{FF2B5EF4-FFF2-40B4-BE49-F238E27FC236}">
                <a16:creationId xmlns:a16="http://schemas.microsoft.com/office/drawing/2014/main" xmlns="" id="{A088FABA-925C-4969-94C8-8CAA268B5E32}"/>
              </a:ext>
            </a:extLst>
          </p:cNvPr>
          <p:cNvSpPr txBox="1"/>
          <p:nvPr userDrawn="1"/>
        </p:nvSpPr>
        <p:spPr>
          <a:xfrm>
            <a:off x="10522210" y="6464401"/>
            <a:ext cx="1660198" cy="338426"/>
          </a:xfrm>
          <a:prstGeom prst="rect">
            <a:avLst/>
          </a:prstGeom>
          <a:gradFill>
            <a:gsLst>
              <a:gs pos="0">
                <a:schemeClr val="bg1">
                  <a:alpha val="80000"/>
                </a:schemeClr>
              </a:gs>
              <a:gs pos="100000">
                <a:schemeClr val="bg1"/>
              </a:gs>
            </a:gsLst>
            <a:lin ang="0" scaled="1"/>
          </a:gradFill>
        </p:spPr>
        <p:txBody>
          <a:bodyPr wrap="square">
            <a:spAutoFit/>
          </a:bodyPr>
          <a:lstStyle/>
          <a:p>
            <a:pPr defTabSz="914400">
              <a:defRPr/>
            </a:pPr>
            <a:r>
              <a:rPr lang="en-US" sz="1599" b="1" dirty="0">
                <a:solidFill>
                  <a:srgbClr val="007D91"/>
                </a:solidFill>
                <a:latin typeface="Myriad Pro" charset="0"/>
                <a:ea typeface="Myriad Pro" charset="0"/>
                <a:cs typeface="Myriad Pro" charset="0"/>
              </a:rPr>
              <a:t>UP3 Samarinda</a:t>
            </a:r>
          </a:p>
        </p:txBody>
      </p:sp>
      <p:sp>
        <p:nvSpPr>
          <p:cNvPr id="15" name="Rectangle 14">
            <a:extLst>
              <a:ext uri="{FF2B5EF4-FFF2-40B4-BE49-F238E27FC236}">
                <a16:creationId xmlns:a16="http://schemas.microsoft.com/office/drawing/2014/main" xmlns="" id="{9504A767-1C0B-484E-BF7D-CD42D30A52EE}"/>
              </a:ext>
            </a:extLst>
          </p:cNvPr>
          <p:cNvSpPr/>
          <p:nvPr userDrawn="1"/>
        </p:nvSpPr>
        <p:spPr>
          <a:xfrm>
            <a:off x="10553400" y="6803351"/>
            <a:ext cx="164592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pic>
        <p:nvPicPr>
          <p:cNvPr id="16" name="Picture 3">
            <a:extLst>
              <a:ext uri="{FF2B5EF4-FFF2-40B4-BE49-F238E27FC236}">
                <a16:creationId xmlns:a16="http://schemas.microsoft.com/office/drawing/2014/main" xmlns="" id="{34D5873B-C7BD-4BEC-A377-24094EEF74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96998" y="142685"/>
            <a:ext cx="1531840" cy="54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3" name="Straight Connector 52">
            <a:extLst>
              <a:ext uri="{FF2B5EF4-FFF2-40B4-BE49-F238E27FC236}">
                <a16:creationId xmlns:a16="http://schemas.microsoft.com/office/drawing/2014/main" xmlns="" id="{EE24B8B1-7096-4453-A105-A3121337224E}"/>
              </a:ext>
            </a:extLst>
          </p:cNvPr>
          <p:cNvCxnSpPr/>
          <p:nvPr userDrawn="1"/>
        </p:nvCxnSpPr>
        <p:spPr>
          <a:xfrm>
            <a:off x="-7598" y="9525"/>
            <a:ext cx="12210044" cy="0"/>
          </a:xfrm>
          <a:prstGeom prst="line">
            <a:avLst/>
          </a:prstGeom>
          <a:ln w="4445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94269001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48557" y="4088845"/>
            <a:ext cx="4968367" cy="290636"/>
          </a:xfrm>
          <a:prstGeom prst="rect">
            <a:avLst/>
          </a:prstGeom>
        </p:spPr>
        <p:txBody>
          <a:bodyPr>
            <a:normAutofit/>
          </a:bodyPr>
          <a:lstStyle>
            <a:lvl1pPr marL="0" indent="0">
              <a:buNone/>
              <a:defRPr sz="1867">
                <a:solidFill>
                  <a:schemeClr val="bg1"/>
                </a:solidFill>
              </a:defRPr>
            </a:lvl1pPr>
          </a:lstStyle>
          <a:p>
            <a:r>
              <a:rPr lang="en-US" sz="1599" dirty="0">
                <a:latin typeface="Myriad Pro" charset="0"/>
                <a:ea typeface="Myriad Pro" charset="0"/>
                <a:cs typeface="Myriad Pro" charset="0"/>
              </a:rPr>
              <a:t>XX XXXXXXX XXXX</a:t>
            </a:r>
          </a:p>
        </p:txBody>
      </p:sp>
      <p:sp>
        <p:nvSpPr>
          <p:cNvPr id="9" name="Content Placeholder 2"/>
          <p:cNvSpPr>
            <a:spLocks noGrp="1"/>
          </p:cNvSpPr>
          <p:nvPr>
            <p:ph idx="13" hasCustomPrompt="1"/>
          </p:nvPr>
        </p:nvSpPr>
        <p:spPr>
          <a:xfrm>
            <a:off x="548557" y="4451736"/>
            <a:ext cx="4968367" cy="487203"/>
          </a:xfrm>
          <a:prstGeom prst="rect">
            <a:avLst/>
          </a:prstGeom>
        </p:spPr>
        <p:txBody>
          <a:bodyPr/>
          <a:lstStyle>
            <a:lvl1pPr marL="0" indent="0">
              <a:lnSpc>
                <a:spcPct val="100000"/>
              </a:lnSpc>
              <a:spcBef>
                <a:spcPts val="0"/>
              </a:spcBef>
              <a:buNone/>
              <a:defRPr sz="1399">
                <a:solidFill>
                  <a:schemeClr val="bg1"/>
                </a:solidFill>
              </a:defRPr>
            </a:lvl1pPr>
          </a:lstStyle>
          <a:p>
            <a:r>
              <a:rPr lang="en-US" sz="1467" dirty="0" err="1">
                <a:latin typeface="Myriad Pro" charset="0"/>
                <a:ea typeface="Myriad Pro" charset="0"/>
                <a:cs typeface="Myriad Pro" charset="0"/>
              </a:rPr>
              <a:t>Dipresentasikan</a:t>
            </a:r>
            <a:r>
              <a:rPr lang="en-US" sz="1467" dirty="0">
                <a:latin typeface="Myriad Pro" charset="0"/>
                <a:ea typeface="Myriad Pro" charset="0"/>
                <a:cs typeface="Myriad Pro" charset="0"/>
              </a:rPr>
              <a:t> </a:t>
            </a:r>
            <a:r>
              <a:rPr lang="en-US" sz="1467" dirty="0" err="1">
                <a:latin typeface="Myriad Pro" charset="0"/>
                <a:ea typeface="Myriad Pro" charset="0"/>
                <a:cs typeface="Myriad Pro" charset="0"/>
              </a:rPr>
              <a:t>oleh</a:t>
            </a:r>
            <a:endParaRPr lang="en-US" sz="1467" dirty="0">
              <a:latin typeface="Myriad Pro" charset="0"/>
              <a:ea typeface="Myriad Pro" charset="0"/>
              <a:cs typeface="Myriad Pro" charset="0"/>
            </a:endParaRPr>
          </a:p>
        </p:txBody>
      </p:sp>
      <p:sp>
        <p:nvSpPr>
          <p:cNvPr id="10" name="Title Placeholder 18"/>
          <p:cNvSpPr>
            <a:spLocks noGrp="1"/>
          </p:cNvSpPr>
          <p:nvPr>
            <p:ph type="title"/>
          </p:nvPr>
        </p:nvSpPr>
        <p:spPr>
          <a:xfrm>
            <a:off x="499489" y="1500006"/>
            <a:ext cx="4112985" cy="1890069"/>
          </a:xfrm>
          <a:prstGeom prst="rect">
            <a:avLst/>
          </a:prstGeom>
        </p:spPr>
        <p:txBody>
          <a:bodyPr vert="horz" lIns="91440" tIns="45720" rIns="91440" bIns="45720" rtlCol="0" anchor="ctr">
            <a:noAutofit/>
          </a:bodyPr>
          <a:lstStyle>
            <a:lvl1pPr>
              <a:defRPr sz="4800">
                <a:latin typeface="Myriad Pro" charset="0"/>
                <a:ea typeface="Myriad Pro" charset="0"/>
                <a:cs typeface="Myriad Pro" charset="0"/>
              </a:defRPr>
            </a:lvl1pPr>
          </a:lstStyle>
          <a:p>
            <a:r>
              <a:rPr lang="en-US"/>
              <a:t>Click to edit Master title style</a:t>
            </a:r>
            <a:endParaRPr lang="en-US" dirty="0"/>
          </a:p>
        </p:txBody>
      </p:sp>
      <p:sp>
        <p:nvSpPr>
          <p:cNvPr id="2" name="TextBox 1"/>
          <p:cNvSpPr txBox="1"/>
          <p:nvPr/>
        </p:nvSpPr>
        <p:spPr>
          <a:xfrm>
            <a:off x="5791200" y="-1286933"/>
            <a:ext cx="338554" cy="707886"/>
          </a:xfrm>
          <a:prstGeom prst="rect">
            <a:avLst/>
          </a:prstGeom>
        </p:spPr>
        <p:txBody>
          <a:bodyPr wrap="none" rtlCol="0">
            <a:spAutoFit/>
          </a:bodyPr>
          <a:lstStyle/>
          <a:p>
            <a:pPr defTabSz="914400"/>
            <a:r>
              <a:rPr lang="en-US" sz="4000" b="1" dirty="0">
                <a:solidFill>
                  <a:prstClr val="white"/>
                </a:solidFill>
                <a:latin typeface="Myriad Pro" charset="0"/>
                <a:ea typeface="Myriad Pro" charset="0"/>
                <a:cs typeface="Myriad Pro" charset="0"/>
              </a:rPr>
              <a:t>`</a:t>
            </a:r>
          </a:p>
        </p:txBody>
      </p:sp>
    </p:spTree>
    <p:extLst>
      <p:ext uri="{BB962C8B-B14F-4D97-AF65-F5344CB8AC3E}">
        <p14:creationId xmlns:p14="http://schemas.microsoft.com/office/powerpoint/2010/main" val="35752657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7080595" y="4320623"/>
            <a:ext cx="4991100" cy="619253"/>
          </a:xfrm>
          <a:prstGeom prst="rect">
            <a:avLst/>
          </a:prstGeom>
        </p:spPr>
        <p:txBody>
          <a:bodyPr/>
          <a:lstStyle>
            <a:lvl1pPr>
              <a:defRPr sz="4000">
                <a:solidFill>
                  <a:schemeClr val="tx1"/>
                </a:solidFill>
                <a:latin typeface="Myriad Pro" charset="0"/>
                <a:ea typeface="Myriad Pro" charset="0"/>
                <a:cs typeface="Myriad Pro" charset="0"/>
              </a:defRPr>
            </a:lvl1pPr>
          </a:lstStyle>
          <a:p>
            <a:r>
              <a:rPr lang="en-US"/>
              <a:t>Section Title</a:t>
            </a:r>
          </a:p>
        </p:txBody>
      </p:sp>
      <p:sp>
        <p:nvSpPr>
          <p:cNvPr id="3" name="Text Placeholder 2"/>
          <p:cNvSpPr>
            <a:spLocks noGrp="1"/>
          </p:cNvSpPr>
          <p:nvPr>
            <p:ph type="body" sz="quarter" idx="11" hasCustomPrompt="1"/>
          </p:nvPr>
        </p:nvSpPr>
        <p:spPr>
          <a:xfrm>
            <a:off x="7063488" y="4934997"/>
            <a:ext cx="851523" cy="723255"/>
          </a:xfrm>
          <a:prstGeom prst="rect">
            <a:avLst/>
          </a:prstGeom>
        </p:spPr>
        <p:txBody>
          <a:bodyPr/>
          <a:lstStyle>
            <a:lvl1pPr marL="0" indent="0" algn="ctr">
              <a:buNone/>
              <a:defRPr sz="4000">
                <a:latin typeface="Myriad Pro" charset="0"/>
                <a:ea typeface="Myriad Pro" charset="0"/>
                <a:cs typeface="Myriad Pro" charset="0"/>
              </a:defRPr>
            </a:lvl1pPr>
          </a:lstStyle>
          <a:p>
            <a:pPr lvl="0"/>
            <a:r>
              <a:rPr lang="en-US" dirty="0"/>
              <a:t>01</a:t>
            </a:r>
          </a:p>
        </p:txBody>
      </p:sp>
      <p:sp>
        <p:nvSpPr>
          <p:cNvPr id="5" name="Text Placeholder 4"/>
          <p:cNvSpPr>
            <a:spLocks noGrp="1"/>
          </p:cNvSpPr>
          <p:nvPr>
            <p:ph type="body" sz="quarter" idx="12" hasCustomPrompt="1"/>
          </p:nvPr>
        </p:nvSpPr>
        <p:spPr>
          <a:xfrm>
            <a:off x="7971991" y="4980766"/>
            <a:ext cx="4099704" cy="617545"/>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lang="en-US" sz="1904" b="0" i="0" kern="1200" smtClean="0">
                <a:solidFill>
                  <a:schemeClr val="tx1"/>
                </a:solidFill>
                <a:effectLst/>
              </a:defRPr>
            </a:lvl1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sz="1904" b="0" i="0" kern="1200" dirty="0">
                <a:solidFill>
                  <a:schemeClr val="tx1"/>
                </a:solidFill>
                <a:effectLst/>
                <a:latin typeface="Myriad Pro" charset="0"/>
                <a:ea typeface="Myriad Pro" charset="0"/>
                <a:cs typeface="Myriad Pro" charset="0"/>
              </a:rPr>
              <a:t>Body Text Body Text Body Text Body Text Body Text Body Text</a:t>
            </a:r>
            <a:endParaRPr lang="en-US" sz="1904" b="0" i="0" kern="1200" dirty="0">
              <a:solidFill>
                <a:schemeClr val="tx1"/>
              </a:solidFill>
              <a:effectLst/>
              <a:latin typeface="+mn-lt"/>
              <a:ea typeface="+mn-ea"/>
              <a:cs typeface="+mn-cs"/>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99607" y="374709"/>
            <a:ext cx="1916154" cy="678120"/>
          </a:xfrm>
          <a:prstGeom prst="rect">
            <a:avLst/>
          </a:prstGeom>
        </p:spPr>
      </p:pic>
    </p:spTree>
    <p:extLst>
      <p:ext uri="{BB962C8B-B14F-4D97-AF65-F5344CB8AC3E}">
        <p14:creationId xmlns:p14="http://schemas.microsoft.com/office/powerpoint/2010/main" val="269752157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903">
              <a:solidFill>
                <a:prstClr val="white"/>
              </a:solidFill>
            </a:endParaRPr>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pPr defTabSz="914400"/>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sp>
        <p:nvSpPr>
          <p:cNvPr id="3" name="Text Placeholder 2"/>
          <p:cNvSpPr>
            <a:spLocks noGrp="1"/>
          </p:cNvSpPr>
          <p:nvPr>
            <p:ph type="body" sz="quarter" idx="13" hasCustomPrompt="1"/>
          </p:nvPr>
        </p:nvSpPr>
        <p:spPr>
          <a:xfrm>
            <a:off x="781051" y="1447797"/>
            <a:ext cx="10191749" cy="4497891"/>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2566431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w/ Nber and Photo">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xmlns="" id="{1B8ACB25-5C2B-4530-A15E-300A071DFB2D}"/>
              </a:ext>
            </a:extLst>
          </p:cNvPr>
          <p:cNvSpPr>
            <a:spLocks noChangeAspect="1"/>
          </p:cNvSpPr>
          <p:nvPr userDrawn="1"/>
        </p:nvSpPr>
        <p:spPr>
          <a:xfrm>
            <a:off x="0" y="6018041"/>
            <a:ext cx="12188952" cy="839959"/>
          </a:xfrm>
          <a:custGeom>
            <a:avLst/>
            <a:gdLst/>
            <a:ahLst/>
            <a:cxnLst>
              <a:cxn ang="0">
                <a:pos x="wd2" y="hd2"/>
              </a:cxn>
              <a:cxn ang="5400000">
                <a:pos x="wd2" y="hd2"/>
              </a:cxn>
              <a:cxn ang="10800000">
                <a:pos x="wd2" y="hd2"/>
              </a:cxn>
              <a:cxn ang="16200000">
                <a:pos x="wd2" y="hd2"/>
              </a:cxn>
            </a:cxnLst>
            <a:rect l="0" t="0" r="r" b="b"/>
            <a:pathLst>
              <a:path w="21600" h="21600" extrusionOk="0">
                <a:moveTo>
                  <a:pt x="17091" y="0"/>
                </a:moveTo>
                <a:cubicBezTo>
                  <a:pt x="16950" y="0"/>
                  <a:pt x="16819" y="1095"/>
                  <a:pt x="16748" y="2888"/>
                </a:cubicBezTo>
                <a:lnTo>
                  <a:pt x="16401" y="11964"/>
                </a:lnTo>
                <a:cubicBezTo>
                  <a:pt x="16342" y="13428"/>
                  <a:pt x="16235" y="14345"/>
                  <a:pt x="16118" y="14345"/>
                </a:cubicBezTo>
                <a:lnTo>
                  <a:pt x="0" y="14345"/>
                </a:lnTo>
                <a:lnTo>
                  <a:pt x="0" y="21600"/>
                </a:lnTo>
                <a:lnTo>
                  <a:pt x="21595" y="21600"/>
                </a:lnTo>
                <a:lnTo>
                  <a:pt x="21595" y="14345"/>
                </a:lnTo>
                <a:lnTo>
                  <a:pt x="21600" y="14"/>
                </a:lnTo>
                <a:lnTo>
                  <a:pt x="17091" y="14"/>
                </a:lnTo>
                <a:close/>
              </a:path>
            </a:pathLst>
          </a:custGeom>
          <a:solidFill>
            <a:srgbClr val="49CEEF"/>
          </a:solidFill>
          <a:ln w="12700">
            <a:miter lim="400000"/>
          </a:ln>
        </p:spPr>
        <p:txBody>
          <a:bodyPr lIns="38100" tIns="38100" rIns="38100" bIns="38100" anchor="ctr"/>
          <a:lstStyle/>
          <a:p>
            <a:pPr marL="0" marR="0" lvl="0" indent="0" algn="l" defTabSz="914354"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7" name="Picture Placeholder 16">
            <a:extLst>
              <a:ext uri="{FF2B5EF4-FFF2-40B4-BE49-F238E27FC236}">
                <a16:creationId xmlns:a16="http://schemas.microsoft.com/office/drawing/2014/main" xmlns="" id="{AB5DCFEC-D21C-4979-AD98-CAFDCD79EC0D}"/>
              </a:ext>
            </a:extLst>
          </p:cNvPr>
          <p:cNvSpPr>
            <a:spLocks noGrp="1"/>
          </p:cNvSpPr>
          <p:nvPr>
            <p:ph type="pic" sz="quarter" idx="14"/>
          </p:nvPr>
        </p:nvSpPr>
        <p:spPr>
          <a:xfrm>
            <a:off x="8025714" y="1"/>
            <a:ext cx="4166287" cy="5016843"/>
          </a:xfrm>
          <a:custGeom>
            <a:avLst/>
            <a:gdLst>
              <a:gd name="connsiteX0" fmla="*/ 218687 w 4166287"/>
              <a:gd name="connsiteY0" fmla="*/ 0 h 5016843"/>
              <a:gd name="connsiteX1" fmla="*/ 4166287 w 4166287"/>
              <a:gd name="connsiteY1" fmla="*/ 0 h 5016843"/>
              <a:gd name="connsiteX2" fmla="*/ 4166287 w 4166287"/>
              <a:gd name="connsiteY2" fmla="*/ 4994526 h 5016843"/>
              <a:gd name="connsiteX3" fmla="*/ 4147340 w 4166287"/>
              <a:gd name="connsiteY3" fmla="*/ 4997417 h 5016843"/>
              <a:gd name="connsiteX4" fmla="*/ 3762632 w 4166287"/>
              <a:gd name="connsiteY4" fmla="*/ 5016843 h 5016843"/>
              <a:gd name="connsiteX5" fmla="*/ 0 w 4166287"/>
              <a:gd name="connsiteY5" fmla="*/ 1254210 h 5016843"/>
              <a:gd name="connsiteX6" fmla="*/ 169160 w 4166287"/>
              <a:gd name="connsiteY6" fmla="*/ 135318 h 501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6287" h="5016843">
                <a:moveTo>
                  <a:pt x="218687" y="0"/>
                </a:moveTo>
                <a:lnTo>
                  <a:pt x="4166287" y="0"/>
                </a:lnTo>
                <a:lnTo>
                  <a:pt x="4166287" y="4994526"/>
                </a:lnTo>
                <a:lnTo>
                  <a:pt x="4147340" y="4997417"/>
                </a:lnTo>
                <a:cubicBezTo>
                  <a:pt x="4020851" y="5010263"/>
                  <a:pt x="3892510" y="5016843"/>
                  <a:pt x="3762632" y="5016843"/>
                </a:cubicBezTo>
                <a:cubicBezTo>
                  <a:pt x="1684587" y="5016843"/>
                  <a:pt x="0" y="3332255"/>
                  <a:pt x="0" y="1254210"/>
                </a:cubicBezTo>
                <a:cubicBezTo>
                  <a:pt x="0" y="864577"/>
                  <a:pt x="59223" y="488776"/>
                  <a:pt x="169160" y="135318"/>
                </a:cubicBezTo>
                <a:close/>
              </a:path>
            </a:pathLst>
          </a:custGeom>
        </p:spPr>
        <p:txBody>
          <a:bodyPr wrap="square">
            <a:noAutofit/>
          </a:bodyPr>
          <a:lstStyle/>
          <a:p>
            <a:endParaRPr lang="en-US"/>
          </a:p>
        </p:txBody>
      </p:sp>
      <p:sp>
        <p:nvSpPr>
          <p:cNvPr id="2" name="Title 1">
            <a:extLst>
              <a:ext uri="{FF2B5EF4-FFF2-40B4-BE49-F238E27FC236}">
                <a16:creationId xmlns:a16="http://schemas.microsoft.com/office/drawing/2014/main" xmlns="" id="{D62C1D42-6617-4BEE-98E5-BA7C91BA0ABE}"/>
              </a:ext>
            </a:extLst>
          </p:cNvPr>
          <p:cNvSpPr>
            <a:spLocks noGrp="1"/>
          </p:cNvSpPr>
          <p:nvPr>
            <p:ph type="title"/>
          </p:nvPr>
        </p:nvSpPr>
        <p:spPr>
          <a:xfrm>
            <a:off x="2495600" y="365125"/>
            <a:ext cx="5530114"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61E264C9-A85A-4EAB-ABF5-1F23772B5E9F}"/>
              </a:ext>
            </a:extLst>
          </p:cNvPr>
          <p:cNvSpPr>
            <a:spLocks noGrp="1"/>
          </p:cNvSpPr>
          <p:nvPr>
            <p:ph idx="1"/>
          </p:nvPr>
        </p:nvSpPr>
        <p:spPr>
          <a:xfrm>
            <a:off x="838200" y="2055812"/>
            <a:ext cx="7187514" cy="38934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72CADAF-68B5-4AE6-A7BF-B41A96E7A599}"/>
              </a:ext>
            </a:extLst>
          </p:cNvPr>
          <p:cNvSpPr>
            <a:spLocks noGrp="1"/>
          </p:cNvSpPr>
          <p:nvPr>
            <p:ph type="dt" sz="half" idx="10"/>
          </p:nvPr>
        </p:nvSpPr>
        <p:spPr>
          <a:xfrm>
            <a:off x="838200" y="6188669"/>
            <a:ext cx="2743200" cy="365125"/>
          </a:xfrm>
        </p:spPr>
        <p:txBody>
          <a:bodyPr/>
          <a:lstStyle>
            <a:lvl1pPr>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Your Date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DF0BAC43-A15B-4524-B559-F5C89AB84411}"/>
              </a:ext>
            </a:extLst>
          </p:cNvPr>
          <p:cNvSpPr>
            <a:spLocks noGrp="1"/>
          </p:cNvSpPr>
          <p:nvPr>
            <p:ph type="ftr" sz="quarter" idx="11"/>
          </p:nvPr>
        </p:nvSpPr>
        <p:spPr>
          <a:xfrm>
            <a:off x="4038600" y="6188669"/>
            <a:ext cx="4114800" cy="365125"/>
          </a:xfrm>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Your Footer</a:t>
            </a:r>
          </a:p>
        </p:txBody>
      </p:sp>
      <p:sp>
        <p:nvSpPr>
          <p:cNvPr id="6" name="Slide Number Placeholder 5">
            <a:extLst>
              <a:ext uri="{FF2B5EF4-FFF2-40B4-BE49-F238E27FC236}">
                <a16:creationId xmlns:a16="http://schemas.microsoft.com/office/drawing/2014/main" xmlns="" id="{F4A0BDDA-974C-4553-B192-00D80DAAAE57}"/>
              </a:ext>
            </a:extLst>
          </p:cNvPr>
          <p:cNvSpPr>
            <a:spLocks noGrp="1"/>
          </p:cNvSpPr>
          <p:nvPr>
            <p:ph type="sldNum" sz="quarter" idx="12"/>
          </p:nvPr>
        </p:nvSpPr>
        <p:spPr>
          <a:xfrm>
            <a:off x="8610600" y="6188669"/>
            <a:ext cx="2743200" cy="365125"/>
          </a:xfrm>
        </p:spPr>
        <p:txBody>
          <a:bodyPr/>
          <a:lstStyle>
            <a:lvl1pPr>
              <a:defRPr>
                <a:solidFill>
                  <a:schemeClr val="tx1">
                    <a:lumMod val="75000"/>
                    <a:lumOff val="25000"/>
                  </a:schemeClr>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F9036A72-EF4D-4486-A23C-054FE2E2A8D2}" type="slidenum">
              <a:rPr kumimoji="0" lang="en-US" sz="1200" b="0" i="0" u="none" strike="noStrike" kern="1200" cap="none" spc="0" normalizeH="0" baseline="0" noProof="0" smtClean="0">
                <a:ln>
                  <a:noFill/>
                </a:ln>
                <a:solidFill>
                  <a:prstClr val="black">
                    <a:lumMod val="75000"/>
                    <a:lumOff val="2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xmlns="" id="{65108B4F-6DCF-4C31-9E72-BA4F0AB127A6}"/>
              </a:ext>
            </a:extLst>
          </p:cNvPr>
          <p:cNvSpPr/>
          <p:nvPr userDrawn="1"/>
        </p:nvSpPr>
        <p:spPr>
          <a:xfrm>
            <a:off x="1127448" y="1629848"/>
            <a:ext cx="897775" cy="9975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 Placeholder 8">
            <a:extLst>
              <a:ext uri="{FF2B5EF4-FFF2-40B4-BE49-F238E27FC236}">
                <a16:creationId xmlns:a16="http://schemas.microsoft.com/office/drawing/2014/main" xmlns="" id="{C268EA9E-D57B-4237-A9D1-EAE6115C19A1}"/>
              </a:ext>
            </a:extLst>
          </p:cNvPr>
          <p:cNvSpPr>
            <a:spLocks noGrp="1"/>
          </p:cNvSpPr>
          <p:nvPr>
            <p:ph type="body" sz="quarter" idx="13" hasCustomPrompt="1"/>
          </p:nvPr>
        </p:nvSpPr>
        <p:spPr>
          <a:xfrm>
            <a:off x="-780293" y="-230809"/>
            <a:ext cx="3275893" cy="2003625"/>
          </a:xfrm>
        </p:spPr>
        <p:txBody>
          <a:bodyPr wrap="square">
            <a:spAutoFit/>
          </a:bodyPr>
          <a:lstStyle>
            <a:lvl1pPr marL="0" indent="0" algn="r">
              <a:buNone/>
              <a:defRPr sz="13800" b="1">
                <a:solidFill>
                  <a:srgbClr val="49CEEF"/>
                </a:solidFill>
                <a:latin typeface="Arial Black" panose="020B0A04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00</a:t>
            </a:r>
          </a:p>
        </p:txBody>
      </p:sp>
    </p:spTree>
    <p:extLst>
      <p:ext uri="{BB962C8B-B14F-4D97-AF65-F5344CB8AC3E}">
        <p14:creationId xmlns:p14="http://schemas.microsoft.com/office/powerpoint/2010/main" val="392567384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903">
              <a:solidFill>
                <a:prstClr val="white"/>
              </a:solidFill>
              <a:latin typeface="Myriad Pro" charset="0"/>
              <a:ea typeface="Myriad Pro" charset="0"/>
              <a:cs typeface="Myriad Pro" charset="0"/>
            </a:endParaRPr>
          </a:p>
        </p:txBody>
      </p:sp>
      <p:sp>
        <p:nvSpPr>
          <p:cNvPr id="9" name="TextBox 8"/>
          <p:cNvSpPr txBox="1"/>
          <p:nvPr/>
        </p:nvSpPr>
        <p:spPr>
          <a:xfrm>
            <a:off x="9846839" y="6351820"/>
            <a:ext cx="1673856" cy="338426"/>
          </a:xfrm>
          <a:prstGeom prst="rect">
            <a:avLst/>
          </a:prstGeom>
          <a:noFill/>
        </p:spPr>
        <p:txBody>
          <a:bodyPr wrap="none" rtlCol="0">
            <a:spAutoFit/>
          </a:bodyPr>
          <a:lstStyle/>
          <a:p>
            <a:pPr defTabSz="914400"/>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0" name="Title 9"/>
          <p:cNvSpPr>
            <a:spLocks noGrp="1"/>
          </p:cNvSpPr>
          <p:nvPr>
            <p:ph type="title" hasCustomPrompt="1"/>
          </p:nvPr>
        </p:nvSpPr>
        <p:spPr>
          <a:xfrm>
            <a:off x="781048" y="537641"/>
            <a:ext cx="8534403" cy="580071"/>
          </a:xfrm>
          <a:prstGeom prst="rect">
            <a:avLst/>
          </a:prstGeom>
        </p:spPr>
        <p:txBody>
          <a:bodyPr/>
          <a:lstStyle>
            <a:lvl1pPr>
              <a:defRPr sz="3200" b="1">
                <a:solidFill>
                  <a:schemeClr val="tx1"/>
                </a:solidFill>
                <a:latin typeface="Myriad Pro" charset="0"/>
                <a:ea typeface="Myriad Pro" charset="0"/>
                <a:cs typeface="Myriad Pro" charset="0"/>
              </a:defRPr>
            </a:lvl1pPr>
          </a:lstStyle>
          <a:p>
            <a:r>
              <a:rPr lang="en-US" dirty="0"/>
              <a:t>Slide </a:t>
            </a:r>
            <a:r>
              <a:rPr lang="id-ID" dirty="0"/>
              <a:t>With Picture</a:t>
            </a:r>
            <a:endParaRPr lang="en-US" dirty="0"/>
          </a:p>
        </p:txBody>
      </p:sp>
      <p:sp>
        <p:nvSpPr>
          <p:cNvPr id="12" name="Content Placeholder 9"/>
          <p:cNvSpPr>
            <a:spLocks noGrp="1"/>
          </p:cNvSpPr>
          <p:nvPr>
            <p:ph sz="quarter" idx="10" hasCustomPrompt="1"/>
          </p:nvPr>
        </p:nvSpPr>
        <p:spPr>
          <a:xfrm>
            <a:off x="6191251" y="1447798"/>
            <a:ext cx="5181600" cy="514353"/>
          </a:xfrm>
          <a:prstGeom prst="rect">
            <a:avLst/>
          </a:prstGeom>
        </p:spPr>
        <p:txBody>
          <a:bodyPr/>
          <a:lstStyle>
            <a:lvl1pPr marL="0" indent="0">
              <a:buNone/>
              <a:defRPr sz="2667" b="1">
                <a:latin typeface="Myriad Pro" charset="0"/>
                <a:ea typeface="Myriad Pro" charset="0"/>
                <a:cs typeface="Myriad Pro" charset="0"/>
              </a:defRPr>
            </a:lvl1pPr>
            <a:lvl2pPr marL="539961" indent="0">
              <a:spcBef>
                <a:spcPts val="2191"/>
              </a:spcBef>
              <a:buNone/>
              <a:defRPr lang="en-US" sz="1867" b="0" i="0" smtClean="0">
                <a:effectLst/>
              </a:defRPr>
            </a:lvl2pPr>
            <a:lvl4pPr marL="1889863" indent="-269980">
              <a:spcBef>
                <a:spcPts val="2191"/>
              </a:spcBef>
              <a:buFont typeface="Wingdings" charset="2"/>
              <a:buChar char="ü"/>
              <a:defRPr lang="en-US" sz="1600" b="0" i="0" smtClean="0">
                <a:effectLst/>
              </a:defRPr>
            </a:lvl4pPr>
            <a:lvl5pPr>
              <a:defRPr/>
            </a:lvl5pPr>
          </a:lstStyle>
          <a:p>
            <a:pPr lvl="0"/>
            <a:r>
              <a:rPr lang="en-US" dirty="0"/>
              <a:t>Body Text</a:t>
            </a:r>
          </a:p>
        </p:txBody>
      </p:sp>
      <p:sp>
        <p:nvSpPr>
          <p:cNvPr id="16"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latin typeface="Myriad Pro" charset="0"/>
                <a:ea typeface="Myriad Pro" charset="0"/>
                <a:cs typeface="Myriad Pro" charset="0"/>
              </a:defRPr>
            </a:lvl1pPr>
          </a:lstStyle>
          <a:p>
            <a:pPr lvl="0"/>
            <a:r>
              <a:rPr lang="en-US" dirty="0"/>
              <a:t>01</a:t>
            </a:r>
          </a:p>
        </p:txBody>
      </p:sp>
      <p:sp>
        <p:nvSpPr>
          <p:cNvPr id="11" name="Text Placeholder 2"/>
          <p:cNvSpPr>
            <a:spLocks noGrp="1"/>
          </p:cNvSpPr>
          <p:nvPr>
            <p:ph type="body" sz="quarter" idx="14" hasCustomPrompt="1"/>
          </p:nvPr>
        </p:nvSpPr>
        <p:spPr>
          <a:xfrm>
            <a:off x="6210823" y="2171698"/>
            <a:ext cx="5162028" cy="3506767"/>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sz="2133" b="0">
                <a:latin typeface="Myriad Pro" charset="0"/>
                <a:ea typeface="Myriad Pro" charset="0"/>
                <a:cs typeface="Myriad Pro" charset="0"/>
              </a:defRPr>
            </a:lvl1pPr>
            <a:lvl2pPr marL="920952" indent="-380990">
              <a:buFont typeface="Wingdings" charset="2"/>
              <a:buChar char="ü"/>
              <a:defRPr sz="1867" baseline="0">
                <a:latin typeface="Myriad Pro" charset="0"/>
                <a:ea typeface="Myriad Pro" charset="0"/>
                <a:cs typeface="Myriad Pro" charset="0"/>
              </a:defRPr>
            </a:lvl2pPr>
            <a:lvl4pPr marL="1889863" indent="-269980">
              <a:lnSpc>
                <a:spcPct val="150000"/>
              </a:lnSpc>
              <a:buFont typeface="Wingdings" charset="2"/>
              <a:buChar char="ü"/>
              <a:defRPr sz="1867" baseline="0">
                <a:latin typeface="Myriad Pro" charset="0"/>
                <a:ea typeface="Myriad Pro" charset="0"/>
                <a:cs typeface="Myriad Pro" charset="0"/>
              </a:defRPr>
            </a:lvl4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dirty="0"/>
              <a:t>Body Text Body Text Body Text Body Text Body Text Body Text Body Text Body Text Body Text</a:t>
            </a:r>
          </a:p>
          <a:p>
            <a:pPr lvl="1"/>
            <a:r>
              <a:rPr lang="en-US" b="0" i="0" dirty="0">
                <a:solidFill>
                  <a:srgbClr val="000000"/>
                </a:solidFill>
                <a:effectLst/>
                <a:latin typeface="Myriad Pro" charset="0"/>
                <a:ea typeface="Myriad Pro" charset="0"/>
                <a:cs typeface="Myriad Pro" charset="0"/>
              </a:rPr>
              <a:t>Body Text 1</a:t>
            </a:r>
          </a:p>
          <a:p>
            <a:pPr lvl="1"/>
            <a:r>
              <a:rPr lang="en-US" dirty="0"/>
              <a:t>Body Text 2</a:t>
            </a:r>
          </a:p>
          <a:p>
            <a:pPr lvl="1"/>
            <a:r>
              <a:rPr lang="en-US" dirty="0"/>
              <a:t>Body Text 3</a:t>
            </a:r>
          </a:p>
          <a:p>
            <a:pPr lvl="1"/>
            <a:r>
              <a:rPr lang="en-US" dirty="0"/>
              <a:t>Body Text 4</a:t>
            </a:r>
          </a:p>
          <a:p>
            <a:pPr lvl="1"/>
            <a:r>
              <a:rPr lang="en-US" dirty="0"/>
              <a:t>Body Text 5</a:t>
            </a:r>
          </a:p>
        </p:txBody>
      </p:sp>
      <p:sp>
        <p:nvSpPr>
          <p:cNvPr id="3" name="Picture Placeholder 2"/>
          <p:cNvSpPr>
            <a:spLocks noGrp="1"/>
          </p:cNvSpPr>
          <p:nvPr>
            <p:ph type="pic" sz="quarter" idx="15"/>
          </p:nvPr>
        </p:nvSpPr>
        <p:spPr>
          <a:xfrm>
            <a:off x="1084263" y="1447800"/>
            <a:ext cx="4775200" cy="4230688"/>
          </a:xfrm>
          <a:prstGeom prst="rect">
            <a:avLst/>
          </a:prstGeom>
        </p:spPr>
        <p:txBody>
          <a:bodyPr/>
          <a:lstStyle>
            <a:lvl1pPr>
              <a:defRPr>
                <a:latin typeface="Myriad Pro" pitchFamily="34" charset="0"/>
              </a:defRPr>
            </a:lvl1pPr>
          </a:lstStyle>
          <a:p>
            <a:r>
              <a:rPr lang="en-US" dirty="0"/>
              <a:t>Click icon to add picture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248201366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903">
              <a:solidFill>
                <a:prstClr val="white"/>
              </a:solidFill>
            </a:endParaRPr>
          </a:p>
        </p:txBody>
      </p:sp>
      <p:sp>
        <p:nvSpPr>
          <p:cNvPr id="5" name="TextBox 4"/>
          <p:cNvSpPr txBox="1"/>
          <p:nvPr/>
        </p:nvSpPr>
        <p:spPr>
          <a:xfrm>
            <a:off x="9846840" y="6351820"/>
            <a:ext cx="2145139" cy="338426"/>
          </a:xfrm>
          <a:prstGeom prst="rect">
            <a:avLst/>
          </a:prstGeom>
          <a:noFill/>
        </p:spPr>
        <p:txBody>
          <a:bodyPr wrap="none" rtlCol="0">
            <a:spAutoFit/>
          </a:bodyPr>
          <a:lstStyle/>
          <a:p>
            <a:pPr defTabSz="914400"/>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      01</a:t>
            </a:r>
          </a:p>
        </p:txBody>
      </p:sp>
      <p:sp>
        <p:nvSpPr>
          <p:cNvPr id="26"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pitchFamily="34" charset="0"/>
              </a:defRPr>
            </a:lvl1pPr>
          </a:lstStyle>
          <a:p>
            <a:r>
              <a:rPr lang="en-US" dirty="0"/>
              <a:t>Slide With Chart</a:t>
            </a:r>
          </a:p>
        </p:txBody>
      </p:sp>
      <p:sp>
        <p:nvSpPr>
          <p:cNvPr id="29" name="Text Placeholder 28"/>
          <p:cNvSpPr>
            <a:spLocks noGrp="1"/>
          </p:cNvSpPr>
          <p:nvPr>
            <p:ph type="body" sz="quarter" idx="11" hasCustomPrompt="1"/>
          </p:nvPr>
        </p:nvSpPr>
        <p:spPr>
          <a:xfrm>
            <a:off x="7249585" y="3589865"/>
            <a:ext cx="1329267" cy="1723528"/>
          </a:xfrm>
          <a:prstGeom prst="rect">
            <a:avLst/>
          </a:prstGeom>
        </p:spPr>
        <p:txBody>
          <a:bodyPr/>
          <a:lstStyle>
            <a:lvl1pPr marL="0" indent="0">
              <a:buNone/>
              <a:defRPr sz="2133" baseline="0">
                <a:solidFill>
                  <a:schemeClr val="bg1"/>
                </a:solidFill>
                <a:latin typeface="Myriad Pro" charset="0"/>
                <a:ea typeface="Myriad Pro" charset="0"/>
                <a:cs typeface="Myriad Pro" charset="0"/>
              </a:defRPr>
            </a:lvl1pPr>
          </a:lstStyle>
          <a:p>
            <a:pPr lvl="0"/>
            <a:r>
              <a:rPr lang="en-US" dirty="0"/>
              <a:t>Text 1</a:t>
            </a:r>
          </a:p>
          <a:p>
            <a:pPr lvl="0"/>
            <a:r>
              <a:rPr lang="en-US" dirty="0"/>
              <a:t>Text 2</a:t>
            </a:r>
          </a:p>
          <a:p>
            <a:pPr lvl="0"/>
            <a:r>
              <a:rPr lang="en-US" dirty="0"/>
              <a:t>Text 3</a:t>
            </a:r>
          </a:p>
          <a:p>
            <a:pPr lvl="0"/>
            <a:r>
              <a:rPr lang="en-US" dirty="0"/>
              <a:t>Text 4</a:t>
            </a:r>
          </a:p>
        </p:txBody>
      </p:sp>
      <p:sp>
        <p:nvSpPr>
          <p:cNvPr id="30" name="Text Placeholder 28"/>
          <p:cNvSpPr>
            <a:spLocks noGrp="1"/>
          </p:cNvSpPr>
          <p:nvPr>
            <p:ph type="body" sz="quarter" idx="12" hasCustomPrompt="1"/>
          </p:nvPr>
        </p:nvSpPr>
        <p:spPr>
          <a:xfrm>
            <a:off x="10073668" y="3589865"/>
            <a:ext cx="1329267" cy="1723528"/>
          </a:xfrm>
          <a:prstGeom prst="rect">
            <a:avLst/>
          </a:prstGeom>
        </p:spPr>
        <p:txBody>
          <a:bodyPr/>
          <a:lstStyle>
            <a:lvl1pPr marL="0" indent="0">
              <a:buNone/>
              <a:defRPr sz="2133" baseline="0">
                <a:solidFill>
                  <a:schemeClr val="bg1"/>
                </a:solidFill>
                <a:latin typeface="Myriad Pro" charset="0"/>
                <a:ea typeface="Myriad Pro" charset="0"/>
                <a:cs typeface="Myriad Pro" charset="0"/>
              </a:defRPr>
            </a:lvl1pPr>
          </a:lstStyle>
          <a:p>
            <a:pPr lvl="0"/>
            <a:r>
              <a:rPr lang="en-US" dirty="0"/>
              <a:t>Text 5</a:t>
            </a:r>
          </a:p>
          <a:p>
            <a:pPr lvl="0"/>
            <a:r>
              <a:rPr lang="en-US" dirty="0"/>
              <a:t>Text 6</a:t>
            </a:r>
          </a:p>
          <a:p>
            <a:pPr lvl="0"/>
            <a:r>
              <a:rPr lang="en-US" dirty="0"/>
              <a:t>Text 7</a:t>
            </a:r>
          </a:p>
          <a:p>
            <a:pPr lvl="0"/>
            <a:r>
              <a:rPr lang="en-US" dirty="0"/>
              <a:t>Text 8</a:t>
            </a:r>
          </a:p>
        </p:txBody>
      </p:sp>
      <p:sp>
        <p:nvSpPr>
          <p:cNvPr id="32" name="Chart Placeholder 31"/>
          <p:cNvSpPr>
            <a:spLocks noGrp="1"/>
          </p:cNvSpPr>
          <p:nvPr>
            <p:ph type="chart" sz="quarter" idx="13"/>
          </p:nvPr>
        </p:nvSpPr>
        <p:spPr>
          <a:xfrm>
            <a:off x="863600" y="1720851"/>
            <a:ext cx="4318000" cy="4222749"/>
          </a:xfrm>
          <a:prstGeom prst="rect">
            <a:avLst/>
          </a:prstGeom>
        </p:spPr>
        <p:txBody>
          <a:bodyPr/>
          <a:lstStyle>
            <a:lvl1pPr>
              <a:defRPr sz="3200">
                <a:latin typeface="Myriad Pro" pitchFamily="34" charset="0"/>
              </a:defRPr>
            </a:lvl1pPr>
          </a:lstStyle>
          <a:p>
            <a:r>
              <a:rPr lang="en-US" dirty="0"/>
              <a:t>Click icon to add chart</a:t>
            </a:r>
          </a:p>
        </p:txBody>
      </p:sp>
      <p:sp>
        <p:nvSpPr>
          <p:cNvPr id="6" name="Text Placeholder 5"/>
          <p:cNvSpPr>
            <a:spLocks noGrp="1"/>
          </p:cNvSpPr>
          <p:nvPr>
            <p:ph type="body" sz="quarter" idx="14" hasCustomPrompt="1"/>
          </p:nvPr>
        </p:nvSpPr>
        <p:spPr>
          <a:xfrm>
            <a:off x="7950200" y="1754253"/>
            <a:ext cx="3608917" cy="618067"/>
          </a:xfrm>
          <a:prstGeom prst="rect">
            <a:avLst/>
          </a:prstGeom>
        </p:spPr>
        <p:txBody>
          <a:bodyPr/>
          <a:lstStyle>
            <a:lvl1pPr marL="0" indent="0">
              <a:buNone/>
              <a:defRPr b="1" baseline="0">
                <a:solidFill>
                  <a:schemeClr val="bg1"/>
                </a:solidFill>
                <a:latin typeface="Myriad Pro" charset="0"/>
                <a:ea typeface="Myriad Pro" charset="0"/>
                <a:cs typeface="Myriad Pro" charset="0"/>
              </a:defRPr>
            </a:lvl1pPr>
          </a:lstStyle>
          <a:p>
            <a:pPr lvl="0"/>
            <a:r>
              <a:rPr lang="en-US" dirty="0"/>
              <a:t>Body Text</a:t>
            </a:r>
          </a:p>
        </p:txBody>
      </p:sp>
      <p:sp>
        <p:nvSpPr>
          <p:cNvPr id="13" name="Text Placeholder 12"/>
          <p:cNvSpPr>
            <a:spLocks noGrp="1"/>
          </p:cNvSpPr>
          <p:nvPr>
            <p:ph type="body" sz="quarter" idx="15" hasCustomPrompt="1"/>
          </p:nvPr>
        </p:nvSpPr>
        <p:spPr>
          <a:xfrm>
            <a:off x="6625166" y="2550584"/>
            <a:ext cx="4933949" cy="908040"/>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sz="1867" baseline="0">
                <a:solidFill>
                  <a:schemeClr val="bg1"/>
                </a:solidFill>
                <a:latin typeface="Myriad Pro" charset="0"/>
                <a:ea typeface="Myriad Pro" charset="0"/>
                <a:cs typeface="Myriad Pro" charset="0"/>
              </a:defRPr>
            </a:lvl1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dirty="0"/>
              <a:t>Body text body text body text body text body text body text body text body text body text body text</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spTree>
    <p:extLst>
      <p:ext uri="{BB962C8B-B14F-4D97-AF65-F5344CB8AC3E}">
        <p14:creationId xmlns:p14="http://schemas.microsoft.com/office/powerpoint/2010/main" val="31139432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3_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658100" y="3277957"/>
            <a:ext cx="3986304" cy="1325033"/>
          </a:xfrm>
          <a:prstGeom prst="rect">
            <a:avLst/>
          </a:prstGeom>
        </p:spPr>
        <p:txBody>
          <a:bodyPr/>
          <a:lstStyle>
            <a:lvl1pPr algn="r">
              <a:defRPr sz="4267">
                <a:latin typeface="Myriad Pro" charset="0"/>
                <a:ea typeface="Myriad Pro" charset="0"/>
                <a:cs typeface="Myriad Pro" charset="0"/>
              </a:defRPr>
            </a:lvl1pPr>
          </a:lstStyle>
          <a:p>
            <a:r>
              <a:rPr lang="en-US" dirty="0"/>
              <a:t>Terima Kasih</a:t>
            </a:r>
          </a:p>
        </p:txBody>
      </p:sp>
      <p:sp>
        <p:nvSpPr>
          <p:cNvPr id="3" name="Text Placeholder 2"/>
          <p:cNvSpPr>
            <a:spLocks noGrp="1"/>
          </p:cNvSpPr>
          <p:nvPr>
            <p:ph type="body" sz="quarter" idx="15" hasCustomPrompt="1"/>
          </p:nvPr>
        </p:nvSpPr>
        <p:spPr>
          <a:xfrm>
            <a:off x="6343651" y="4703959"/>
            <a:ext cx="5300133" cy="1074715"/>
          </a:xfrm>
          <a:prstGeom prst="rect">
            <a:avLst/>
          </a:prstGeom>
        </p:spPr>
        <p:txBody>
          <a:bodyPr/>
          <a:lstStyle>
            <a:lvl1pPr marL="0" indent="0" algn="r">
              <a:buFont typeface="Arial" charset="0"/>
              <a:buNone/>
              <a:defRPr sz="2400" baseline="0">
                <a:solidFill>
                  <a:schemeClr val="bg1"/>
                </a:solidFill>
              </a:defRPr>
            </a:lvl1pPr>
            <a:lvl2pPr algn="r">
              <a:defRPr/>
            </a:lvl2pPr>
            <a:lvl3pPr algn="r">
              <a:defRPr/>
            </a:lvl3pPr>
            <a:lvl4pPr algn="r">
              <a:defRPr/>
            </a:lvl4pPr>
            <a:lvl5pPr algn="r">
              <a:defRPr/>
            </a:lvl5pPr>
          </a:lstStyle>
          <a:p>
            <a:pPr lvl="0"/>
            <a:r>
              <a:rPr lang="en-US" dirty="0"/>
              <a:t>Body text body text body text body text </a:t>
            </a:r>
            <a:r>
              <a:rPr lang="en-US"/>
              <a:t>body text body text body text body text body text</a:t>
            </a:r>
            <a:endParaRPr lang="en-US" dirty="0"/>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727630" y="1666799"/>
            <a:ext cx="1916154" cy="678120"/>
          </a:xfrm>
          <a:prstGeom prst="rect">
            <a:avLst/>
          </a:prstGeom>
        </p:spPr>
      </p:pic>
    </p:spTree>
    <p:extLst>
      <p:ext uri="{BB962C8B-B14F-4D97-AF65-F5344CB8AC3E}">
        <p14:creationId xmlns:p14="http://schemas.microsoft.com/office/powerpoint/2010/main" val="3122223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and Photo">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xmlns="" id="{C2CFFC5E-D581-409A-B45D-FF78104F1968}"/>
              </a:ext>
            </a:extLst>
          </p:cNvPr>
          <p:cNvSpPr>
            <a:spLocks noChangeAspect="1"/>
          </p:cNvSpPr>
          <p:nvPr userDrawn="1"/>
        </p:nvSpPr>
        <p:spPr>
          <a:xfrm>
            <a:off x="0" y="6018041"/>
            <a:ext cx="12188952" cy="839959"/>
          </a:xfrm>
          <a:custGeom>
            <a:avLst/>
            <a:gdLst/>
            <a:ahLst/>
            <a:cxnLst>
              <a:cxn ang="0">
                <a:pos x="wd2" y="hd2"/>
              </a:cxn>
              <a:cxn ang="5400000">
                <a:pos x="wd2" y="hd2"/>
              </a:cxn>
              <a:cxn ang="10800000">
                <a:pos x="wd2" y="hd2"/>
              </a:cxn>
              <a:cxn ang="16200000">
                <a:pos x="wd2" y="hd2"/>
              </a:cxn>
            </a:cxnLst>
            <a:rect l="0" t="0" r="r" b="b"/>
            <a:pathLst>
              <a:path w="21600" h="21600" extrusionOk="0">
                <a:moveTo>
                  <a:pt x="17091" y="0"/>
                </a:moveTo>
                <a:cubicBezTo>
                  <a:pt x="16950" y="0"/>
                  <a:pt x="16819" y="1095"/>
                  <a:pt x="16748" y="2888"/>
                </a:cubicBezTo>
                <a:lnTo>
                  <a:pt x="16401" y="11964"/>
                </a:lnTo>
                <a:cubicBezTo>
                  <a:pt x="16342" y="13428"/>
                  <a:pt x="16235" y="14345"/>
                  <a:pt x="16118" y="14345"/>
                </a:cubicBezTo>
                <a:lnTo>
                  <a:pt x="0" y="14345"/>
                </a:lnTo>
                <a:lnTo>
                  <a:pt x="0" y="21600"/>
                </a:lnTo>
                <a:lnTo>
                  <a:pt x="21595" y="21600"/>
                </a:lnTo>
                <a:lnTo>
                  <a:pt x="21595" y="14345"/>
                </a:lnTo>
                <a:lnTo>
                  <a:pt x="21600" y="14"/>
                </a:lnTo>
                <a:lnTo>
                  <a:pt x="17091" y="14"/>
                </a:lnTo>
                <a:close/>
              </a:path>
            </a:pathLst>
          </a:custGeom>
          <a:solidFill>
            <a:srgbClr val="49CEEF"/>
          </a:solidFill>
          <a:ln w="12700">
            <a:miter lim="400000"/>
          </a:ln>
        </p:spPr>
        <p:txBody>
          <a:bodyPr lIns="38100" tIns="38100" rIns="38100" bIns="38100" anchor="ctr"/>
          <a:lstStyle/>
          <a:p>
            <a:pPr marL="0" marR="0" lvl="0" indent="0" algn="l" defTabSz="914354"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7" name="Picture Placeholder 16">
            <a:extLst>
              <a:ext uri="{FF2B5EF4-FFF2-40B4-BE49-F238E27FC236}">
                <a16:creationId xmlns:a16="http://schemas.microsoft.com/office/drawing/2014/main" xmlns="" id="{AB5DCFEC-D21C-4979-AD98-CAFDCD79EC0D}"/>
              </a:ext>
            </a:extLst>
          </p:cNvPr>
          <p:cNvSpPr>
            <a:spLocks noGrp="1"/>
          </p:cNvSpPr>
          <p:nvPr>
            <p:ph type="pic" sz="quarter" idx="14"/>
          </p:nvPr>
        </p:nvSpPr>
        <p:spPr>
          <a:xfrm>
            <a:off x="8025714" y="1"/>
            <a:ext cx="4166287" cy="5016843"/>
          </a:xfrm>
          <a:custGeom>
            <a:avLst/>
            <a:gdLst>
              <a:gd name="connsiteX0" fmla="*/ 218687 w 4166287"/>
              <a:gd name="connsiteY0" fmla="*/ 0 h 5016843"/>
              <a:gd name="connsiteX1" fmla="*/ 4166287 w 4166287"/>
              <a:gd name="connsiteY1" fmla="*/ 0 h 5016843"/>
              <a:gd name="connsiteX2" fmla="*/ 4166287 w 4166287"/>
              <a:gd name="connsiteY2" fmla="*/ 4994526 h 5016843"/>
              <a:gd name="connsiteX3" fmla="*/ 4147340 w 4166287"/>
              <a:gd name="connsiteY3" fmla="*/ 4997417 h 5016843"/>
              <a:gd name="connsiteX4" fmla="*/ 3762632 w 4166287"/>
              <a:gd name="connsiteY4" fmla="*/ 5016843 h 5016843"/>
              <a:gd name="connsiteX5" fmla="*/ 0 w 4166287"/>
              <a:gd name="connsiteY5" fmla="*/ 1254210 h 5016843"/>
              <a:gd name="connsiteX6" fmla="*/ 169160 w 4166287"/>
              <a:gd name="connsiteY6" fmla="*/ 135318 h 501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6287" h="5016843">
                <a:moveTo>
                  <a:pt x="218687" y="0"/>
                </a:moveTo>
                <a:lnTo>
                  <a:pt x="4166287" y="0"/>
                </a:lnTo>
                <a:lnTo>
                  <a:pt x="4166287" y="4994526"/>
                </a:lnTo>
                <a:lnTo>
                  <a:pt x="4147340" y="4997417"/>
                </a:lnTo>
                <a:cubicBezTo>
                  <a:pt x="4020851" y="5010263"/>
                  <a:pt x="3892510" y="5016843"/>
                  <a:pt x="3762632" y="5016843"/>
                </a:cubicBezTo>
                <a:cubicBezTo>
                  <a:pt x="1684587" y="5016843"/>
                  <a:pt x="0" y="3332255"/>
                  <a:pt x="0" y="1254210"/>
                </a:cubicBezTo>
                <a:cubicBezTo>
                  <a:pt x="0" y="864577"/>
                  <a:pt x="59223" y="488776"/>
                  <a:pt x="169160" y="135318"/>
                </a:cubicBezTo>
                <a:close/>
              </a:path>
            </a:pathLst>
          </a:custGeom>
        </p:spPr>
        <p:txBody>
          <a:bodyPr wrap="square">
            <a:noAutofit/>
          </a:bodyPr>
          <a:lstStyle/>
          <a:p>
            <a:endParaRPr lang="en-US"/>
          </a:p>
        </p:txBody>
      </p:sp>
      <p:sp>
        <p:nvSpPr>
          <p:cNvPr id="2" name="Title 1">
            <a:extLst>
              <a:ext uri="{FF2B5EF4-FFF2-40B4-BE49-F238E27FC236}">
                <a16:creationId xmlns:a16="http://schemas.microsoft.com/office/drawing/2014/main" xmlns="" id="{D62C1D42-6617-4BEE-98E5-BA7C91BA0ABE}"/>
              </a:ext>
            </a:extLst>
          </p:cNvPr>
          <p:cNvSpPr>
            <a:spLocks noGrp="1"/>
          </p:cNvSpPr>
          <p:nvPr>
            <p:ph type="title"/>
          </p:nvPr>
        </p:nvSpPr>
        <p:spPr>
          <a:xfrm>
            <a:off x="838200" y="365125"/>
            <a:ext cx="7187514"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61E264C9-A85A-4EAB-ABF5-1F23772B5E9F}"/>
              </a:ext>
            </a:extLst>
          </p:cNvPr>
          <p:cNvSpPr>
            <a:spLocks noGrp="1"/>
          </p:cNvSpPr>
          <p:nvPr>
            <p:ph idx="1"/>
          </p:nvPr>
        </p:nvSpPr>
        <p:spPr>
          <a:xfrm>
            <a:off x="838200" y="2055812"/>
            <a:ext cx="7187514" cy="38934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72CADAF-68B5-4AE6-A7BF-B41A96E7A599}"/>
              </a:ext>
            </a:extLst>
          </p:cNvPr>
          <p:cNvSpPr>
            <a:spLocks noGrp="1"/>
          </p:cNvSpPr>
          <p:nvPr>
            <p:ph type="dt" sz="half" idx="10"/>
          </p:nvPr>
        </p:nvSpPr>
        <p:spPr>
          <a:xfrm>
            <a:off x="838200" y="6188669"/>
            <a:ext cx="2743200" cy="365125"/>
          </a:xfrm>
        </p:spPr>
        <p:txBody>
          <a:bodyPr/>
          <a:lstStyle>
            <a:lvl1pPr>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Your Date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DF0BAC43-A15B-4524-B559-F5C89AB84411}"/>
              </a:ext>
            </a:extLst>
          </p:cNvPr>
          <p:cNvSpPr>
            <a:spLocks noGrp="1"/>
          </p:cNvSpPr>
          <p:nvPr>
            <p:ph type="ftr" sz="quarter" idx="11"/>
          </p:nvPr>
        </p:nvSpPr>
        <p:spPr>
          <a:xfrm>
            <a:off x="4038600" y="6188669"/>
            <a:ext cx="4114800" cy="365125"/>
          </a:xfrm>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Your Footer</a:t>
            </a:r>
          </a:p>
        </p:txBody>
      </p:sp>
      <p:sp>
        <p:nvSpPr>
          <p:cNvPr id="6" name="Slide Number Placeholder 5">
            <a:extLst>
              <a:ext uri="{FF2B5EF4-FFF2-40B4-BE49-F238E27FC236}">
                <a16:creationId xmlns:a16="http://schemas.microsoft.com/office/drawing/2014/main" xmlns="" id="{F4A0BDDA-974C-4553-B192-00D80DAAAE57}"/>
              </a:ext>
            </a:extLst>
          </p:cNvPr>
          <p:cNvSpPr>
            <a:spLocks noGrp="1"/>
          </p:cNvSpPr>
          <p:nvPr>
            <p:ph type="sldNum" sz="quarter" idx="12"/>
          </p:nvPr>
        </p:nvSpPr>
        <p:spPr>
          <a:xfrm>
            <a:off x="8610600" y="6188669"/>
            <a:ext cx="2743200" cy="365125"/>
          </a:xfrm>
        </p:spPr>
        <p:txBody>
          <a:bodyPr/>
          <a:lstStyle>
            <a:lvl1pPr>
              <a:defRPr>
                <a:solidFill>
                  <a:schemeClr val="tx1">
                    <a:lumMod val="75000"/>
                    <a:lumOff val="25000"/>
                  </a:schemeClr>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F9036A72-EF4D-4486-A23C-054FE2E2A8D2}" type="slidenum">
              <a:rPr kumimoji="0" lang="en-US" sz="1200" b="0" i="0" u="none" strike="noStrike" kern="1200" cap="none" spc="0" normalizeH="0" baseline="0" noProof="0" smtClean="0">
                <a:ln>
                  <a:noFill/>
                </a:ln>
                <a:solidFill>
                  <a:prstClr val="black">
                    <a:lumMod val="75000"/>
                    <a:lumOff val="2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164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No Content w/ Nber">
    <p:spTree>
      <p:nvGrpSpPr>
        <p:cNvPr id="1" name=""/>
        <p:cNvGrpSpPr/>
        <p:nvPr/>
      </p:nvGrpSpPr>
      <p:grpSpPr>
        <a:xfrm>
          <a:off x="0" y="0"/>
          <a:ext cx="0" cy="0"/>
          <a:chOff x="0" y="0"/>
          <a:chExt cx="0" cy="0"/>
        </a:xfrm>
      </p:grpSpPr>
      <p:sp>
        <p:nvSpPr>
          <p:cNvPr id="9" name="Shape">
            <a:extLst>
              <a:ext uri="{FF2B5EF4-FFF2-40B4-BE49-F238E27FC236}">
                <a16:creationId xmlns:a16="http://schemas.microsoft.com/office/drawing/2014/main" xmlns="" id="{30B5C914-7A87-4B82-BC1C-FE8494620EB4}"/>
              </a:ext>
            </a:extLst>
          </p:cNvPr>
          <p:cNvSpPr>
            <a:spLocks noChangeAspect="1"/>
          </p:cNvSpPr>
          <p:nvPr userDrawn="1"/>
        </p:nvSpPr>
        <p:spPr>
          <a:xfrm>
            <a:off x="0" y="6018041"/>
            <a:ext cx="12188952" cy="839959"/>
          </a:xfrm>
          <a:custGeom>
            <a:avLst/>
            <a:gdLst/>
            <a:ahLst/>
            <a:cxnLst>
              <a:cxn ang="0">
                <a:pos x="wd2" y="hd2"/>
              </a:cxn>
              <a:cxn ang="5400000">
                <a:pos x="wd2" y="hd2"/>
              </a:cxn>
              <a:cxn ang="10800000">
                <a:pos x="wd2" y="hd2"/>
              </a:cxn>
              <a:cxn ang="16200000">
                <a:pos x="wd2" y="hd2"/>
              </a:cxn>
            </a:cxnLst>
            <a:rect l="0" t="0" r="r" b="b"/>
            <a:pathLst>
              <a:path w="21600" h="21600" extrusionOk="0">
                <a:moveTo>
                  <a:pt x="17091" y="0"/>
                </a:moveTo>
                <a:cubicBezTo>
                  <a:pt x="16950" y="0"/>
                  <a:pt x="16819" y="1095"/>
                  <a:pt x="16748" y="2888"/>
                </a:cubicBezTo>
                <a:lnTo>
                  <a:pt x="16401" y="11964"/>
                </a:lnTo>
                <a:cubicBezTo>
                  <a:pt x="16342" y="13428"/>
                  <a:pt x="16235" y="14345"/>
                  <a:pt x="16118" y="14345"/>
                </a:cubicBezTo>
                <a:lnTo>
                  <a:pt x="0" y="14345"/>
                </a:lnTo>
                <a:lnTo>
                  <a:pt x="0" y="21600"/>
                </a:lnTo>
                <a:lnTo>
                  <a:pt x="21595" y="21600"/>
                </a:lnTo>
                <a:lnTo>
                  <a:pt x="21595" y="14345"/>
                </a:lnTo>
                <a:lnTo>
                  <a:pt x="21600" y="14"/>
                </a:lnTo>
                <a:lnTo>
                  <a:pt x="17091" y="14"/>
                </a:lnTo>
                <a:close/>
              </a:path>
            </a:pathLst>
          </a:custGeom>
          <a:solidFill>
            <a:srgbClr val="49CEEF"/>
          </a:solidFill>
          <a:ln w="12700">
            <a:miter lim="400000"/>
          </a:ln>
        </p:spPr>
        <p:txBody>
          <a:bodyPr lIns="38100" tIns="38100" rIns="38100" bIns="38100" anchor="ctr"/>
          <a:lstStyle/>
          <a:p>
            <a:pPr marL="0" marR="0" lvl="0" indent="0" algn="l" defTabSz="914354"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62C1D42-6617-4BEE-98E5-BA7C91BA0ABE}"/>
              </a:ext>
            </a:extLst>
          </p:cNvPr>
          <p:cNvSpPr>
            <a:spLocks noGrp="1"/>
          </p:cNvSpPr>
          <p:nvPr>
            <p:ph type="title"/>
          </p:nvPr>
        </p:nvSpPr>
        <p:spPr>
          <a:xfrm>
            <a:off x="2495600" y="365125"/>
            <a:ext cx="8858200" cy="1325563"/>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xmlns="" id="{D72CADAF-68B5-4AE6-A7BF-B41A96E7A599}"/>
              </a:ext>
            </a:extLst>
          </p:cNvPr>
          <p:cNvSpPr>
            <a:spLocks noGrp="1"/>
          </p:cNvSpPr>
          <p:nvPr>
            <p:ph type="dt" sz="half" idx="10"/>
          </p:nvPr>
        </p:nvSpPr>
        <p:spPr>
          <a:xfrm>
            <a:off x="838200" y="6188669"/>
            <a:ext cx="2743200" cy="365125"/>
          </a:xfrm>
        </p:spPr>
        <p:txBody>
          <a:bodyPr/>
          <a:lstStyle>
            <a:lvl1pPr>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Your Date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DF0BAC43-A15B-4524-B559-F5C89AB84411}"/>
              </a:ext>
            </a:extLst>
          </p:cNvPr>
          <p:cNvSpPr>
            <a:spLocks noGrp="1"/>
          </p:cNvSpPr>
          <p:nvPr>
            <p:ph type="ftr" sz="quarter" idx="11"/>
          </p:nvPr>
        </p:nvSpPr>
        <p:spPr>
          <a:xfrm>
            <a:off x="4038600" y="6188669"/>
            <a:ext cx="4114800" cy="365125"/>
          </a:xfrm>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Your Footer</a:t>
            </a:r>
          </a:p>
        </p:txBody>
      </p:sp>
      <p:sp>
        <p:nvSpPr>
          <p:cNvPr id="6" name="Slide Number Placeholder 5">
            <a:extLst>
              <a:ext uri="{FF2B5EF4-FFF2-40B4-BE49-F238E27FC236}">
                <a16:creationId xmlns:a16="http://schemas.microsoft.com/office/drawing/2014/main" xmlns="" id="{F4A0BDDA-974C-4553-B192-00D80DAAAE57}"/>
              </a:ext>
            </a:extLst>
          </p:cNvPr>
          <p:cNvSpPr>
            <a:spLocks noGrp="1"/>
          </p:cNvSpPr>
          <p:nvPr>
            <p:ph type="sldNum" sz="quarter" idx="12"/>
          </p:nvPr>
        </p:nvSpPr>
        <p:spPr>
          <a:xfrm>
            <a:off x="8610600" y="6188669"/>
            <a:ext cx="2743200" cy="365125"/>
          </a:xfrm>
        </p:spPr>
        <p:txBody>
          <a:bodyPr/>
          <a:lstStyle>
            <a:lvl1pPr>
              <a:defRPr>
                <a:solidFill>
                  <a:schemeClr val="tx1">
                    <a:lumMod val="75000"/>
                    <a:lumOff val="25000"/>
                  </a:schemeClr>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F9036A72-EF4D-4486-A23C-054FE2E2A8D2}" type="slidenum">
              <a:rPr kumimoji="0" lang="en-US" sz="1200" b="0" i="0" u="none" strike="noStrike" kern="1200" cap="none" spc="0" normalizeH="0" baseline="0" noProof="0" smtClean="0">
                <a:ln>
                  <a:noFill/>
                </a:ln>
                <a:solidFill>
                  <a:prstClr val="black">
                    <a:lumMod val="75000"/>
                    <a:lumOff val="2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7" name="Text Placeholder 8">
            <a:extLst>
              <a:ext uri="{FF2B5EF4-FFF2-40B4-BE49-F238E27FC236}">
                <a16:creationId xmlns:a16="http://schemas.microsoft.com/office/drawing/2014/main" xmlns="" id="{7FE1E8C5-1D73-4362-8287-0FBC5752C151}"/>
              </a:ext>
            </a:extLst>
          </p:cNvPr>
          <p:cNvSpPr>
            <a:spLocks noGrp="1"/>
          </p:cNvSpPr>
          <p:nvPr>
            <p:ph type="body" sz="quarter" idx="13" hasCustomPrompt="1"/>
          </p:nvPr>
        </p:nvSpPr>
        <p:spPr>
          <a:xfrm>
            <a:off x="-780293" y="-230809"/>
            <a:ext cx="3275893" cy="2003625"/>
          </a:xfrm>
        </p:spPr>
        <p:txBody>
          <a:bodyPr wrap="square">
            <a:spAutoFit/>
          </a:bodyPr>
          <a:lstStyle>
            <a:lvl1pPr marL="0" indent="0" algn="r">
              <a:buNone/>
              <a:defRPr sz="13800" b="1">
                <a:solidFill>
                  <a:srgbClr val="49CEEF"/>
                </a:solidFill>
                <a:latin typeface="Arial Black" panose="020B0A04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00</a:t>
            </a:r>
          </a:p>
        </p:txBody>
      </p:sp>
      <p:sp>
        <p:nvSpPr>
          <p:cNvPr id="8" name="Rectangle 7">
            <a:extLst>
              <a:ext uri="{FF2B5EF4-FFF2-40B4-BE49-F238E27FC236}">
                <a16:creationId xmlns:a16="http://schemas.microsoft.com/office/drawing/2014/main" xmlns="" id="{65108B4F-6DCF-4C31-9E72-BA4F0AB127A6}"/>
              </a:ext>
            </a:extLst>
          </p:cNvPr>
          <p:cNvSpPr/>
          <p:nvPr userDrawn="1"/>
        </p:nvSpPr>
        <p:spPr>
          <a:xfrm>
            <a:off x="1127448" y="1629848"/>
            <a:ext cx="897775" cy="9975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12419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No Content">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xmlns="" id="{147B1B26-CB49-490A-AB66-29E4BBEB35F7}"/>
              </a:ext>
            </a:extLst>
          </p:cNvPr>
          <p:cNvSpPr>
            <a:spLocks noChangeAspect="1"/>
          </p:cNvSpPr>
          <p:nvPr userDrawn="1"/>
        </p:nvSpPr>
        <p:spPr>
          <a:xfrm>
            <a:off x="0" y="6018041"/>
            <a:ext cx="12188952" cy="839959"/>
          </a:xfrm>
          <a:custGeom>
            <a:avLst/>
            <a:gdLst/>
            <a:ahLst/>
            <a:cxnLst>
              <a:cxn ang="0">
                <a:pos x="wd2" y="hd2"/>
              </a:cxn>
              <a:cxn ang="5400000">
                <a:pos x="wd2" y="hd2"/>
              </a:cxn>
              <a:cxn ang="10800000">
                <a:pos x="wd2" y="hd2"/>
              </a:cxn>
              <a:cxn ang="16200000">
                <a:pos x="wd2" y="hd2"/>
              </a:cxn>
            </a:cxnLst>
            <a:rect l="0" t="0" r="r" b="b"/>
            <a:pathLst>
              <a:path w="21600" h="21600" extrusionOk="0">
                <a:moveTo>
                  <a:pt x="17091" y="0"/>
                </a:moveTo>
                <a:cubicBezTo>
                  <a:pt x="16950" y="0"/>
                  <a:pt x="16819" y="1095"/>
                  <a:pt x="16748" y="2888"/>
                </a:cubicBezTo>
                <a:lnTo>
                  <a:pt x="16401" y="11964"/>
                </a:lnTo>
                <a:cubicBezTo>
                  <a:pt x="16342" y="13428"/>
                  <a:pt x="16235" y="14345"/>
                  <a:pt x="16118" y="14345"/>
                </a:cubicBezTo>
                <a:lnTo>
                  <a:pt x="0" y="14345"/>
                </a:lnTo>
                <a:lnTo>
                  <a:pt x="0" y="21600"/>
                </a:lnTo>
                <a:lnTo>
                  <a:pt x="21595" y="21600"/>
                </a:lnTo>
                <a:lnTo>
                  <a:pt x="21595" y="14345"/>
                </a:lnTo>
                <a:lnTo>
                  <a:pt x="21600" y="14"/>
                </a:lnTo>
                <a:lnTo>
                  <a:pt x="17091" y="14"/>
                </a:lnTo>
                <a:close/>
              </a:path>
            </a:pathLst>
          </a:custGeom>
          <a:solidFill>
            <a:srgbClr val="49CEEF"/>
          </a:solidFill>
          <a:ln w="12700">
            <a:miter lim="400000"/>
          </a:ln>
        </p:spPr>
        <p:txBody>
          <a:bodyPr lIns="38100" tIns="38100" rIns="38100" bIns="38100" anchor="ctr"/>
          <a:lstStyle/>
          <a:p>
            <a:pPr marL="0" marR="0" lvl="0" indent="0" algn="l" defTabSz="914354"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D62C1D42-6617-4BEE-98E5-BA7C91BA0ABE}"/>
              </a:ext>
            </a:extLst>
          </p:cNvPr>
          <p:cNvSpPr>
            <a:spLocks noGrp="1"/>
          </p:cNvSpPr>
          <p:nvPr>
            <p:ph type="title"/>
          </p:nvPr>
        </p:nvSpPr>
        <p:spPr>
          <a:xfrm>
            <a:off x="838200" y="365125"/>
            <a:ext cx="10515600" cy="1325563"/>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xmlns="" id="{D72CADAF-68B5-4AE6-A7BF-B41A96E7A599}"/>
              </a:ext>
            </a:extLst>
          </p:cNvPr>
          <p:cNvSpPr>
            <a:spLocks noGrp="1"/>
          </p:cNvSpPr>
          <p:nvPr>
            <p:ph type="dt" sz="half" idx="10"/>
          </p:nvPr>
        </p:nvSpPr>
        <p:spPr>
          <a:xfrm>
            <a:off x="838200" y="6188669"/>
            <a:ext cx="2743200" cy="365125"/>
          </a:xfrm>
        </p:spPr>
        <p:txBody>
          <a:bodyPr/>
          <a:lstStyle>
            <a:lvl1pPr>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Your Date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DF0BAC43-A15B-4524-B559-F5C89AB84411}"/>
              </a:ext>
            </a:extLst>
          </p:cNvPr>
          <p:cNvSpPr>
            <a:spLocks noGrp="1"/>
          </p:cNvSpPr>
          <p:nvPr>
            <p:ph type="ftr" sz="quarter" idx="11"/>
          </p:nvPr>
        </p:nvSpPr>
        <p:spPr>
          <a:xfrm>
            <a:off x="4038600" y="6188669"/>
            <a:ext cx="4114800" cy="365125"/>
          </a:xfrm>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Your Footer</a:t>
            </a:r>
          </a:p>
        </p:txBody>
      </p:sp>
      <p:sp>
        <p:nvSpPr>
          <p:cNvPr id="6" name="Slide Number Placeholder 5">
            <a:extLst>
              <a:ext uri="{FF2B5EF4-FFF2-40B4-BE49-F238E27FC236}">
                <a16:creationId xmlns:a16="http://schemas.microsoft.com/office/drawing/2014/main" xmlns="" id="{F4A0BDDA-974C-4553-B192-00D80DAAAE57}"/>
              </a:ext>
            </a:extLst>
          </p:cNvPr>
          <p:cNvSpPr>
            <a:spLocks noGrp="1"/>
          </p:cNvSpPr>
          <p:nvPr>
            <p:ph type="sldNum" sz="quarter" idx="12"/>
          </p:nvPr>
        </p:nvSpPr>
        <p:spPr>
          <a:xfrm>
            <a:off x="8610600" y="6188669"/>
            <a:ext cx="2743200" cy="365125"/>
          </a:xfrm>
        </p:spPr>
        <p:txBody>
          <a:bodyPr/>
          <a:lstStyle>
            <a:lvl1pPr>
              <a:defRPr>
                <a:solidFill>
                  <a:schemeClr val="tx1">
                    <a:lumMod val="75000"/>
                    <a:lumOff val="25000"/>
                  </a:schemeClr>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F9036A72-EF4D-4486-A23C-054FE2E2A8D2}" type="slidenum">
              <a:rPr kumimoji="0" lang="en-US" sz="1200" b="0" i="0" u="none" strike="noStrike" kern="1200" cap="none" spc="0" normalizeH="0" baseline="0" noProof="0" smtClean="0">
                <a:ln>
                  <a:noFill/>
                </a:ln>
                <a:solidFill>
                  <a:prstClr val="black">
                    <a:lumMod val="75000"/>
                    <a:lumOff val="2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0985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No Content w/ Nber and Photo">
    <p:spTree>
      <p:nvGrpSpPr>
        <p:cNvPr id="1" name=""/>
        <p:cNvGrpSpPr/>
        <p:nvPr/>
      </p:nvGrpSpPr>
      <p:grpSpPr>
        <a:xfrm>
          <a:off x="0" y="0"/>
          <a:ext cx="0" cy="0"/>
          <a:chOff x="0" y="0"/>
          <a:chExt cx="0" cy="0"/>
        </a:xfrm>
      </p:grpSpPr>
      <p:sp>
        <p:nvSpPr>
          <p:cNvPr id="9" name="Shape">
            <a:extLst>
              <a:ext uri="{FF2B5EF4-FFF2-40B4-BE49-F238E27FC236}">
                <a16:creationId xmlns:a16="http://schemas.microsoft.com/office/drawing/2014/main" xmlns="" id="{A8D93B15-2C2E-41BD-BC9D-9824F62D5857}"/>
              </a:ext>
            </a:extLst>
          </p:cNvPr>
          <p:cNvSpPr>
            <a:spLocks noChangeAspect="1"/>
          </p:cNvSpPr>
          <p:nvPr userDrawn="1"/>
        </p:nvSpPr>
        <p:spPr>
          <a:xfrm>
            <a:off x="0" y="6018041"/>
            <a:ext cx="12188952" cy="839959"/>
          </a:xfrm>
          <a:custGeom>
            <a:avLst/>
            <a:gdLst/>
            <a:ahLst/>
            <a:cxnLst>
              <a:cxn ang="0">
                <a:pos x="wd2" y="hd2"/>
              </a:cxn>
              <a:cxn ang="5400000">
                <a:pos x="wd2" y="hd2"/>
              </a:cxn>
              <a:cxn ang="10800000">
                <a:pos x="wd2" y="hd2"/>
              </a:cxn>
              <a:cxn ang="16200000">
                <a:pos x="wd2" y="hd2"/>
              </a:cxn>
            </a:cxnLst>
            <a:rect l="0" t="0" r="r" b="b"/>
            <a:pathLst>
              <a:path w="21600" h="21600" extrusionOk="0">
                <a:moveTo>
                  <a:pt x="17091" y="0"/>
                </a:moveTo>
                <a:cubicBezTo>
                  <a:pt x="16950" y="0"/>
                  <a:pt x="16819" y="1095"/>
                  <a:pt x="16748" y="2888"/>
                </a:cubicBezTo>
                <a:lnTo>
                  <a:pt x="16401" y="11964"/>
                </a:lnTo>
                <a:cubicBezTo>
                  <a:pt x="16342" y="13428"/>
                  <a:pt x="16235" y="14345"/>
                  <a:pt x="16118" y="14345"/>
                </a:cubicBezTo>
                <a:lnTo>
                  <a:pt x="0" y="14345"/>
                </a:lnTo>
                <a:lnTo>
                  <a:pt x="0" y="21600"/>
                </a:lnTo>
                <a:lnTo>
                  <a:pt x="21595" y="21600"/>
                </a:lnTo>
                <a:lnTo>
                  <a:pt x="21595" y="14345"/>
                </a:lnTo>
                <a:lnTo>
                  <a:pt x="21600" y="14"/>
                </a:lnTo>
                <a:lnTo>
                  <a:pt x="17091" y="14"/>
                </a:lnTo>
                <a:close/>
              </a:path>
            </a:pathLst>
          </a:custGeom>
          <a:solidFill>
            <a:srgbClr val="49CEEF"/>
          </a:solidFill>
          <a:ln w="12700">
            <a:miter lim="400000"/>
          </a:ln>
        </p:spPr>
        <p:txBody>
          <a:bodyPr lIns="38100" tIns="38100" rIns="38100" bIns="38100" anchor="ctr"/>
          <a:lstStyle/>
          <a:p>
            <a:pPr marL="0" marR="0" lvl="0" indent="0" algn="l" defTabSz="914354"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7" name="Picture Placeholder 16">
            <a:extLst>
              <a:ext uri="{FF2B5EF4-FFF2-40B4-BE49-F238E27FC236}">
                <a16:creationId xmlns:a16="http://schemas.microsoft.com/office/drawing/2014/main" xmlns="" id="{AB5DCFEC-D21C-4979-AD98-CAFDCD79EC0D}"/>
              </a:ext>
            </a:extLst>
          </p:cNvPr>
          <p:cNvSpPr>
            <a:spLocks noGrp="1"/>
          </p:cNvSpPr>
          <p:nvPr>
            <p:ph type="pic" sz="quarter" idx="14"/>
          </p:nvPr>
        </p:nvSpPr>
        <p:spPr>
          <a:xfrm>
            <a:off x="8025714" y="1"/>
            <a:ext cx="4166287" cy="5016843"/>
          </a:xfrm>
          <a:custGeom>
            <a:avLst/>
            <a:gdLst>
              <a:gd name="connsiteX0" fmla="*/ 218687 w 4166287"/>
              <a:gd name="connsiteY0" fmla="*/ 0 h 5016843"/>
              <a:gd name="connsiteX1" fmla="*/ 4166287 w 4166287"/>
              <a:gd name="connsiteY1" fmla="*/ 0 h 5016843"/>
              <a:gd name="connsiteX2" fmla="*/ 4166287 w 4166287"/>
              <a:gd name="connsiteY2" fmla="*/ 4994526 h 5016843"/>
              <a:gd name="connsiteX3" fmla="*/ 4147340 w 4166287"/>
              <a:gd name="connsiteY3" fmla="*/ 4997417 h 5016843"/>
              <a:gd name="connsiteX4" fmla="*/ 3762632 w 4166287"/>
              <a:gd name="connsiteY4" fmla="*/ 5016843 h 5016843"/>
              <a:gd name="connsiteX5" fmla="*/ 0 w 4166287"/>
              <a:gd name="connsiteY5" fmla="*/ 1254210 h 5016843"/>
              <a:gd name="connsiteX6" fmla="*/ 169160 w 4166287"/>
              <a:gd name="connsiteY6" fmla="*/ 135318 h 501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6287" h="5016843">
                <a:moveTo>
                  <a:pt x="218687" y="0"/>
                </a:moveTo>
                <a:lnTo>
                  <a:pt x="4166287" y="0"/>
                </a:lnTo>
                <a:lnTo>
                  <a:pt x="4166287" y="4994526"/>
                </a:lnTo>
                <a:lnTo>
                  <a:pt x="4147340" y="4997417"/>
                </a:lnTo>
                <a:cubicBezTo>
                  <a:pt x="4020851" y="5010263"/>
                  <a:pt x="3892510" y="5016843"/>
                  <a:pt x="3762632" y="5016843"/>
                </a:cubicBezTo>
                <a:cubicBezTo>
                  <a:pt x="1684587" y="5016843"/>
                  <a:pt x="0" y="3332255"/>
                  <a:pt x="0" y="1254210"/>
                </a:cubicBezTo>
                <a:cubicBezTo>
                  <a:pt x="0" y="864577"/>
                  <a:pt x="59223" y="488776"/>
                  <a:pt x="169160" y="135318"/>
                </a:cubicBezTo>
                <a:close/>
              </a:path>
            </a:pathLst>
          </a:custGeom>
        </p:spPr>
        <p:txBody>
          <a:bodyPr wrap="square">
            <a:noAutofit/>
          </a:bodyPr>
          <a:lstStyle/>
          <a:p>
            <a:endParaRPr lang="en-US"/>
          </a:p>
        </p:txBody>
      </p:sp>
      <p:sp>
        <p:nvSpPr>
          <p:cNvPr id="2" name="Title 1">
            <a:extLst>
              <a:ext uri="{FF2B5EF4-FFF2-40B4-BE49-F238E27FC236}">
                <a16:creationId xmlns:a16="http://schemas.microsoft.com/office/drawing/2014/main" xmlns="" id="{D62C1D42-6617-4BEE-98E5-BA7C91BA0ABE}"/>
              </a:ext>
            </a:extLst>
          </p:cNvPr>
          <p:cNvSpPr>
            <a:spLocks noGrp="1"/>
          </p:cNvSpPr>
          <p:nvPr>
            <p:ph type="title"/>
          </p:nvPr>
        </p:nvSpPr>
        <p:spPr>
          <a:xfrm>
            <a:off x="2495600" y="365125"/>
            <a:ext cx="5530114" cy="1325563"/>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xmlns="" id="{D72CADAF-68B5-4AE6-A7BF-B41A96E7A599}"/>
              </a:ext>
            </a:extLst>
          </p:cNvPr>
          <p:cNvSpPr>
            <a:spLocks noGrp="1"/>
          </p:cNvSpPr>
          <p:nvPr>
            <p:ph type="dt" sz="half" idx="10"/>
          </p:nvPr>
        </p:nvSpPr>
        <p:spPr>
          <a:xfrm>
            <a:off x="838200" y="6188669"/>
            <a:ext cx="2743200" cy="365125"/>
          </a:xfrm>
        </p:spPr>
        <p:txBody>
          <a:bodyPr/>
          <a:lstStyle>
            <a:lvl1pPr>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Your Date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DF0BAC43-A15B-4524-B559-F5C89AB84411}"/>
              </a:ext>
            </a:extLst>
          </p:cNvPr>
          <p:cNvSpPr>
            <a:spLocks noGrp="1"/>
          </p:cNvSpPr>
          <p:nvPr>
            <p:ph type="ftr" sz="quarter" idx="11"/>
          </p:nvPr>
        </p:nvSpPr>
        <p:spPr>
          <a:xfrm>
            <a:off x="4038600" y="6188669"/>
            <a:ext cx="4114800" cy="365125"/>
          </a:xfrm>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Your Footer</a:t>
            </a:r>
          </a:p>
        </p:txBody>
      </p:sp>
      <p:sp>
        <p:nvSpPr>
          <p:cNvPr id="6" name="Slide Number Placeholder 5">
            <a:extLst>
              <a:ext uri="{FF2B5EF4-FFF2-40B4-BE49-F238E27FC236}">
                <a16:creationId xmlns:a16="http://schemas.microsoft.com/office/drawing/2014/main" xmlns="" id="{F4A0BDDA-974C-4553-B192-00D80DAAAE57}"/>
              </a:ext>
            </a:extLst>
          </p:cNvPr>
          <p:cNvSpPr>
            <a:spLocks noGrp="1"/>
          </p:cNvSpPr>
          <p:nvPr>
            <p:ph type="sldNum" sz="quarter" idx="12"/>
          </p:nvPr>
        </p:nvSpPr>
        <p:spPr>
          <a:xfrm>
            <a:off x="8610600" y="6188669"/>
            <a:ext cx="2743200" cy="365125"/>
          </a:xfrm>
        </p:spPr>
        <p:txBody>
          <a:bodyPr/>
          <a:lstStyle>
            <a:lvl1pPr>
              <a:defRPr>
                <a:solidFill>
                  <a:schemeClr val="tx1">
                    <a:lumMod val="75000"/>
                    <a:lumOff val="25000"/>
                  </a:schemeClr>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F9036A72-EF4D-4486-A23C-054FE2E2A8D2}" type="slidenum">
              <a:rPr kumimoji="0" lang="en-US" sz="1200" b="0" i="0" u="none" strike="noStrike" kern="1200" cap="none" spc="0" normalizeH="0" baseline="0" noProof="0" smtClean="0">
                <a:ln>
                  <a:noFill/>
                </a:ln>
                <a:solidFill>
                  <a:prstClr val="black">
                    <a:lumMod val="75000"/>
                    <a:lumOff val="2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xmlns="" id="{65108B4F-6DCF-4C31-9E72-BA4F0AB127A6}"/>
              </a:ext>
            </a:extLst>
          </p:cNvPr>
          <p:cNvSpPr/>
          <p:nvPr userDrawn="1"/>
        </p:nvSpPr>
        <p:spPr>
          <a:xfrm>
            <a:off x="1127448" y="1629848"/>
            <a:ext cx="897775" cy="9975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 Placeholder 8">
            <a:extLst>
              <a:ext uri="{FF2B5EF4-FFF2-40B4-BE49-F238E27FC236}">
                <a16:creationId xmlns:a16="http://schemas.microsoft.com/office/drawing/2014/main" xmlns="" id="{C268EA9E-D57B-4237-A9D1-EAE6115C19A1}"/>
              </a:ext>
            </a:extLst>
          </p:cNvPr>
          <p:cNvSpPr>
            <a:spLocks noGrp="1"/>
          </p:cNvSpPr>
          <p:nvPr>
            <p:ph type="body" sz="quarter" idx="13" hasCustomPrompt="1"/>
          </p:nvPr>
        </p:nvSpPr>
        <p:spPr>
          <a:xfrm>
            <a:off x="-780293" y="-230809"/>
            <a:ext cx="3275893" cy="2003625"/>
          </a:xfrm>
        </p:spPr>
        <p:txBody>
          <a:bodyPr wrap="square">
            <a:spAutoFit/>
          </a:bodyPr>
          <a:lstStyle>
            <a:lvl1pPr marL="0" indent="0" algn="r">
              <a:buNone/>
              <a:defRPr sz="13800" b="1">
                <a:solidFill>
                  <a:srgbClr val="49CEEF"/>
                </a:solidFill>
                <a:latin typeface="Arial Black" panose="020B0A04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00</a:t>
            </a:r>
          </a:p>
        </p:txBody>
      </p:sp>
    </p:spTree>
    <p:extLst>
      <p:ext uri="{BB962C8B-B14F-4D97-AF65-F5344CB8AC3E}">
        <p14:creationId xmlns:p14="http://schemas.microsoft.com/office/powerpoint/2010/main" val="359832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Left">
    <p:spTree>
      <p:nvGrpSpPr>
        <p:cNvPr id="1" name=""/>
        <p:cNvGrpSpPr/>
        <p:nvPr/>
      </p:nvGrpSpPr>
      <p:grpSpPr>
        <a:xfrm>
          <a:off x="0" y="0"/>
          <a:ext cx="0" cy="0"/>
          <a:chOff x="0" y="0"/>
          <a:chExt cx="0" cy="0"/>
        </a:xfrm>
      </p:grpSpPr>
      <p:sp>
        <p:nvSpPr>
          <p:cNvPr id="2" name="Title 1"/>
          <p:cNvSpPr>
            <a:spLocks noGrp="1"/>
          </p:cNvSpPr>
          <p:nvPr>
            <p:ph type="title"/>
          </p:nvPr>
        </p:nvSpPr>
        <p:spPr>
          <a:xfrm>
            <a:off x="623887" y="137160"/>
            <a:ext cx="9797831" cy="707886"/>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23887" y="845046"/>
            <a:ext cx="9797831" cy="523220"/>
          </a:xfrm>
        </p:spPr>
        <p:txBody>
          <a:bodyPr wrap="square">
            <a:spAutoFit/>
          </a:bodyPr>
          <a:lstStyle>
            <a:lvl1pPr marL="0" indent="0" algn="l">
              <a:buNone/>
              <a:defRPr sz="2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 name="Group 5"/>
          <p:cNvGrpSpPr/>
          <p:nvPr userDrawn="1"/>
        </p:nvGrpSpPr>
        <p:grpSpPr>
          <a:xfrm>
            <a:off x="328169" y="6237312"/>
            <a:ext cx="439241" cy="439240"/>
            <a:chOff x="186858" y="6096003"/>
            <a:chExt cx="580550" cy="580549"/>
          </a:xfrm>
          <a:solidFill>
            <a:schemeClr val="bg1">
              <a:lumMod val="75000"/>
              <a:alpha val="25000"/>
            </a:schemeClr>
          </a:solidFill>
        </p:grpSpPr>
        <p:sp>
          <p:nvSpPr>
            <p:cNvPr id="7" name="Rectangle 6"/>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8" name="Rectangle 7"/>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0"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fld id="{F68327C5-B821-4FE9-A59A-A60D9EB59A9A}" type="slidenum">
              <a:rPr lang="en-US" smtClean="0"/>
              <a:pPr/>
              <a:t>‹#›</a:t>
            </a:fld>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pic>
        <p:nvPicPr>
          <p:cNvPr id="12" name="Picture 11"/>
          <p:cNvPicPr>
            <a:picLocks noChangeAspect="1"/>
          </p:cNvPicPr>
          <p:nvPr userDrawn="1"/>
        </p:nvPicPr>
        <p:blipFill>
          <a:blip r:embed="rId3"/>
          <a:stretch>
            <a:fillRect/>
          </a:stretch>
        </p:blipFill>
        <p:spPr>
          <a:xfrm>
            <a:off x="10488488" y="229538"/>
            <a:ext cx="1627773" cy="451143"/>
          </a:xfrm>
          <a:prstGeom prst="rect">
            <a:avLst/>
          </a:prstGeom>
        </p:spPr>
      </p:pic>
      <p:sp>
        <p:nvSpPr>
          <p:cNvPr id="13" name="Rectangle 12"/>
          <p:cNvSpPr/>
          <p:nvPr userDrawn="1"/>
        </p:nvSpPr>
        <p:spPr>
          <a:xfrm>
            <a:off x="10522767" y="95859"/>
            <a:ext cx="1593494" cy="72008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6392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No Content and Photo">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xmlns="" id="{40770480-A1E9-42E8-8A41-B2716A9170A1}"/>
              </a:ext>
            </a:extLst>
          </p:cNvPr>
          <p:cNvSpPr>
            <a:spLocks noChangeAspect="1"/>
          </p:cNvSpPr>
          <p:nvPr userDrawn="1"/>
        </p:nvSpPr>
        <p:spPr>
          <a:xfrm>
            <a:off x="0" y="6018041"/>
            <a:ext cx="12188952" cy="839959"/>
          </a:xfrm>
          <a:custGeom>
            <a:avLst/>
            <a:gdLst/>
            <a:ahLst/>
            <a:cxnLst>
              <a:cxn ang="0">
                <a:pos x="wd2" y="hd2"/>
              </a:cxn>
              <a:cxn ang="5400000">
                <a:pos x="wd2" y="hd2"/>
              </a:cxn>
              <a:cxn ang="10800000">
                <a:pos x="wd2" y="hd2"/>
              </a:cxn>
              <a:cxn ang="16200000">
                <a:pos x="wd2" y="hd2"/>
              </a:cxn>
            </a:cxnLst>
            <a:rect l="0" t="0" r="r" b="b"/>
            <a:pathLst>
              <a:path w="21600" h="21600" extrusionOk="0">
                <a:moveTo>
                  <a:pt x="17091" y="0"/>
                </a:moveTo>
                <a:cubicBezTo>
                  <a:pt x="16950" y="0"/>
                  <a:pt x="16819" y="1095"/>
                  <a:pt x="16748" y="2888"/>
                </a:cubicBezTo>
                <a:lnTo>
                  <a:pt x="16401" y="11964"/>
                </a:lnTo>
                <a:cubicBezTo>
                  <a:pt x="16342" y="13428"/>
                  <a:pt x="16235" y="14345"/>
                  <a:pt x="16118" y="14345"/>
                </a:cubicBezTo>
                <a:lnTo>
                  <a:pt x="0" y="14345"/>
                </a:lnTo>
                <a:lnTo>
                  <a:pt x="0" y="21600"/>
                </a:lnTo>
                <a:lnTo>
                  <a:pt x="21595" y="21600"/>
                </a:lnTo>
                <a:lnTo>
                  <a:pt x="21595" y="14345"/>
                </a:lnTo>
                <a:lnTo>
                  <a:pt x="21600" y="14"/>
                </a:lnTo>
                <a:lnTo>
                  <a:pt x="17091" y="14"/>
                </a:lnTo>
                <a:close/>
              </a:path>
            </a:pathLst>
          </a:custGeom>
          <a:solidFill>
            <a:srgbClr val="49CEEF"/>
          </a:solidFill>
          <a:ln w="12700">
            <a:miter lim="400000"/>
          </a:ln>
        </p:spPr>
        <p:txBody>
          <a:bodyPr lIns="38100" tIns="38100" rIns="38100" bIns="38100" anchor="ctr"/>
          <a:lstStyle/>
          <a:p>
            <a:pPr marL="0" marR="0" lvl="0" indent="0" algn="l" defTabSz="914354"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1200" cap="none" spc="0" normalizeH="0" baseline="0" noProof="0">
              <a:ln>
                <a:noFill/>
              </a:ln>
              <a:solidFill>
                <a:srgbClr val="FFFFFF"/>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17" name="Picture Placeholder 16">
            <a:extLst>
              <a:ext uri="{FF2B5EF4-FFF2-40B4-BE49-F238E27FC236}">
                <a16:creationId xmlns:a16="http://schemas.microsoft.com/office/drawing/2014/main" xmlns="" id="{AB5DCFEC-D21C-4979-AD98-CAFDCD79EC0D}"/>
              </a:ext>
            </a:extLst>
          </p:cNvPr>
          <p:cNvSpPr>
            <a:spLocks noGrp="1"/>
          </p:cNvSpPr>
          <p:nvPr>
            <p:ph type="pic" sz="quarter" idx="14"/>
          </p:nvPr>
        </p:nvSpPr>
        <p:spPr>
          <a:xfrm>
            <a:off x="8025714" y="1"/>
            <a:ext cx="4166287" cy="5016843"/>
          </a:xfrm>
          <a:custGeom>
            <a:avLst/>
            <a:gdLst>
              <a:gd name="connsiteX0" fmla="*/ 218687 w 4166287"/>
              <a:gd name="connsiteY0" fmla="*/ 0 h 5016843"/>
              <a:gd name="connsiteX1" fmla="*/ 4166287 w 4166287"/>
              <a:gd name="connsiteY1" fmla="*/ 0 h 5016843"/>
              <a:gd name="connsiteX2" fmla="*/ 4166287 w 4166287"/>
              <a:gd name="connsiteY2" fmla="*/ 4994526 h 5016843"/>
              <a:gd name="connsiteX3" fmla="*/ 4147340 w 4166287"/>
              <a:gd name="connsiteY3" fmla="*/ 4997417 h 5016843"/>
              <a:gd name="connsiteX4" fmla="*/ 3762632 w 4166287"/>
              <a:gd name="connsiteY4" fmla="*/ 5016843 h 5016843"/>
              <a:gd name="connsiteX5" fmla="*/ 0 w 4166287"/>
              <a:gd name="connsiteY5" fmla="*/ 1254210 h 5016843"/>
              <a:gd name="connsiteX6" fmla="*/ 169160 w 4166287"/>
              <a:gd name="connsiteY6" fmla="*/ 135318 h 501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6287" h="5016843">
                <a:moveTo>
                  <a:pt x="218687" y="0"/>
                </a:moveTo>
                <a:lnTo>
                  <a:pt x="4166287" y="0"/>
                </a:lnTo>
                <a:lnTo>
                  <a:pt x="4166287" y="4994526"/>
                </a:lnTo>
                <a:lnTo>
                  <a:pt x="4147340" y="4997417"/>
                </a:lnTo>
                <a:cubicBezTo>
                  <a:pt x="4020851" y="5010263"/>
                  <a:pt x="3892510" y="5016843"/>
                  <a:pt x="3762632" y="5016843"/>
                </a:cubicBezTo>
                <a:cubicBezTo>
                  <a:pt x="1684587" y="5016843"/>
                  <a:pt x="0" y="3332255"/>
                  <a:pt x="0" y="1254210"/>
                </a:cubicBezTo>
                <a:cubicBezTo>
                  <a:pt x="0" y="864577"/>
                  <a:pt x="59223" y="488776"/>
                  <a:pt x="169160" y="135318"/>
                </a:cubicBezTo>
                <a:close/>
              </a:path>
            </a:pathLst>
          </a:custGeom>
        </p:spPr>
        <p:txBody>
          <a:bodyPr wrap="square">
            <a:noAutofit/>
          </a:bodyPr>
          <a:lstStyle/>
          <a:p>
            <a:endParaRPr lang="en-US"/>
          </a:p>
        </p:txBody>
      </p:sp>
      <p:sp>
        <p:nvSpPr>
          <p:cNvPr id="2" name="Title 1">
            <a:extLst>
              <a:ext uri="{FF2B5EF4-FFF2-40B4-BE49-F238E27FC236}">
                <a16:creationId xmlns:a16="http://schemas.microsoft.com/office/drawing/2014/main" xmlns="" id="{D62C1D42-6617-4BEE-98E5-BA7C91BA0ABE}"/>
              </a:ext>
            </a:extLst>
          </p:cNvPr>
          <p:cNvSpPr>
            <a:spLocks noGrp="1"/>
          </p:cNvSpPr>
          <p:nvPr>
            <p:ph type="title"/>
          </p:nvPr>
        </p:nvSpPr>
        <p:spPr>
          <a:xfrm>
            <a:off x="838200" y="365125"/>
            <a:ext cx="7187514" cy="1325563"/>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xmlns="" id="{D72CADAF-68B5-4AE6-A7BF-B41A96E7A599}"/>
              </a:ext>
            </a:extLst>
          </p:cNvPr>
          <p:cNvSpPr>
            <a:spLocks noGrp="1"/>
          </p:cNvSpPr>
          <p:nvPr>
            <p:ph type="dt" sz="half" idx="10"/>
          </p:nvPr>
        </p:nvSpPr>
        <p:spPr>
          <a:xfrm>
            <a:off x="838200" y="6188669"/>
            <a:ext cx="2743200" cy="365125"/>
          </a:xfrm>
        </p:spPr>
        <p:txBody>
          <a:bodyPr/>
          <a:lstStyle>
            <a:lvl1pPr>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Your Date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DF0BAC43-A15B-4524-B559-F5C89AB84411}"/>
              </a:ext>
            </a:extLst>
          </p:cNvPr>
          <p:cNvSpPr>
            <a:spLocks noGrp="1"/>
          </p:cNvSpPr>
          <p:nvPr>
            <p:ph type="ftr" sz="quarter" idx="11"/>
          </p:nvPr>
        </p:nvSpPr>
        <p:spPr>
          <a:xfrm>
            <a:off x="4038600" y="6188669"/>
            <a:ext cx="4114800" cy="365125"/>
          </a:xfrm>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Your Footer</a:t>
            </a:r>
          </a:p>
        </p:txBody>
      </p:sp>
      <p:sp>
        <p:nvSpPr>
          <p:cNvPr id="6" name="Slide Number Placeholder 5">
            <a:extLst>
              <a:ext uri="{FF2B5EF4-FFF2-40B4-BE49-F238E27FC236}">
                <a16:creationId xmlns:a16="http://schemas.microsoft.com/office/drawing/2014/main" xmlns="" id="{F4A0BDDA-974C-4553-B192-00D80DAAAE57}"/>
              </a:ext>
            </a:extLst>
          </p:cNvPr>
          <p:cNvSpPr>
            <a:spLocks noGrp="1"/>
          </p:cNvSpPr>
          <p:nvPr>
            <p:ph type="sldNum" sz="quarter" idx="12"/>
          </p:nvPr>
        </p:nvSpPr>
        <p:spPr>
          <a:xfrm>
            <a:off x="8610600" y="6188669"/>
            <a:ext cx="2743200" cy="365125"/>
          </a:xfrm>
        </p:spPr>
        <p:txBody>
          <a:bodyPr/>
          <a:lstStyle>
            <a:lvl1pPr>
              <a:defRPr>
                <a:solidFill>
                  <a:schemeClr val="tx1">
                    <a:lumMod val="75000"/>
                    <a:lumOff val="25000"/>
                  </a:schemeClr>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F9036A72-EF4D-4486-A23C-054FE2E2A8D2}" type="slidenum">
              <a:rPr kumimoji="0" lang="en-US" sz="1200" b="0" i="0" u="none" strike="noStrike" kern="1200" cap="none" spc="0" normalizeH="0" baseline="0" noProof="0" smtClean="0">
                <a:ln>
                  <a:noFill/>
                </a:ln>
                <a:solidFill>
                  <a:prstClr val="black">
                    <a:lumMod val="75000"/>
                    <a:lumOff val="2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029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2C1D42-6617-4BEE-98E5-BA7C91BA0ABE}"/>
              </a:ext>
            </a:extLst>
          </p:cNvPr>
          <p:cNvSpPr>
            <a:spLocks noGrp="1"/>
          </p:cNvSpPr>
          <p:nvPr>
            <p:ph type="title"/>
          </p:nvPr>
        </p:nvSpPr>
        <p:spPr>
          <a:xfrm>
            <a:off x="4038600" y="-38694"/>
            <a:ext cx="7819256" cy="1325563"/>
          </a:xfrm>
        </p:spPr>
        <p:txBody>
          <a:bodyPr anchor="b"/>
          <a:lstStyle>
            <a:lvl1pPr algn="r">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61E264C9-A85A-4EAB-ABF5-1F23772B5E9F}"/>
              </a:ext>
            </a:extLst>
          </p:cNvPr>
          <p:cNvSpPr>
            <a:spLocks noGrp="1"/>
          </p:cNvSpPr>
          <p:nvPr>
            <p:ph idx="1"/>
          </p:nvPr>
        </p:nvSpPr>
        <p:spPr>
          <a:xfrm>
            <a:off x="5015880" y="1286869"/>
            <a:ext cx="6841976" cy="1325563"/>
          </a:xfrm>
        </p:spPr>
        <p:txBody>
          <a:bodyPr>
            <a:normAutofit/>
          </a:bodyPr>
          <a:lstStyle>
            <a:lvl1pPr marL="0" indent="0" algn="just">
              <a:buNone/>
              <a:defRPr sz="2000" cap="all" baseline="0"/>
            </a:lvl1pPr>
            <a:lvl2pPr marL="457200" indent="0" algn="r">
              <a:buNone/>
              <a:defRPr/>
            </a:lvl2pPr>
            <a:lvl3pPr marL="914400" indent="0" algn="r">
              <a:buNone/>
              <a:defRPr/>
            </a:lvl3pPr>
            <a:lvl4pPr marL="1371600" indent="0" algn="r">
              <a:buNone/>
              <a:defRPr/>
            </a:lvl4pPr>
            <a:lvl5pPr marL="1828800" indent="0" algn="r">
              <a:buNone/>
              <a:defRPr/>
            </a:lvl5pPr>
          </a:lstStyle>
          <a:p>
            <a:pPr lvl="0"/>
            <a:r>
              <a:rPr lang="en-US" dirty="0"/>
              <a:t>Edit Master text styles</a:t>
            </a:r>
          </a:p>
        </p:txBody>
      </p:sp>
      <p:sp>
        <p:nvSpPr>
          <p:cNvPr id="4" name="Date Placeholder 3">
            <a:extLst>
              <a:ext uri="{FF2B5EF4-FFF2-40B4-BE49-F238E27FC236}">
                <a16:creationId xmlns:a16="http://schemas.microsoft.com/office/drawing/2014/main" xmlns="" id="{D72CADAF-68B5-4AE6-A7BF-B41A96E7A599}"/>
              </a:ext>
            </a:extLst>
          </p:cNvPr>
          <p:cNvSpPr>
            <a:spLocks noGrp="1"/>
          </p:cNvSpPr>
          <p:nvPr>
            <p:ph type="dt" sz="half" idx="10"/>
          </p:nvPr>
        </p:nvSpPr>
        <p:spPr>
          <a:xfrm>
            <a:off x="838200" y="6448251"/>
            <a:ext cx="2743200" cy="365125"/>
          </a:xfrm>
        </p:spPr>
        <p:txBody>
          <a:bodyPr/>
          <a:lstStyle>
            <a:lvl1pPr>
              <a:defRPr>
                <a:solidFill>
                  <a:schemeClr val="tx1">
                    <a:lumMod val="75000"/>
                    <a:lumOff val="25000"/>
                  </a:schemeClr>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Your Date</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DF0BAC43-A15B-4524-B559-F5C89AB84411}"/>
              </a:ext>
            </a:extLst>
          </p:cNvPr>
          <p:cNvSpPr>
            <a:spLocks noGrp="1"/>
          </p:cNvSpPr>
          <p:nvPr>
            <p:ph type="ftr" sz="quarter" idx="11"/>
          </p:nvPr>
        </p:nvSpPr>
        <p:spPr>
          <a:xfrm>
            <a:off x="4038600" y="6448251"/>
            <a:ext cx="4114800" cy="365125"/>
          </a:xfrm>
        </p:spPr>
        <p:txBody>
          <a:bodyPr/>
          <a:lstStyle>
            <a:lvl1pPr>
              <a:defRPr>
                <a:solidFill>
                  <a:schemeClr val="tx1">
                    <a:lumMod val="75000"/>
                    <a:lumOff val="25000"/>
                  </a:schemeClr>
                </a:solidFill>
              </a:defRPr>
            </a:lvl1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Your Footer</a:t>
            </a:r>
          </a:p>
        </p:txBody>
      </p:sp>
      <p:sp>
        <p:nvSpPr>
          <p:cNvPr id="6" name="Slide Number Placeholder 5">
            <a:extLst>
              <a:ext uri="{FF2B5EF4-FFF2-40B4-BE49-F238E27FC236}">
                <a16:creationId xmlns:a16="http://schemas.microsoft.com/office/drawing/2014/main" xmlns="" id="{F4A0BDDA-974C-4553-B192-00D80DAAAE57}"/>
              </a:ext>
            </a:extLst>
          </p:cNvPr>
          <p:cNvSpPr>
            <a:spLocks noGrp="1"/>
          </p:cNvSpPr>
          <p:nvPr>
            <p:ph type="sldNum" sz="quarter" idx="12"/>
          </p:nvPr>
        </p:nvSpPr>
        <p:spPr>
          <a:xfrm>
            <a:off x="8610600" y="6448251"/>
            <a:ext cx="2743200" cy="365125"/>
          </a:xfrm>
        </p:spPr>
        <p:txBody>
          <a:bodyPr/>
          <a:lstStyle>
            <a:lvl1pPr>
              <a:defRPr>
                <a:solidFill>
                  <a:schemeClr val="tx1">
                    <a:lumMod val="75000"/>
                    <a:lumOff val="25000"/>
                  </a:schemeClr>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F9036A72-EF4D-4486-A23C-054FE2E2A8D2}" type="slidenum">
              <a:rPr kumimoji="0" lang="en-US" sz="1200" b="0" i="0" u="none" strike="noStrike" kern="1200" cap="none" spc="0" normalizeH="0" baseline="0" noProof="0" smtClean="0">
                <a:ln>
                  <a:noFill/>
                </a:ln>
                <a:solidFill>
                  <a:prstClr val="black">
                    <a:lumMod val="75000"/>
                    <a:lumOff val="2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xmlns="" id="{0B821264-AC07-4573-9198-981E26063AC1}"/>
              </a:ext>
            </a:extLst>
          </p:cNvPr>
          <p:cNvSpPr>
            <a:spLocks noGrp="1"/>
          </p:cNvSpPr>
          <p:nvPr>
            <p:ph type="body" sz="quarter" idx="14"/>
          </p:nvPr>
        </p:nvSpPr>
        <p:spPr>
          <a:xfrm>
            <a:off x="2025650" y="4724400"/>
            <a:ext cx="3565525" cy="1463675"/>
          </a:xfrm>
        </p:spPr>
        <p:txBody>
          <a:bodyPr anchor="ctr">
            <a:normAutofit/>
          </a:bodyPr>
          <a:lstStyle>
            <a:lvl1pPr marL="0" indent="0" algn="just">
              <a:buNone/>
              <a:defRPr sz="1800" cap="all" baseline="0"/>
            </a:lvl1pPr>
          </a:lstStyle>
          <a:p>
            <a:pPr lvl="0"/>
            <a:r>
              <a:rPr lang="en-US" dirty="0"/>
              <a:t>Edit Master</a:t>
            </a:r>
          </a:p>
        </p:txBody>
      </p:sp>
    </p:spTree>
    <p:extLst>
      <p:ext uri="{BB962C8B-B14F-4D97-AF65-F5344CB8AC3E}">
        <p14:creationId xmlns:p14="http://schemas.microsoft.com/office/powerpoint/2010/main" val="3855785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0C7B25-0B81-4988-8ACD-F1026C4F8B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xmlns="" id="{F2DD3A39-E434-4C31-B4C8-862341FB80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xmlns="" id="{F57835DD-F12B-4540-A0A4-D27BDFACFD8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1F7165-99A7-45C5-A0FA-69AFA683D40F}" type="datetimeFigureOut">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27/01/2021</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D90C1346-2908-4F3F-AE24-D0135B0975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xmlns="" id="{8B7AE269-3557-45D4-81CE-70324AE39C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BF003-C9E0-4E9D-B2EC-31EC5F45C851}" type="slidenum">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8379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560B24-5DC6-4F94-86BD-DE453373869D}"/>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xmlns="" id="{FD7A6DEF-D84A-4084-967C-C5BD613ABF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xmlns="" id="{CB210846-2FB8-407B-9FFD-4D44443658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1F7165-99A7-45C5-A0FA-69AFA683D40F}" type="datetimeFigureOut">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27/01/2021</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BB6D5BF2-20FE-4684-B9DF-76367A3DA82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xmlns="" id="{A5CB3427-6F82-47B2-B4BE-D5F938DC8A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BF003-C9E0-4E9D-B2EC-31EC5F45C851}" type="slidenum">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8481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8B01DF-E37D-4EE3-94BC-BDE67BD525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xmlns="" id="{98BC7408-6FB6-4042-AC68-4692981DC7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E199B7EF-BAC4-4072-AB0B-7D5C26FE576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1F7165-99A7-45C5-A0FA-69AFA683D40F}" type="datetimeFigureOut">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27/01/2021</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0181C49F-F674-40A7-B2B5-B7F3FB59BA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xmlns="" id="{3E6D5165-FA53-4002-AE13-5B646A422C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BF003-C9E0-4E9D-B2EC-31EC5F45C851}" type="slidenum">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31379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8F664F-0A7A-402F-8D06-182D7A5DA48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xmlns="" id="{449D22B6-ED81-4714-AF41-8747D3759F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xmlns="" id="{F105B408-E030-43A9-AE67-A3E5A06C53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xmlns="" id="{1F5E1C40-3550-42B0-8E4C-5C9BA047ED4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1F7165-99A7-45C5-A0FA-69AFA683D40F}" type="datetimeFigureOut">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27/01/2021</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xmlns="" id="{EB9CE76E-FDB8-46CC-A206-E193FEBA73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xmlns="" id="{12019F22-62A2-4846-85D7-9A3130178B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BF003-C9E0-4E9D-B2EC-31EC5F45C851}" type="slidenum">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2560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CB3C33-7632-4BC4-AAC2-A998C978B3F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xmlns="" id="{636FBC55-E072-418E-9FA1-CE02314106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212220B4-D6CD-4DCA-8FD0-678BBCA804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xmlns="" id="{EA15C484-A6D8-46F2-963E-28E84297BE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49AC950F-6304-4A73-85EB-230A7C821E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xmlns="" id="{D6A295E6-477E-4693-A84E-96ABD3377A1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1F7165-99A7-45C5-A0FA-69AFA683D40F}" type="datetimeFigureOut">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27/01/2021</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xmlns="" id="{A3416028-AF2A-487A-BA11-BDAB5A0E4E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xmlns="" id="{85A1B671-C8D8-4741-B6EE-4475B2498F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BF003-C9E0-4E9D-B2EC-31EC5F45C851}" type="slidenum">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10743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5F9370-77A9-453E-B32F-75B39854E1C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xmlns="" id="{742B1A0E-026C-4782-ACE7-F9DCAA2BC35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1F7165-99A7-45C5-A0FA-69AFA683D40F}" type="datetimeFigureOut">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27/01/2021</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xmlns="" id="{7458889C-7DA4-4637-BDEB-11349419439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xmlns="" id="{6EF266BE-5835-4D01-AE33-539967232B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BF003-C9E0-4E9D-B2EC-31EC5F45C851}" type="slidenum">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05004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B3D14D6-651A-4917-8CFC-27782F5E6FF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1F7165-99A7-45C5-A0FA-69AFA683D40F}" type="datetimeFigureOut">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27/01/2021</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xmlns="" id="{48A89E20-9A54-48CD-B9AB-D662E83716B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xmlns="" id="{F0039DF8-9307-414D-B1B0-5E718F94D6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BF003-C9E0-4E9D-B2EC-31EC5F45C851}" type="slidenum">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8666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447C4C-86FD-448E-9328-E0B5F91744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xmlns="" id="{B6540727-661E-4054-8B29-73FA65D323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xmlns="" id="{39F553BD-0AC2-4DC6-A5EA-F8160B823C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A106432-EC74-4AD2-9C3C-FCDF41978DA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1F7165-99A7-45C5-A0FA-69AFA683D40F}" type="datetimeFigureOut">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27/01/2021</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xmlns="" id="{3BD8628C-792D-45EC-A5CA-A7D10A1E98E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xmlns="" id="{EC8B68DA-EB48-44D5-B99A-57FACD67DB3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BF003-C9E0-4E9D-B2EC-31EC5F45C851}" type="slidenum">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984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Right (dark)">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84569" y="137160"/>
            <a:ext cx="9797831" cy="707886"/>
          </a:xfr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784569" y="845046"/>
            <a:ext cx="9797831" cy="523220"/>
          </a:xfrm>
        </p:spPr>
        <p:txBody>
          <a:bodyPr wrap="square">
            <a:spAutoFit/>
          </a:bodyPr>
          <a:lstStyle>
            <a:lvl1pPr marL="0" indent="0" algn="r">
              <a:buNone/>
              <a:defRPr sz="28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grpSp>
        <p:nvGrpSpPr>
          <p:cNvPr id="12" name="Group 11"/>
          <p:cNvGrpSpPr/>
          <p:nvPr userDrawn="1"/>
        </p:nvGrpSpPr>
        <p:grpSpPr>
          <a:xfrm>
            <a:off x="328166" y="6237312"/>
            <a:ext cx="439241" cy="439240"/>
            <a:chOff x="186858" y="6096003"/>
            <a:chExt cx="580550" cy="580549"/>
          </a:xfrm>
          <a:solidFill>
            <a:schemeClr val="bg1">
              <a:lumMod val="95000"/>
              <a:alpha val="25000"/>
            </a:schemeClr>
          </a:solidFill>
        </p:grpSpPr>
        <p:sp>
          <p:nvSpPr>
            <p:cNvPr id="13" name="Rectangle 12"/>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4" name="Rectangle 13"/>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5" name="Slide Number Placeholder 5"/>
          <p:cNvSpPr>
            <a:spLocks noGrp="1"/>
          </p:cNvSpPr>
          <p:nvPr>
            <p:ph type="sldNum" sz="quarter" idx="12"/>
          </p:nvPr>
        </p:nvSpPr>
        <p:spPr>
          <a:xfrm>
            <a:off x="328169" y="6237312"/>
            <a:ext cx="439241" cy="390437"/>
          </a:xfrm>
          <a:prstGeom prst="rect">
            <a:avLst/>
          </a:prstGeom>
          <a:noFill/>
        </p:spPr>
        <p:txBody>
          <a:bodyPr anchor="ctr"/>
          <a:lstStyle>
            <a:lvl1pPr algn="ctr">
              <a:defRPr sz="1400">
                <a:solidFill>
                  <a:schemeClr val="bg1"/>
                </a:solidFill>
              </a:defRPr>
            </a:lvl1pPr>
          </a:lstStyle>
          <a:p>
            <a:fld id="{F68327C5-B821-4FE9-A59A-A60D9EB59A9A}" type="slidenum">
              <a:rPr lang="en-US" smtClean="0"/>
              <a:pPr/>
              <a:t>‹#›</a:t>
            </a:fld>
            <a:endParaRPr lang="en-US" dirty="0"/>
          </a:p>
        </p:txBody>
      </p:sp>
      <p:pic>
        <p:nvPicPr>
          <p:cNvPr id="10" name="Picture 9"/>
          <p:cNvPicPr>
            <a:picLocks noChangeAspect="1"/>
          </p:cNvPicPr>
          <p:nvPr userDrawn="1"/>
        </p:nvPicPr>
        <p:blipFill>
          <a:blip r:embed="rId3"/>
          <a:stretch>
            <a:fillRect/>
          </a:stretch>
        </p:blipFill>
        <p:spPr>
          <a:xfrm>
            <a:off x="156796" y="229538"/>
            <a:ext cx="1622504" cy="448056"/>
          </a:xfrm>
          <a:prstGeom prst="rect">
            <a:avLst/>
          </a:prstGeom>
        </p:spPr>
      </p:pic>
      <p:sp>
        <p:nvSpPr>
          <p:cNvPr id="17" name="Rectangle 16"/>
          <p:cNvSpPr/>
          <p:nvPr userDrawn="1"/>
        </p:nvSpPr>
        <p:spPr>
          <a:xfrm>
            <a:off x="173936" y="95859"/>
            <a:ext cx="1593494" cy="720080"/>
          </a:xfrm>
          <a:prstGeom prst="rect">
            <a:avLst/>
          </a:prstGeom>
          <a:solidFill>
            <a:srgbClr val="222A3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4027468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85C5AB-CECB-402A-976E-53886DF8B1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xmlns="" id="{077B13C8-4642-4061-8649-B9DE4DD346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xmlns="" id="{39331677-D837-43F2-A83E-5DD6F48B4E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A780AD1-B537-43CC-9463-06E5EFFC0DD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1F7165-99A7-45C5-A0FA-69AFA683D40F}" type="datetimeFigureOut">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27/01/2021</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xmlns="" id="{2CEC660A-D4A4-4299-A38F-779E3D8C870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xmlns="" id="{1CF0BFA2-44F2-4DBB-8B36-5E1B59A08B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BF003-C9E0-4E9D-B2EC-31EC5F45C851}" type="slidenum">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7232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E17A91-6C86-4D78-AC82-C6D1EC74C20B}"/>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xmlns="" id="{A465716F-A63B-4464-9B58-C4593B74F2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xmlns="" id="{8F4D94FC-280B-454B-8A35-54C28B2DB55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1F7165-99A7-45C5-A0FA-69AFA683D40F}" type="datetimeFigureOut">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27/01/2021</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18240FD6-1A82-4ADB-8D51-86AF293358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xmlns="" id="{47D40D33-69B8-4727-93C5-95246BA68E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BF003-C9E0-4E9D-B2EC-31EC5F45C851}" type="slidenum">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6960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5DA1439-F897-42D5-8B8D-04CA78515C2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xmlns="" id="{4C972684-2328-4D2C-AEA0-A4987EE18B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xmlns="" id="{972B8B4A-6EA1-4336-9467-A6FD06AF6A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1F7165-99A7-45C5-A0FA-69AFA683D40F}" type="datetimeFigureOut">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27/01/2021</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43198AC8-1209-4D80-B10D-BEB891CC9D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xmlns="" id="{3381C886-1236-44FA-8347-865E188624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8BF003-C9E0-4E9D-B2EC-31EC5F45C851}" type="slidenum">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9968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863601" y="1031877"/>
            <a:ext cx="1155700" cy="47625"/>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9847263" y="6351589"/>
            <a:ext cx="1664558" cy="338426"/>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8" name="Title 9"/>
          <p:cNvSpPr>
            <a:spLocks noGrp="1"/>
          </p:cNvSpPr>
          <p:nvPr>
            <p:ph type="title"/>
          </p:nvPr>
        </p:nvSpPr>
        <p:spPr>
          <a:xfrm>
            <a:off x="781049" y="616683"/>
            <a:ext cx="10191752" cy="580071"/>
          </a:xfrm>
          <a:prstGeom prst="rect">
            <a:avLst/>
          </a:prstGeom>
        </p:spPr>
        <p:txBody>
          <a:bodyPr/>
          <a:lstStyle>
            <a:lvl1pPr>
              <a:defRPr sz="2800" b="1" baseline="0">
                <a:solidFill>
                  <a:schemeClr val="tx1"/>
                </a:solidFill>
                <a:latin typeface="Myriad Pro" charset="0"/>
                <a:ea typeface="Myriad Pro" charset="0"/>
                <a:cs typeface="Myriad Pro" charset="0"/>
              </a:defRPr>
            </a:lvl1pPr>
          </a:lstStyle>
          <a:p>
            <a:r>
              <a:rPr lang="en-US" smtClean="0"/>
              <a:t>Click to edit Master title style</a:t>
            </a:r>
            <a:endParaRPr lang="en-US" dirty="0"/>
          </a:p>
        </p:txBody>
      </p:sp>
      <p:sp>
        <p:nvSpPr>
          <p:cNvPr id="3" name="Text Placeholder 2"/>
          <p:cNvSpPr>
            <a:spLocks noGrp="1"/>
          </p:cNvSpPr>
          <p:nvPr>
            <p:ph type="body" sz="quarter" idx="13"/>
          </p:nvPr>
        </p:nvSpPr>
        <p:spPr>
          <a:xfrm>
            <a:off x="781052" y="1447798"/>
            <a:ext cx="10191749" cy="4497891"/>
          </a:xfrm>
          <a:prstGeom prst="rect">
            <a:avLst/>
          </a:prstGeom>
        </p:spPr>
        <p:txBody>
          <a:bodyPr/>
          <a:lstStyle>
            <a:lvl1pPr marL="0" indent="0">
              <a:buNone/>
              <a:defRPr sz="2200" b="1">
                <a:latin typeface="Myriad Pro" charset="0"/>
                <a:ea typeface="Myriad Pro" charset="0"/>
                <a:cs typeface="Myriad Pro" charset="0"/>
              </a:defRPr>
            </a:lvl1pPr>
            <a:lvl2pPr marL="539948" indent="0">
              <a:buNone/>
              <a:defRPr sz="1800" baseline="0">
                <a:latin typeface="Myriad Pro" charset="0"/>
                <a:ea typeface="Myriad Pro" charset="0"/>
                <a:cs typeface="Myriad Pro" charset="0"/>
              </a:defRPr>
            </a:lvl2pPr>
            <a:lvl4pPr marL="1889815" indent="-269973">
              <a:lnSpc>
                <a:spcPct val="150000"/>
              </a:lnSpc>
              <a:buFont typeface="Wingdings" charset="2"/>
              <a:buChar char="ü"/>
              <a:defRPr sz="1600" baseline="0">
                <a:latin typeface="Myriad Pro" charset="0"/>
                <a:ea typeface="Myriad Pro" charset="0"/>
                <a:cs typeface="Myriad Pro" charset="0"/>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Slide Number Placeholder 2"/>
          <p:cNvSpPr>
            <a:spLocks noGrp="1"/>
          </p:cNvSpPr>
          <p:nvPr>
            <p:ph type="sldNum" sz="quarter" idx="14"/>
          </p:nvPr>
        </p:nvSpPr>
        <p:spPr>
          <a:xfrm>
            <a:off x="11425238" y="6356352"/>
            <a:ext cx="438151" cy="365125"/>
          </a:xfrm>
          <a:prstGeom prst="rect">
            <a:avLst/>
          </a:prstGeom>
        </p:spPr>
        <p:txBody>
          <a:bodyPr vert="horz" lIns="91440" tIns="45720" rIns="91440" bIns="45720" rtlCol="0" anchor="ctr"/>
          <a:lstStyle>
            <a:lvl1pPr algn="r" fontAlgn="auto">
              <a:spcBef>
                <a:spcPts val="0"/>
              </a:spcBef>
              <a:spcAft>
                <a:spcPts val="0"/>
              </a:spcAft>
              <a:defRPr sz="1600">
                <a:solidFill>
                  <a:srgbClr val="0C5971"/>
                </a:solidFill>
                <a:latin typeface="Myriad Pro" panose="020B0503030403020204" pitchFamily="34" charset="0"/>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D0551C4-97E6-43F0-AEC1-15B30A5D664F}" type="slidenum">
              <a:rPr kumimoji="0" lang="en-US" sz="1600" b="0" i="0" u="none" strike="noStrike" kern="1200" cap="none" spc="0" normalizeH="0" baseline="0" noProof="0">
                <a:ln>
                  <a:noFill/>
                </a:ln>
                <a:solidFill>
                  <a:srgbClr val="0C5971"/>
                </a:solidFill>
                <a:effectLst/>
                <a:uLnTx/>
                <a:uFillTx/>
                <a:latin typeface="Myriad Pro" panose="020B0503030403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srgbClr val="0C5971"/>
              </a:solidFill>
              <a:effectLst/>
              <a:uLnTx/>
              <a:uFillTx/>
              <a:latin typeface="Myriad Pro" panose="020B0503030403020204" pitchFamily="34" charset="0"/>
              <a:ea typeface="+mn-ea"/>
              <a:cs typeface="+mn-cs"/>
            </a:endParaRPr>
          </a:p>
        </p:txBody>
      </p:sp>
    </p:spTree>
    <p:extLst>
      <p:ext uri="{BB962C8B-B14F-4D97-AF65-F5344CB8AC3E}">
        <p14:creationId xmlns:p14="http://schemas.microsoft.com/office/powerpoint/2010/main" val="31730180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ver">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9376" y="228855"/>
            <a:ext cx="11233248" cy="954108"/>
          </a:xfrm>
        </p:spPr>
        <p:txBody>
          <a:bodyPr wrap="square" anchor="b">
            <a:spAutoFit/>
          </a:bodyPr>
          <a:lstStyle>
            <a:lvl1pPr algn="ctr">
              <a:defRPr sz="6000">
                <a:solidFill>
                  <a:schemeClr val="bg1"/>
                </a:solidFill>
              </a:defRPr>
            </a:lvl1pPr>
          </a:lstStyle>
          <a:p>
            <a:r>
              <a:rPr lang="en-US" dirty="0"/>
              <a:t>Click to edit Master 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hlinkClick r:id="rId2"/>
          </p:cNvPr>
          <p:cNvPicPr>
            <a:picLocks noChangeAspect="1"/>
          </p:cNvPicPr>
          <p:nvPr userDrawn="1"/>
        </p:nvPicPr>
        <p:blipFill>
          <a:blip r:embed="rId3"/>
          <a:stretch>
            <a:fillRect/>
          </a:stretch>
        </p:blipFill>
        <p:spPr>
          <a:xfrm>
            <a:off x="10200456" y="6214075"/>
            <a:ext cx="1627773" cy="451143"/>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8994" y="1426467"/>
            <a:ext cx="6338473" cy="5238748"/>
          </a:xfrm>
          <a:prstGeom prst="rect">
            <a:avLst/>
          </a:prstGeom>
          <a:effectLst>
            <a:reflection blurRad="6350" stA="52000" endA="300" endPos="35000" dir="5400000" sy="-100000" algn="bl" rotWithShape="0"/>
          </a:effectLst>
        </p:spPr>
      </p:pic>
      <p:sp>
        <p:nvSpPr>
          <p:cNvPr id="9" name="Picture Placeholder 8"/>
          <p:cNvSpPr>
            <a:spLocks noGrp="1"/>
          </p:cNvSpPr>
          <p:nvPr>
            <p:ph type="pic" sz="quarter" idx="10"/>
          </p:nvPr>
        </p:nvSpPr>
        <p:spPr>
          <a:xfrm>
            <a:off x="1489943" y="1700811"/>
            <a:ext cx="5616575" cy="3168055"/>
          </a:xfrm>
        </p:spPr>
        <p:txBody>
          <a:bodyPr/>
          <a:lstStyle>
            <a:lvl1pPr>
              <a:defRPr>
                <a:solidFill>
                  <a:schemeClr val="bg1"/>
                </a:solidFill>
              </a:defRPr>
            </a:lvl1pPr>
          </a:lstStyle>
          <a:p>
            <a:endParaRPr lang="en-US"/>
          </a:p>
        </p:txBody>
      </p:sp>
      <p:pic>
        <p:nvPicPr>
          <p:cNvPr id="10" name="Picture 9"/>
          <p:cNvPicPr>
            <a:picLocks noChangeAspect="1"/>
          </p:cNvPicPr>
          <p:nvPr userDrawn="1"/>
        </p:nvPicPr>
        <p:blipFill rotWithShape="1">
          <a:blip r:embed="rId5"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spTree>
    <p:extLst>
      <p:ext uri="{BB962C8B-B14F-4D97-AF65-F5344CB8AC3E}">
        <p14:creationId xmlns:p14="http://schemas.microsoft.com/office/powerpoint/2010/main" val="33451184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smtClean="0"/>
              <a:t>Click to edit Master title style</a:t>
            </a:r>
            <a:endParaRPr lang="en-US"/>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576973"/>
                </a:solidFill>
                <a:effectLst/>
                <a:uLnTx/>
                <a:uFillTx/>
                <a:latin typeface="Calibri" panose="020F0502020204030204"/>
                <a:ea typeface="+mn-ea"/>
                <a:cs typeface="+mn-cs"/>
              </a:rPr>
              <a:t>your date here</a:t>
            </a:r>
            <a:endParaRPr kumimoji="0" lang="en-US" sz="1200" b="0" i="0" u="none" strike="noStrike" kern="1200" cap="none" spc="0" normalizeH="0" baseline="0" noProof="0">
              <a:ln>
                <a:noFill/>
              </a:ln>
              <a:solidFill>
                <a:srgbClr val="576973"/>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576973"/>
                </a:solidFill>
                <a:effectLst/>
                <a:uLnTx/>
                <a:uFillTx/>
                <a:latin typeface="Calibri" panose="020F0502020204030204"/>
                <a:ea typeface="+mn-ea"/>
                <a:cs typeface="+mn-cs"/>
              </a:rPr>
              <a:t>större - a multipurpose PowerPoint template</a:t>
            </a:r>
            <a:endParaRPr kumimoji="0" lang="en-US" sz="1200" b="0" i="0" u="none" strike="noStrike" kern="1200" cap="none" spc="0" normalizeH="0" baseline="0" noProof="0">
              <a:ln>
                <a:noFill/>
              </a:ln>
              <a:solidFill>
                <a:srgbClr val="576973"/>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E18DBF4-37B7-4C4F-9728-A1C100B177EE}" type="slidenum">
              <a:rPr kumimoji="0" lang="en-US" sz="1200" b="0" i="0" u="none" strike="noStrike" kern="1200" cap="none" spc="0" normalizeH="0" baseline="0" noProof="0" smtClean="0">
                <a:ln>
                  <a:noFill/>
                </a:ln>
                <a:solidFill>
                  <a:srgbClr val="576973"/>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576973"/>
              </a:solidFill>
              <a:effectLst/>
              <a:uLnTx/>
              <a:uFillTx/>
              <a:latin typeface="Calibri" panose="020F0502020204030204"/>
              <a:ea typeface="+mn-ea"/>
              <a:cs typeface="+mn-cs"/>
            </a:endParaRPr>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05391242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grpSp>
        <p:nvGrpSpPr>
          <p:cNvPr id="5" name="Group 4"/>
          <p:cNvGrpSpPr/>
          <p:nvPr userDrawn="1"/>
        </p:nvGrpSpPr>
        <p:grpSpPr>
          <a:xfrm>
            <a:off x="328169" y="6237312"/>
            <a:ext cx="439241" cy="439240"/>
            <a:chOff x="186858" y="6096003"/>
            <a:chExt cx="580550" cy="580549"/>
          </a:xfrm>
          <a:solidFill>
            <a:schemeClr val="bg1">
              <a:lumMod val="95000"/>
            </a:schemeClr>
          </a:solidFill>
        </p:grpSpPr>
        <p:sp>
          <p:nvSpPr>
            <p:cNvPr id="14" name="Rectangle 1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GeosansLight" panose="02000603020000020003"/>
                <a:ea typeface="+mn-ea"/>
                <a:cs typeface="+mn-cs"/>
              </a:endParaRPr>
            </a:p>
          </p:txBody>
        </p:sp>
        <p:sp>
          <p:nvSpPr>
            <p:cNvPr id="15" name="Rectangle 14"/>
            <p:cNvSpPr/>
            <p:nvPr userDrawn="1"/>
          </p:nvSpPr>
          <p:spPr>
            <a:xfrm>
              <a:off x="186858" y="6612049"/>
              <a:ext cx="580549" cy="645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Sous-titre 2"/>
          <p:cNvSpPr>
            <a:spLocks noGrp="1"/>
          </p:cNvSpPr>
          <p:nvPr>
            <p:ph type="subTitle" idx="1"/>
          </p:nvPr>
        </p:nvSpPr>
        <p:spPr>
          <a:xfrm>
            <a:off x="3887756" y="620688"/>
            <a:ext cx="7694645" cy="288032"/>
          </a:xfrm>
        </p:spPr>
        <p:txBody>
          <a:bodyPr anchor="ctr">
            <a:noAutofit/>
          </a:bodyPr>
          <a:lstStyle>
            <a:lvl1pPr marL="0" indent="0" algn="r">
              <a:buNone/>
              <a:defRPr sz="1600" cap="small" baseline="0">
                <a:solidFill>
                  <a:srgbClr val="2F3A46"/>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fr-FR" dirty="0" smtClean="0"/>
              <a:t>Modifiez le style des sous-titres du masque</a:t>
            </a:r>
            <a:endParaRPr lang="en-US" dirty="0"/>
          </a:p>
        </p:txBody>
      </p:sp>
      <p:sp>
        <p:nvSpPr>
          <p:cNvPr id="7" name="Espace réservé du titre 1"/>
          <p:cNvSpPr>
            <a:spLocks noGrp="1"/>
          </p:cNvSpPr>
          <p:nvPr>
            <p:ph type="title"/>
          </p:nvPr>
        </p:nvSpPr>
        <p:spPr>
          <a:xfrm>
            <a:off x="3887756" y="3078"/>
            <a:ext cx="7694645" cy="617612"/>
          </a:xfrm>
          <a:prstGeom prst="rect">
            <a:avLst/>
          </a:prstGeom>
        </p:spPr>
        <p:txBody>
          <a:bodyPr vert="horz" lIns="91440" tIns="45720" rIns="91440" bIns="45720" rtlCol="0" anchor="ctr">
            <a:normAutofit/>
          </a:bodyPr>
          <a:lstStyle>
            <a:lvl1pPr>
              <a:defRPr>
                <a:solidFill>
                  <a:srgbClr val="2F3A46"/>
                </a:solidFill>
              </a:defRPr>
            </a:lvl1pPr>
          </a:lstStyle>
          <a:p>
            <a:r>
              <a:rPr lang="fr-FR" dirty="0" smtClean="0"/>
              <a:t>Modifiez le style du titre</a:t>
            </a:r>
            <a:endParaRPr 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pic>
        <p:nvPicPr>
          <p:cNvPr id="13" name="Picture 12"/>
          <p:cNvPicPr>
            <a:picLocks noChangeAspect="1"/>
          </p:cNvPicPr>
          <p:nvPr userDrawn="1"/>
        </p:nvPicPr>
        <p:blipFill>
          <a:blip r:embed="rId3"/>
          <a:stretch>
            <a:fillRect/>
          </a:stretch>
        </p:blipFill>
        <p:spPr>
          <a:xfrm>
            <a:off x="156796" y="100099"/>
            <a:ext cx="1627773" cy="451143"/>
          </a:xfrm>
          <a:prstGeom prst="rect">
            <a:avLst/>
          </a:prstGeom>
        </p:spPr>
      </p:pic>
      <p:sp>
        <p:nvSpPr>
          <p:cNvPr id="16"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pPr marL="0" marR="0" lvl="0" indent="0" algn="ctr" defTabSz="914354" rtl="0" eaLnBrk="1" fontAlgn="auto" latinLnBrk="0" hangingPunct="1">
              <a:lnSpc>
                <a:spcPct val="100000"/>
              </a:lnSpc>
              <a:spcBef>
                <a:spcPts val="0"/>
              </a:spcBef>
              <a:spcAft>
                <a:spcPts val="0"/>
              </a:spcAft>
              <a:buClrTx/>
              <a:buSzTx/>
              <a:buFontTx/>
              <a:buNone/>
              <a:tabLst/>
              <a:defRPr/>
            </a:pPr>
            <a:fld id="{F68327C5-B821-4FE9-A59A-A60D9EB59A9A}" type="slidenum">
              <a:rPr kumimoji="0" lang="en-US" sz="1400" b="0" i="0" u="none" strike="noStrike" kern="1200" cap="none" spc="0" normalizeH="0" baseline="0" noProof="0" smtClean="0">
                <a:ln>
                  <a:noFill/>
                </a:ln>
                <a:solidFill>
                  <a:srgbClr val="2F3A46"/>
                </a:solidFill>
                <a:effectLst/>
                <a:uLnTx/>
                <a:uFillTx/>
                <a:latin typeface="Calibri"/>
                <a:ea typeface="+mn-ea"/>
                <a:cs typeface="+mn-cs"/>
              </a:rPr>
              <a:pPr marL="0" marR="0" lvl="0" indent="0" algn="ctr" defTabSz="914354"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2F3A46"/>
              </a:solidFill>
              <a:effectLst/>
              <a:uLnTx/>
              <a:uFillTx/>
              <a:latin typeface="Calibri"/>
              <a:ea typeface="+mn-ea"/>
              <a:cs typeface="+mn-cs"/>
            </a:endParaRPr>
          </a:p>
        </p:txBody>
      </p:sp>
    </p:spTree>
    <p:extLst>
      <p:ext uri="{BB962C8B-B14F-4D97-AF65-F5344CB8AC3E}">
        <p14:creationId xmlns:p14="http://schemas.microsoft.com/office/powerpoint/2010/main" val="329841080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7">
            <a:hlinkClick r:id="rId2"/>
          </p:cNvPr>
          <p:cNvPicPr>
            <a:picLocks noChangeAspect="1"/>
          </p:cNvPicPr>
          <p:nvPr userDrawn="1"/>
        </p:nvPicPr>
        <p:blipFill>
          <a:blip r:embed="rId3"/>
          <a:stretch>
            <a:fillRect/>
          </a:stretch>
        </p:blipFill>
        <p:spPr>
          <a:xfrm>
            <a:off x="10200456" y="6214072"/>
            <a:ext cx="1627773" cy="451143"/>
          </a:xfrm>
          <a:prstGeom prst="rect">
            <a:avLst/>
          </a:prstGeom>
        </p:spPr>
      </p:pic>
    </p:spTree>
    <p:extLst>
      <p:ext uri="{BB962C8B-B14F-4D97-AF65-F5344CB8AC3E}">
        <p14:creationId xmlns:p14="http://schemas.microsoft.com/office/powerpoint/2010/main" val="13171589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Picture Placeholder 14"/>
          <p:cNvSpPr>
            <a:spLocks noGrp="1"/>
          </p:cNvSpPr>
          <p:nvPr>
            <p:ph type="pic" sz="quarter" idx="11"/>
          </p:nvPr>
        </p:nvSpPr>
        <p:spPr>
          <a:xfrm rot="21321082">
            <a:off x="4366970" y="1749869"/>
            <a:ext cx="4174378" cy="4186742"/>
          </a:xfrm>
          <a:effectLst>
            <a:outerShdw blurRad="381000" dist="127000" algn="l" rotWithShape="0">
              <a:prstClr val="black">
                <a:alpha val="40000"/>
              </a:prstClr>
            </a:outerShdw>
          </a:effectLst>
        </p:spPr>
        <p:txBody>
          <a:bodyPr/>
          <a:lstStyle/>
          <a:p>
            <a:endParaRPr lang="id-ID"/>
          </a:p>
        </p:txBody>
      </p:sp>
      <p:sp>
        <p:nvSpPr>
          <p:cNvPr id="15" name="Picture Placeholder 14"/>
          <p:cNvSpPr>
            <a:spLocks noGrp="1"/>
          </p:cNvSpPr>
          <p:nvPr>
            <p:ph type="pic" sz="quarter" idx="10"/>
          </p:nvPr>
        </p:nvSpPr>
        <p:spPr>
          <a:xfrm rot="21321082">
            <a:off x="3259399" y="1612893"/>
            <a:ext cx="4615543" cy="4629213"/>
          </a:xfrm>
          <a:effectLst>
            <a:outerShdw blurRad="381000" dist="127000" algn="l" rotWithShape="0">
              <a:prstClr val="black">
                <a:alpha val="40000"/>
              </a:prstClr>
            </a:outerShdw>
          </a:effectLst>
        </p:spPr>
        <p:txBody>
          <a:bodyPr/>
          <a:lstStyle/>
          <a:p>
            <a:endParaRPr lang="id-ID"/>
          </a:p>
        </p:txBody>
      </p:sp>
    </p:spTree>
    <p:extLst>
      <p:ext uri="{BB962C8B-B14F-4D97-AF65-F5344CB8AC3E}">
        <p14:creationId xmlns:p14="http://schemas.microsoft.com/office/powerpoint/2010/main" val="25163115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Picture Placeholder 9"/>
          <p:cNvSpPr>
            <a:spLocks noGrp="1"/>
          </p:cNvSpPr>
          <p:nvPr>
            <p:ph type="pic" sz="quarter" idx="11"/>
          </p:nvPr>
        </p:nvSpPr>
        <p:spPr>
          <a:xfrm rot="581466">
            <a:off x="4111573" y="1270181"/>
            <a:ext cx="4623383" cy="4623004"/>
          </a:xfrm>
          <a:effectLst>
            <a:outerShdw blurRad="381000" dist="127000" dir="18900000" algn="bl" rotWithShape="0">
              <a:prstClr val="black">
                <a:alpha val="40000"/>
              </a:prstClr>
            </a:outerShdw>
          </a:effectLst>
        </p:spPr>
        <p:txBody>
          <a:bodyPr/>
          <a:lstStyle/>
          <a:p>
            <a:endParaRPr lang="id-ID"/>
          </a:p>
        </p:txBody>
      </p:sp>
      <p:sp>
        <p:nvSpPr>
          <p:cNvPr id="10" name="Picture Placeholder 9"/>
          <p:cNvSpPr>
            <a:spLocks noGrp="1"/>
          </p:cNvSpPr>
          <p:nvPr>
            <p:ph type="pic" sz="quarter" idx="10"/>
          </p:nvPr>
        </p:nvSpPr>
        <p:spPr>
          <a:xfrm rot="581466">
            <a:off x="3282517" y="1386767"/>
            <a:ext cx="4623383" cy="4623004"/>
          </a:xfrm>
          <a:effectLst>
            <a:outerShdw blurRad="381000" dist="127000" dir="18900000" algn="bl" rotWithShape="0">
              <a:prstClr val="black">
                <a:alpha val="40000"/>
              </a:prstClr>
            </a:outerShdw>
          </a:effectLst>
        </p:spPr>
        <p:txBody>
          <a:bodyPr/>
          <a:lstStyle/>
          <a:p>
            <a:endParaRPr lang="id-ID"/>
          </a:p>
        </p:txBody>
      </p:sp>
    </p:spTree>
    <p:extLst>
      <p:ext uri="{BB962C8B-B14F-4D97-AF65-F5344CB8AC3E}">
        <p14:creationId xmlns:p14="http://schemas.microsoft.com/office/powerpoint/2010/main" val="113868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Left (dark)">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7" y="137160"/>
            <a:ext cx="9797831" cy="707886"/>
          </a:xfrm>
        </p:spPr>
        <p:txBody>
          <a:bodyPr/>
          <a:lstStyle>
            <a:lvl1pPr algn="l">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623887" y="845046"/>
            <a:ext cx="9797831" cy="523220"/>
          </a:xfrm>
        </p:spPr>
        <p:txBody>
          <a:bodyPr wrap="square">
            <a:spAutoFit/>
          </a:bodyPr>
          <a:lstStyle>
            <a:lvl1pPr marL="0" indent="0" algn="l">
              <a:buNone/>
              <a:defRPr sz="28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grpSp>
        <p:nvGrpSpPr>
          <p:cNvPr id="13" name="Group 12"/>
          <p:cNvGrpSpPr/>
          <p:nvPr userDrawn="1"/>
        </p:nvGrpSpPr>
        <p:grpSpPr>
          <a:xfrm>
            <a:off x="328166" y="6237312"/>
            <a:ext cx="439241" cy="439240"/>
            <a:chOff x="186858" y="6096003"/>
            <a:chExt cx="580550" cy="580549"/>
          </a:xfrm>
          <a:solidFill>
            <a:schemeClr val="bg1">
              <a:lumMod val="95000"/>
              <a:alpha val="25000"/>
            </a:schemeClr>
          </a:solidFill>
        </p:grpSpPr>
        <p:sp>
          <p:nvSpPr>
            <p:cNvPr id="14" name="Rectangle 1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5" name="Rectangle 14"/>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6" name="Slide Number Placeholder 5"/>
          <p:cNvSpPr>
            <a:spLocks noGrp="1"/>
          </p:cNvSpPr>
          <p:nvPr>
            <p:ph type="sldNum" sz="quarter" idx="12"/>
          </p:nvPr>
        </p:nvSpPr>
        <p:spPr>
          <a:xfrm>
            <a:off x="328169" y="6237312"/>
            <a:ext cx="439241" cy="390437"/>
          </a:xfrm>
          <a:prstGeom prst="rect">
            <a:avLst/>
          </a:prstGeom>
          <a:noFill/>
        </p:spPr>
        <p:txBody>
          <a:bodyPr anchor="ctr"/>
          <a:lstStyle>
            <a:lvl1pPr algn="ctr">
              <a:defRPr sz="1400">
                <a:solidFill>
                  <a:schemeClr val="bg1"/>
                </a:solidFill>
              </a:defRPr>
            </a:lvl1pPr>
          </a:lstStyle>
          <a:p>
            <a:fld id="{F68327C5-B821-4FE9-A59A-A60D9EB59A9A}" type="slidenum">
              <a:rPr lang="en-US" smtClean="0"/>
              <a:pPr/>
              <a:t>‹#›</a:t>
            </a:fld>
            <a:endParaRPr lang="en-US" dirty="0"/>
          </a:p>
        </p:txBody>
      </p:sp>
      <p:pic>
        <p:nvPicPr>
          <p:cNvPr id="10" name="Picture 9"/>
          <p:cNvPicPr>
            <a:picLocks noChangeAspect="1"/>
          </p:cNvPicPr>
          <p:nvPr userDrawn="1"/>
        </p:nvPicPr>
        <p:blipFill>
          <a:blip r:embed="rId3"/>
          <a:stretch>
            <a:fillRect/>
          </a:stretch>
        </p:blipFill>
        <p:spPr>
          <a:xfrm>
            <a:off x="10493757" y="229538"/>
            <a:ext cx="1622504" cy="448056"/>
          </a:xfrm>
          <a:prstGeom prst="rect">
            <a:avLst/>
          </a:prstGeom>
        </p:spPr>
      </p:pic>
      <p:sp>
        <p:nvSpPr>
          <p:cNvPr id="17" name="Rectangle 16"/>
          <p:cNvSpPr/>
          <p:nvPr userDrawn="1"/>
        </p:nvSpPr>
        <p:spPr>
          <a:xfrm>
            <a:off x="10522767" y="95859"/>
            <a:ext cx="1593494" cy="720080"/>
          </a:xfrm>
          <a:prstGeom prst="rect">
            <a:avLst/>
          </a:prstGeom>
          <a:solidFill>
            <a:srgbClr val="222A3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25896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5" name="Picture Placeholder 14"/>
          <p:cNvSpPr>
            <a:spLocks noGrp="1"/>
          </p:cNvSpPr>
          <p:nvPr>
            <p:ph type="pic" sz="quarter" idx="11"/>
          </p:nvPr>
        </p:nvSpPr>
        <p:spPr>
          <a:xfrm>
            <a:off x="1606508" y="1687981"/>
            <a:ext cx="3783704" cy="3783704"/>
          </a:xfrm>
          <a:custGeom>
            <a:avLst/>
            <a:gdLst>
              <a:gd name="connsiteX0" fmla="*/ 0 w 2956019"/>
              <a:gd name="connsiteY0" fmla="*/ 0 h 5255145"/>
              <a:gd name="connsiteX1" fmla="*/ 2956019 w 2956019"/>
              <a:gd name="connsiteY1" fmla="*/ 0 h 5255145"/>
              <a:gd name="connsiteX2" fmla="*/ 2956019 w 2956019"/>
              <a:gd name="connsiteY2" fmla="*/ 5255145 h 5255145"/>
              <a:gd name="connsiteX3" fmla="*/ 0 w 2956019"/>
              <a:gd name="connsiteY3" fmla="*/ 5255145 h 5255145"/>
            </a:gdLst>
            <a:ahLst/>
            <a:cxnLst>
              <a:cxn ang="0">
                <a:pos x="connsiteX0" y="connsiteY0"/>
              </a:cxn>
              <a:cxn ang="0">
                <a:pos x="connsiteX1" y="connsiteY1"/>
              </a:cxn>
              <a:cxn ang="0">
                <a:pos x="connsiteX2" y="connsiteY2"/>
              </a:cxn>
              <a:cxn ang="0">
                <a:pos x="connsiteX3" y="connsiteY3"/>
              </a:cxn>
            </a:cxnLst>
            <a:rect l="l" t="t" r="r" b="b"/>
            <a:pathLst>
              <a:path w="2956019" h="5255145">
                <a:moveTo>
                  <a:pt x="0" y="0"/>
                </a:moveTo>
                <a:lnTo>
                  <a:pt x="2956019" y="0"/>
                </a:lnTo>
                <a:lnTo>
                  <a:pt x="2956019" y="5255145"/>
                </a:lnTo>
                <a:lnTo>
                  <a:pt x="0" y="5255145"/>
                </a:lnTo>
                <a:close/>
              </a:path>
            </a:pathLst>
          </a:custGeom>
        </p:spPr>
        <p:txBody>
          <a:bodyPr wrap="square">
            <a:noAutofit/>
          </a:bodyPr>
          <a:lstStyle/>
          <a:p>
            <a:endParaRPr lang="id-ID"/>
          </a:p>
        </p:txBody>
      </p:sp>
      <p:sp>
        <p:nvSpPr>
          <p:cNvPr id="18" name="Picture Placeholder 17"/>
          <p:cNvSpPr>
            <a:spLocks noGrp="1"/>
          </p:cNvSpPr>
          <p:nvPr>
            <p:ph type="pic" sz="quarter" idx="12"/>
          </p:nvPr>
        </p:nvSpPr>
        <p:spPr>
          <a:xfrm>
            <a:off x="6908229" y="1631408"/>
            <a:ext cx="3783704" cy="3783704"/>
          </a:xfrm>
          <a:custGeom>
            <a:avLst/>
            <a:gdLst>
              <a:gd name="connsiteX0" fmla="*/ 0 w 2956019"/>
              <a:gd name="connsiteY0" fmla="*/ 0 h 5255145"/>
              <a:gd name="connsiteX1" fmla="*/ 2956019 w 2956019"/>
              <a:gd name="connsiteY1" fmla="*/ 0 h 5255145"/>
              <a:gd name="connsiteX2" fmla="*/ 2956019 w 2956019"/>
              <a:gd name="connsiteY2" fmla="*/ 5255145 h 5255145"/>
              <a:gd name="connsiteX3" fmla="*/ 0 w 2956019"/>
              <a:gd name="connsiteY3" fmla="*/ 5255145 h 5255145"/>
            </a:gdLst>
            <a:ahLst/>
            <a:cxnLst>
              <a:cxn ang="0">
                <a:pos x="connsiteX0" y="connsiteY0"/>
              </a:cxn>
              <a:cxn ang="0">
                <a:pos x="connsiteX1" y="connsiteY1"/>
              </a:cxn>
              <a:cxn ang="0">
                <a:pos x="connsiteX2" y="connsiteY2"/>
              </a:cxn>
              <a:cxn ang="0">
                <a:pos x="connsiteX3" y="connsiteY3"/>
              </a:cxn>
            </a:cxnLst>
            <a:rect l="l" t="t" r="r" b="b"/>
            <a:pathLst>
              <a:path w="2956019" h="5255145">
                <a:moveTo>
                  <a:pt x="0" y="0"/>
                </a:moveTo>
                <a:lnTo>
                  <a:pt x="2956019" y="0"/>
                </a:lnTo>
                <a:lnTo>
                  <a:pt x="2956019" y="5255145"/>
                </a:lnTo>
                <a:lnTo>
                  <a:pt x="0" y="5255145"/>
                </a:lnTo>
                <a:close/>
              </a:path>
            </a:pathLst>
          </a:custGeom>
        </p:spPr>
        <p:txBody>
          <a:bodyPr wrap="square">
            <a:noAutofit/>
          </a:bodyPr>
          <a:lstStyle/>
          <a:p>
            <a:endParaRPr lang="id-ID"/>
          </a:p>
        </p:txBody>
      </p:sp>
      <p:sp>
        <p:nvSpPr>
          <p:cNvPr id="12" name="Picture Placeholder 11"/>
          <p:cNvSpPr>
            <a:spLocks noGrp="1"/>
          </p:cNvSpPr>
          <p:nvPr>
            <p:ph type="pic" sz="quarter" idx="10"/>
          </p:nvPr>
        </p:nvSpPr>
        <p:spPr>
          <a:xfrm>
            <a:off x="3958336" y="1263015"/>
            <a:ext cx="4261105" cy="4261104"/>
          </a:xfrm>
          <a:custGeom>
            <a:avLst/>
            <a:gdLst>
              <a:gd name="connsiteX0" fmla="*/ 0 w 3328988"/>
              <a:gd name="connsiteY0" fmla="*/ 0 h 5918200"/>
              <a:gd name="connsiteX1" fmla="*/ 3328988 w 3328988"/>
              <a:gd name="connsiteY1" fmla="*/ 0 h 5918200"/>
              <a:gd name="connsiteX2" fmla="*/ 3328988 w 3328988"/>
              <a:gd name="connsiteY2" fmla="*/ 5918200 h 5918200"/>
              <a:gd name="connsiteX3" fmla="*/ 0 w 3328988"/>
              <a:gd name="connsiteY3" fmla="*/ 5918200 h 5918200"/>
            </a:gdLst>
            <a:ahLst/>
            <a:cxnLst>
              <a:cxn ang="0">
                <a:pos x="connsiteX0" y="connsiteY0"/>
              </a:cxn>
              <a:cxn ang="0">
                <a:pos x="connsiteX1" y="connsiteY1"/>
              </a:cxn>
              <a:cxn ang="0">
                <a:pos x="connsiteX2" y="connsiteY2"/>
              </a:cxn>
              <a:cxn ang="0">
                <a:pos x="connsiteX3" y="connsiteY3"/>
              </a:cxn>
            </a:cxnLst>
            <a:rect l="l" t="t" r="r" b="b"/>
            <a:pathLst>
              <a:path w="3328988" h="5918200">
                <a:moveTo>
                  <a:pt x="0" y="0"/>
                </a:moveTo>
                <a:lnTo>
                  <a:pt x="3328988" y="0"/>
                </a:lnTo>
                <a:lnTo>
                  <a:pt x="3328988" y="5918200"/>
                </a:lnTo>
                <a:lnTo>
                  <a:pt x="0" y="5918200"/>
                </a:lnTo>
                <a:close/>
              </a:path>
            </a:pathLst>
          </a:custGeom>
        </p:spPr>
        <p:txBody>
          <a:bodyPr wrap="square">
            <a:noAutofit/>
          </a:bodyPr>
          <a:lstStyle/>
          <a:p>
            <a:endParaRPr lang="id-ID"/>
          </a:p>
        </p:txBody>
      </p:sp>
    </p:spTree>
    <p:extLst>
      <p:ext uri="{BB962C8B-B14F-4D97-AF65-F5344CB8AC3E}">
        <p14:creationId xmlns:p14="http://schemas.microsoft.com/office/powerpoint/2010/main" val="32555726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658368" rtl="0" eaLnBrk="1" fontAlgn="auto" latinLnBrk="0" hangingPunct="1">
              <a:lnSpc>
                <a:spcPct val="100000"/>
              </a:lnSpc>
              <a:spcBef>
                <a:spcPts val="0"/>
              </a:spcBef>
              <a:spcAft>
                <a:spcPts val="0"/>
              </a:spcAft>
              <a:buClrTx/>
              <a:buSzTx/>
              <a:buFontTx/>
              <a:buNone/>
              <a:tabLst/>
              <a:defRPr/>
            </a:pPr>
            <a:fld id="{CE2107EE-EF99-4305-A255-AF5B7A9A73AE}" type="datetimeFigureOut">
              <a:rPr kumimoji="0" lang="id-ID"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658368" rtl="0" eaLnBrk="1" fontAlgn="auto" latinLnBrk="0" hangingPunct="1">
                <a:lnSpc>
                  <a:spcPct val="100000"/>
                </a:lnSpc>
                <a:spcBef>
                  <a:spcPts val="0"/>
                </a:spcBef>
                <a:spcAft>
                  <a:spcPts val="0"/>
                </a:spcAft>
                <a:buClrTx/>
                <a:buSzTx/>
                <a:buFontTx/>
                <a:buNone/>
                <a:tabLst/>
                <a:defRPr/>
              </a:pPr>
              <a:t>27/01/2021</a:t>
            </a:fld>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658368" rtl="0" eaLnBrk="1" fontAlgn="auto" latinLnBrk="0" hangingPunct="1">
              <a:lnSpc>
                <a:spcPct val="100000"/>
              </a:lnSpc>
              <a:spcBef>
                <a:spcPts val="0"/>
              </a:spcBef>
              <a:spcAft>
                <a:spcPts val="0"/>
              </a:spcAft>
              <a:buClrTx/>
              <a:buSzTx/>
              <a:buFontTx/>
              <a:buNone/>
              <a:tabLst/>
              <a:defRPr/>
            </a:pPr>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658368" rtl="0" eaLnBrk="1" fontAlgn="auto" latinLnBrk="0" hangingPunct="1">
              <a:lnSpc>
                <a:spcPct val="100000"/>
              </a:lnSpc>
              <a:spcBef>
                <a:spcPts val="0"/>
              </a:spcBef>
              <a:spcAft>
                <a:spcPts val="0"/>
              </a:spcAft>
              <a:buClrTx/>
              <a:buSzTx/>
              <a:buFontTx/>
              <a:buNone/>
              <a:tabLst/>
              <a:defRPr/>
            </a:pPr>
            <a:fld id="{3BADFC14-1453-491C-82A3-A21A669DC7D7}" type="slidenum">
              <a:rPr kumimoji="0" lang="id-ID"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658368" rtl="0" eaLnBrk="1" fontAlgn="auto" latinLnBrk="0" hangingPunct="1">
                <a:lnSpc>
                  <a:spcPct val="100000"/>
                </a:lnSpc>
                <a:spcBef>
                  <a:spcPts val="0"/>
                </a:spcBef>
                <a:spcAft>
                  <a:spcPts val="0"/>
                </a:spcAft>
                <a:buClrTx/>
                <a:buSzTx/>
                <a:buFontTx/>
                <a:buNone/>
                <a:tabLst/>
                <a:defRPr/>
              </a:pPr>
              <a:t>‹#›</a:t>
            </a:fld>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44333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11" indent="0">
              <a:buNone/>
              <a:defRPr sz="1500" b="1"/>
            </a:lvl2pPr>
            <a:lvl3pPr marL="685822" indent="0">
              <a:buNone/>
              <a:defRPr sz="1350" b="1"/>
            </a:lvl3pPr>
            <a:lvl4pPr marL="1028733" indent="0">
              <a:buNone/>
              <a:defRPr sz="1200" b="1"/>
            </a:lvl4pPr>
            <a:lvl5pPr marL="1371644" indent="0">
              <a:buNone/>
              <a:defRPr sz="1200" b="1"/>
            </a:lvl5pPr>
            <a:lvl6pPr marL="1714555" indent="0">
              <a:buNone/>
              <a:defRPr sz="1200" b="1"/>
            </a:lvl6pPr>
            <a:lvl7pPr marL="2057466" indent="0">
              <a:buNone/>
              <a:defRPr sz="1200" b="1"/>
            </a:lvl7pPr>
            <a:lvl8pPr marL="2400377" indent="0">
              <a:buNone/>
              <a:defRPr sz="1200" b="1"/>
            </a:lvl8pPr>
            <a:lvl9pPr marL="2743288"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11" indent="0">
              <a:buNone/>
              <a:defRPr sz="1500" b="1"/>
            </a:lvl2pPr>
            <a:lvl3pPr marL="685822" indent="0">
              <a:buNone/>
              <a:defRPr sz="1350" b="1"/>
            </a:lvl3pPr>
            <a:lvl4pPr marL="1028733" indent="0">
              <a:buNone/>
              <a:defRPr sz="1200" b="1"/>
            </a:lvl4pPr>
            <a:lvl5pPr marL="1371644" indent="0">
              <a:buNone/>
              <a:defRPr sz="1200" b="1"/>
            </a:lvl5pPr>
            <a:lvl6pPr marL="1714555" indent="0">
              <a:buNone/>
              <a:defRPr sz="1200" b="1"/>
            </a:lvl6pPr>
            <a:lvl7pPr marL="2057466" indent="0">
              <a:buNone/>
              <a:defRPr sz="1200" b="1"/>
            </a:lvl7pPr>
            <a:lvl8pPr marL="2400377" indent="0">
              <a:buNone/>
              <a:defRPr sz="1200" b="1"/>
            </a:lvl8pPr>
            <a:lvl9pPr marL="2743288"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658368" rtl="0" eaLnBrk="1" fontAlgn="auto" latinLnBrk="0" hangingPunct="1">
              <a:lnSpc>
                <a:spcPct val="100000"/>
              </a:lnSpc>
              <a:spcBef>
                <a:spcPts val="0"/>
              </a:spcBef>
              <a:spcAft>
                <a:spcPts val="0"/>
              </a:spcAft>
              <a:buClrTx/>
              <a:buSzTx/>
              <a:buFontTx/>
              <a:buNone/>
              <a:tabLst/>
              <a:defRPr/>
            </a:pPr>
            <a:fld id="{CE2107EE-EF99-4305-A255-AF5B7A9A73AE}" type="datetimeFigureOut">
              <a:rPr kumimoji="0" lang="id-ID"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658368" rtl="0" eaLnBrk="1" fontAlgn="auto" latinLnBrk="0" hangingPunct="1">
                <a:lnSpc>
                  <a:spcPct val="100000"/>
                </a:lnSpc>
                <a:spcBef>
                  <a:spcPts val="0"/>
                </a:spcBef>
                <a:spcAft>
                  <a:spcPts val="0"/>
                </a:spcAft>
                <a:buClrTx/>
                <a:buSzTx/>
                <a:buFontTx/>
                <a:buNone/>
                <a:tabLst/>
                <a:defRPr/>
              </a:pPr>
              <a:t>27/01/2021</a:t>
            </a:fld>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658368" rtl="0" eaLnBrk="1" fontAlgn="auto" latinLnBrk="0" hangingPunct="1">
              <a:lnSpc>
                <a:spcPct val="100000"/>
              </a:lnSpc>
              <a:spcBef>
                <a:spcPts val="0"/>
              </a:spcBef>
              <a:spcAft>
                <a:spcPts val="0"/>
              </a:spcAft>
              <a:buClrTx/>
              <a:buSzTx/>
              <a:buFontTx/>
              <a:buNone/>
              <a:tabLst/>
              <a:defRPr/>
            </a:pPr>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658368" rtl="0" eaLnBrk="1" fontAlgn="auto" latinLnBrk="0" hangingPunct="1">
              <a:lnSpc>
                <a:spcPct val="100000"/>
              </a:lnSpc>
              <a:spcBef>
                <a:spcPts val="0"/>
              </a:spcBef>
              <a:spcAft>
                <a:spcPts val="0"/>
              </a:spcAft>
              <a:buClrTx/>
              <a:buSzTx/>
              <a:buFontTx/>
              <a:buNone/>
              <a:tabLst/>
              <a:defRPr/>
            </a:pPr>
            <a:fld id="{3BADFC14-1453-491C-82A3-A21A669DC7D7}" type="slidenum">
              <a:rPr kumimoji="0" lang="id-ID"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658368" rtl="0" eaLnBrk="1" fontAlgn="auto" latinLnBrk="0" hangingPunct="1">
                <a:lnSpc>
                  <a:spcPct val="100000"/>
                </a:lnSpc>
                <a:spcBef>
                  <a:spcPts val="0"/>
                </a:spcBef>
                <a:spcAft>
                  <a:spcPts val="0"/>
                </a:spcAft>
                <a:buClrTx/>
                <a:buSzTx/>
                <a:buFontTx/>
                <a:buNone/>
                <a:tabLst/>
                <a:defRPr/>
              </a:pPr>
              <a:t>‹#›</a:t>
            </a:fld>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3536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658368" rtl="0" eaLnBrk="1" fontAlgn="auto" latinLnBrk="0" hangingPunct="1">
              <a:lnSpc>
                <a:spcPct val="100000"/>
              </a:lnSpc>
              <a:spcBef>
                <a:spcPts val="0"/>
              </a:spcBef>
              <a:spcAft>
                <a:spcPts val="0"/>
              </a:spcAft>
              <a:buClrTx/>
              <a:buSzTx/>
              <a:buFontTx/>
              <a:buNone/>
              <a:tabLst/>
              <a:defRPr/>
            </a:pPr>
            <a:fld id="{CE2107EE-EF99-4305-A255-AF5B7A9A73AE}" type="datetimeFigureOut">
              <a:rPr kumimoji="0" lang="id-ID"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658368" rtl="0" eaLnBrk="1" fontAlgn="auto" latinLnBrk="0" hangingPunct="1">
                <a:lnSpc>
                  <a:spcPct val="100000"/>
                </a:lnSpc>
                <a:spcBef>
                  <a:spcPts val="0"/>
                </a:spcBef>
                <a:spcAft>
                  <a:spcPts val="0"/>
                </a:spcAft>
                <a:buClrTx/>
                <a:buSzTx/>
                <a:buFontTx/>
                <a:buNone/>
                <a:tabLst/>
                <a:defRPr/>
              </a:pPr>
              <a:t>27/01/2021</a:t>
            </a:fld>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658368" rtl="0" eaLnBrk="1" fontAlgn="auto" latinLnBrk="0" hangingPunct="1">
              <a:lnSpc>
                <a:spcPct val="100000"/>
              </a:lnSpc>
              <a:spcBef>
                <a:spcPts val="0"/>
              </a:spcBef>
              <a:spcAft>
                <a:spcPts val="0"/>
              </a:spcAft>
              <a:buClrTx/>
              <a:buSzTx/>
              <a:buFontTx/>
              <a:buNone/>
              <a:tabLst/>
              <a:defRPr/>
            </a:pPr>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658368" rtl="0" eaLnBrk="1" fontAlgn="auto" latinLnBrk="0" hangingPunct="1">
              <a:lnSpc>
                <a:spcPct val="100000"/>
              </a:lnSpc>
              <a:spcBef>
                <a:spcPts val="0"/>
              </a:spcBef>
              <a:spcAft>
                <a:spcPts val="0"/>
              </a:spcAft>
              <a:buClrTx/>
              <a:buSzTx/>
              <a:buFontTx/>
              <a:buNone/>
              <a:tabLst/>
              <a:defRPr/>
            </a:pPr>
            <a:fld id="{3BADFC14-1453-491C-82A3-A21A669DC7D7}" type="slidenum">
              <a:rPr kumimoji="0" lang="id-ID"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658368" rtl="0" eaLnBrk="1" fontAlgn="auto" latinLnBrk="0" hangingPunct="1">
                <a:lnSpc>
                  <a:spcPct val="100000"/>
                </a:lnSpc>
                <a:spcBef>
                  <a:spcPts val="0"/>
                </a:spcBef>
                <a:spcAft>
                  <a:spcPts val="0"/>
                </a:spcAft>
                <a:buClrTx/>
                <a:buSzTx/>
                <a:buFontTx/>
                <a:buNone/>
                <a:tabLst/>
                <a:defRPr/>
              </a:pPr>
              <a:t>‹#›</a:t>
            </a:fld>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94306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658368" rtl="0" eaLnBrk="1" fontAlgn="auto" latinLnBrk="0" hangingPunct="1">
              <a:lnSpc>
                <a:spcPct val="100000"/>
              </a:lnSpc>
              <a:spcBef>
                <a:spcPts val="0"/>
              </a:spcBef>
              <a:spcAft>
                <a:spcPts val="0"/>
              </a:spcAft>
              <a:buClrTx/>
              <a:buSzTx/>
              <a:buFontTx/>
              <a:buNone/>
              <a:tabLst/>
              <a:defRPr/>
            </a:pPr>
            <a:fld id="{CE2107EE-EF99-4305-A255-AF5B7A9A73AE}" type="datetimeFigureOut">
              <a:rPr kumimoji="0" lang="id-ID"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658368" rtl="0" eaLnBrk="1" fontAlgn="auto" latinLnBrk="0" hangingPunct="1">
                <a:lnSpc>
                  <a:spcPct val="100000"/>
                </a:lnSpc>
                <a:spcBef>
                  <a:spcPts val="0"/>
                </a:spcBef>
                <a:spcAft>
                  <a:spcPts val="0"/>
                </a:spcAft>
                <a:buClrTx/>
                <a:buSzTx/>
                <a:buFontTx/>
                <a:buNone/>
                <a:tabLst/>
                <a:defRPr/>
              </a:pPr>
              <a:t>27/01/2021</a:t>
            </a:fld>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658368" rtl="0" eaLnBrk="1" fontAlgn="auto" latinLnBrk="0" hangingPunct="1">
              <a:lnSpc>
                <a:spcPct val="100000"/>
              </a:lnSpc>
              <a:spcBef>
                <a:spcPts val="0"/>
              </a:spcBef>
              <a:spcAft>
                <a:spcPts val="0"/>
              </a:spcAft>
              <a:buClrTx/>
              <a:buSzTx/>
              <a:buFontTx/>
              <a:buNone/>
              <a:tabLst/>
              <a:defRPr/>
            </a:pPr>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658368" rtl="0" eaLnBrk="1" fontAlgn="auto" latinLnBrk="0" hangingPunct="1">
              <a:lnSpc>
                <a:spcPct val="100000"/>
              </a:lnSpc>
              <a:spcBef>
                <a:spcPts val="0"/>
              </a:spcBef>
              <a:spcAft>
                <a:spcPts val="0"/>
              </a:spcAft>
              <a:buClrTx/>
              <a:buSzTx/>
              <a:buFontTx/>
              <a:buNone/>
              <a:tabLst/>
              <a:defRPr/>
            </a:pPr>
            <a:fld id="{3BADFC14-1453-491C-82A3-A21A669DC7D7}" type="slidenum">
              <a:rPr kumimoji="0" lang="id-ID"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658368" rtl="0" eaLnBrk="1" fontAlgn="auto" latinLnBrk="0" hangingPunct="1">
                <a:lnSpc>
                  <a:spcPct val="100000"/>
                </a:lnSpc>
                <a:spcBef>
                  <a:spcPts val="0"/>
                </a:spcBef>
                <a:spcAft>
                  <a:spcPts val="0"/>
                </a:spcAft>
                <a:buClrTx/>
                <a:buSzTx/>
                <a:buFontTx/>
                <a:buNone/>
                <a:tabLst/>
                <a:defRPr/>
              </a:pPr>
              <a:t>‹#›</a:t>
            </a:fld>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9975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183189"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200"/>
            </a:lvl1pPr>
            <a:lvl2pPr marL="342911" indent="0">
              <a:buNone/>
              <a:defRPr sz="1050"/>
            </a:lvl2pPr>
            <a:lvl3pPr marL="685822" indent="0">
              <a:buNone/>
              <a:defRPr sz="900"/>
            </a:lvl3pPr>
            <a:lvl4pPr marL="1028733" indent="0">
              <a:buNone/>
              <a:defRPr sz="750"/>
            </a:lvl4pPr>
            <a:lvl5pPr marL="1371644" indent="0">
              <a:buNone/>
              <a:defRPr sz="750"/>
            </a:lvl5pPr>
            <a:lvl6pPr marL="1714555" indent="0">
              <a:buNone/>
              <a:defRPr sz="750"/>
            </a:lvl6pPr>
            <a:lvl7pPr marL="2057466" indent="0">
              <a:buNone/>
              <a:defRPr sz="750"/>
            </a:lvl7pPr>
            <a:lvl8pPr marL="2400377" indent="0">
              <a:buNone/>
              <a:defRPr sz="750"/>
            </a:lvl8pPr>
            <a:lvl9pPr marL="2743288"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658368" rtl="0" eaLnBrk="1" fontAlgn="auto" latinLnBrk="0" hangingPunct="1">
              <a:lnSpc>
                <a:spcPct val="100000"/>
              </a:lnSpc>
              <a:spcBef>
                <a:spcPts val="0"/>
              </a:spcBef>
              <a:spcAft>
                <a:spcPts val="0"/>
              </a:spcAft>
              <a:buClrTx/>
              <a:buSzTx/>
              <a:buFontTx/>
              <a:buNone/>
              <a:tabLst/>
              <a:defRPr/>
            </a:pPr>
            <a:fld id="{CE2107EE-EF99-4305-A255-AF5B7A9A73AE}" type="datetimeFigureOut">
              <a:rPr kumimoji="0" lang="id-ID"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658368" rtl="0" eaLnBrk="1" fontAlgn="auto" latinLnBrk="0" hangingPunct="1">
                <a:lnSpc>
                  <a:spcPct val="100000"/>
                </a:lnSpc>
                <a:spcBef>
                  <a:spcPts val="0"/>
                </a:spcBef>
                <a:spcAft>
                  <a:spcPts val="0"/>
                </a:spcAft>
                <a:buClrTx/>
                <a:buSzTx/>
                <a:buFontTx/>
                <a:buNone/>
                <a:tabLst/>
                <a:defRPr/>
              </a:pPr>
              <a:t>27/01/2021</a:t>
            </a:fld>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658368" rtl="0" eaLnBrk="1" fontAlgn="auto" latinLnBrk="0" hangingPunct="1">
              <a:lnSpc>
                <a:spcPct val="100000"/>
              </a:lnSpc>
              <a:spcBef>
                <a:spcPts val="0"/>
              </a:spcBef>
              <a:spcAft>
                <a:spcPts val="0"/>
              </a:spcAft>
              <a:buClrTx/>
              <a:buSzTx/>
              <a:buFontTx/>
              <a:buNone/>
              <a:tabLst/>
              <a:defRPr/>
            </a:pPr>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658368" rtl="0" eaLnBrk="1" fontAlgn="auto" latinLnBrk="0" hangingPunct="1">
              <a:lnSpc>
                <a:spcPct val="100000"/>
              </a:lnSpc>
              <a:spcBef>
                <a:spcPts val="0"/>
              </a:spcBef>
              <a:spcAft>
                <a:spcPts val="0"/>
              </a:spcAft>
              <a:buClrTx/>
              <a:buSzTx/>
              <a:buFontTx/>
              <a:buNone/>
              <a:tabLst/>
              <a:defRPr/>
            </a:pPr>
            <a:fld id="{3BADFC14-1453-491C-82A3-A21A669DC7D7}" type="slidenum">
              <a:rPr kumimoji="0" lang="id-ID"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658368" rtl="0" eaLnBrk="1" fontAlgn="auto" latinLnBrk="0" hangingPunct="1">
                <a:lnSpc>
                  <a:spcPct val="100000"/>
                </a:lnSpc>
                <a:spcBef>
                  <a:spcPts val="0"/>
                </a:spcBef>
                <a:spcAft>
                  <a:spcPts val="0"/>
                </a:spcAft>
                <a:buClrTx/>
                <a:buSzTx/>
                <a:buFontTx/>
                <a:buNone/>
                <a:tabLst/>
                <a:defRPr/>
              </a:pPr>
              <a:t>‹#›</a:t>
            </a:fld>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3892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9" y="987427"/>
            <a:ext cx="6172200" cy="4873625"/>
          </a:xfrm>
        </p:spPr>
        <p:txBody>
          <a:bodyPr anchor="t"/>
          <a:lstStyle>
            <a:lvl1pPr marL="0" indent="0">
              <a:buNone/>
              <a:defRPr sz="2400"/>
            </a:lvl1pPr>
            <a:lvl2pPr marL="342911" indent="0">
              <a:buNone/>
              <a:defRPr sz="2100"/>
            </a:lvl2pPr>
            <a:lvl3pPr marL="685822" indent="0">
              <a:buNone/>
              <a:defRPr sz="1800"/>
            </a:lvl3pPr>
            <a:lvl4pPr marL="1028733" indent="0">
              <a:buNone/>
              <a:defRPr sz="1500"/>
            </a:lvl4pPr>
            <a:lvl5pPr marL="1371644" indent="0">
              <a:buNone/>
              <a:defRPr sz="1500"/>
            </a:lvl5pPr>
            <a:lvl6pPr marL="1714555" indent="0">
              <a:buNone/>
              <a:defRPr sz="1500"/>
            </a:lvl6pPr>
            <a:lvl7pPr marL="2057466" indent="0">
              <a:buNone/>
              <a:defRPr sz="1500"/>
            </a:lvl7pPr>
            <a:lvl8pPr marL="2400377" indent="0">
              <a:buNone/>
              <a:defRPr sz="1500"/>
            </a:lvl8pPr>
            <a:lvl9pPr marL="2743288"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200"/>
            </a:lvl1pPr>
            <a:lvl2pPr marL="342911" indent="0">
              <a:buNone/>
              <a:defRPr sz="1050"/>
            </a:lvl2pPr>
            <a:lvl3pPr marL="685822" indent="0">
              <a:buNone/>
              <a:defRPr sz="900"/>
            </a:lvl3pPr>
            <a:lvl4pPr marL="1028733" indent="0">
              <a:buNone/>
              <a:defRPr sz="750"/>
            </a:lvl4pPr>
            <a:lvl5pPr marL="1371644" indent="0">
              <a:buNone/>
              <a:defRPr sz="750"/>
            </a:lvl5pPr>
            <a:lvl6pPr marL="1714555" indent="0">
              <a:buNone/>
              <a:defRPr sz="750"/>
            </a:lvl6pPr>
            <a:lvl7pPr marL="2057466" indent="0">
              <a:buNone/>
              <a:defRPr sz="750"/>
            </a:lvl7pPr>
            <a:lvl8pPr marL="2400377" indent="0">
              <a:buNone/>
              <a:defRPr sz="750"/>
            </a:lvl8pPr>
            <a:lvl9pPr marL="2743288"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658368" rtl="0" eaLnBrk="1" fontAlgn="auto" latinLnBrk="0" hangingPunct="1">
              <a:lnSpc>
                <a:spcPct val="100000"/>
              </a:lnSpc>
              <a:spcBef>
                <a:spcPts val="0"/>
              </a:spcBef>
              <a:spcAft>
                <a:spcPts val="0"/>
              </a:spcAft>
              <a:buClrTx/>
              <a:buSzTx/>
              <a:buFontTx/>
              <a:buNone/>
              <a:tabLst/>
              <a:defRPr/>
            </a:pPr>
            <a:fld id="{CE2107EE-EF99-4305-A255-AF5B7A9A73AE}" type="datetimeFigureOut">
              <a:rPr kumimoji="0" lang="id-ID"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658368" rtl="0" eaLnBrk="1" fontAlgn="auto" latinLnBrk="0" hangingPunct="1">
                <a:lnSpc>
                  <a:spcPct val="100000"/>
                </a:lnSpc>
                <a:spcBef>
                  <a:spcPts val="0"/>
                </a:spcBef>
                <a:spcAft>
                  <a:spcPts val="0"/>
                </a:spcAft>
                <a:buClrTx/>
                <a:buSzTx/>
                <a:buFontTx/>
                <a:buNone/>
                <a:tabLst/>
                <a:defRPr/>
              </a:pPr>
              <a:t>27/01/2021</a:t>
            </a:fld>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658368" rtl="0" eaLnBrk="1" fontAlgn="auto" latinLnBrk="0" hangingPunct="1">
              <a:lnSpc>
                <a:spcPct val="100000"/>
              </a:lnSpc>
              <a:spcBef>
                <a:spcPts val="0"/>
              </a:spcBef>
              <a:spcAft>
                <a:spcPts val="0"/>
              </a:spcAft>
              <a:buClrTx/>
              <a:buSzTx/>
              <a:buFontTx/>
              <a:buNone/>
              <a:tabLst/>
              <a:defRPr/>
            </a:pPr>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658368" rtl="0" eaLnBrk="1" fontAlgn="auto" latinLnBrk="0" hangingPunct="1">
              <a:lnSpc>
                <a:spcPct val="100000"/>
              </a:lnSpc>
              <a:spcBef>
                <a:spcPts val="0"/>
              </a:spcBef>
              <a:spcAft>
                <a:spcPts val="0"/>
              </a:spcAft>
              <a:buClrTx/>
              <a:buSzTx/>
              <a:buFontTx/>
              <a:buNone/>
              <a:tabLst/>
              <a:defRPr/>
            </a:pPr>
            <a:fld id="{3BADFC14-1453-491C-82A3-A21A669DC7D7}" type="slidenum">
              <a:rPr kumimoji="0" lang="id-ID"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658368" rtl="0" eaLnBrk="1" fontAlgn="auto" latinLnBrk="0" hangingPunct="1">
                <a:lnSpc>
                  <a:spcPct val="100000"/>
                </a:lnSpc>
                <a:spcBef>
                  <a:spcPts val="0"/>
                </a:spcBef>
                <a:spcAft>
                  <a:spcPts val="0"/>
                </a:spcAft>
                <a:buClrTx/>
                <a:buSzTx/>
                <a:buFontTx/>
                <a:buNone/>
                <a:tabLst/>
                <a:defRPr/>
              </a:pPr>
              <a:t>‹#›</a:t>
            </a:fld>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60623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658368" rtl="0" eaLnBrk="1" fontAlgn="auto" latinLnBrk="0" hangingPunct="1">
              <a:lnSpc>
                <a:spcPct val="100000"/>
              </a:lnSpc>
              <a:spcBef>
                <a:spcPts val="0"/>
              </a:spcBef>
              <a:spcAft>
                <a:spcPts val="0"/>
              </a:spcAft>
              <a:buClrTx/>
              <a:buSzTx/>
              <a:buFontTx/>
              <a:buNone/>
              <a:tabLst/>
              <a:defRPr/>
            </a:pPr>
            <a:fld id="{CE2107EE-EF99-4305-A255-AF5B7A9A73AE}" type="datetimeFigureOut">
              <a:rPr kumimoji="0" lang="id-ID"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658368" rtl="0" eaLnBrk="1" fontAlgn="auto" latinLnBrk="0" hangingPunct="1">
                <a:lnSpc>
                  <a:spcPct val="100000"/>
                </a:lnSpc>
                <a:spcBef>
                  <a:spcPts val="0"/>
                </a:spcBef>
                <a:spcAft>
                  <a:spcPts val="0"/>
                </a:spcAft>
                <a:buClrTx/>
                <a:buSzTx/>
                <a:buFontTx/>
                <a:buNone/>
                <a:tabLst/>
                <a:defRPr/>
              </a:pPr>
              <a:t>27/01/2021</a:t>
            </a:fld>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658368" rtl="0" eaLnBrk="1" fontAlgn="auto" latinLnBrk="0" hangingPunct="1">
              <a:lnSpc>
                <a:spcPct val="100000"/>
              </a:lnSpc>
              <a:spcBef>
                <a:spcPts val="0"/>
              </a:spcBef>
              <a:spcAft>
                <a:spcPts val="0"/>
              </a:spcAft>
              <a:buClrTx/>
              <a:buSzTx/>
              <a:buFontTx/>
              <a:buNone/>
              <a:tabLst/>
              <a:defRPr/>
            </a:pPr>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658368" rtl="0" eaLnBrk="1" fontAlgn="auto" latinLnBrk="0" hangingPunct="1">
              <a:lnSpc>
                <a:spcPct val="100000"/>
              </a:lnSpc>
              <a:spcBef>
                <a:spcPts val="0"/>
              </a:spcBef>
              <a:spcAft>
                <a:spcPts val="0"/>
              </a:spcAft>
              <a:buClrTx/>
              <a:buSzTx/>
              <a:buFontTx/>
              <a:buNone/>
              <a:tabLst/>
              <a:defRPr/>
            </a:pPr>
            <a:fld id="{3BADFC14-1453-491C-82A3-A21A669DC7D7}" type="slidenum">
              <a:rPr kumimoji="0" lang="id-ID"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658368" rtl="0" eaLnBrk="1" fontAlgn="auto" latinLnBrk="0" hangingPunct="1">
                <a:lnSpc>
                  <a:spcPct val="100000"/>
                </a:lnSpc>
                <a:spcBef>
                  <a:spcPts val="0"/>
                </a:spcBef>
                <a:spcAft>
                  <a:spcPts val="0"/>
                </a:spcAft>
                <a:buClrTx/>
                <a:buSzTx/>
                <a:buFontTx/>
                <a:buNone/>
                <a:tabLst/>
                <a:defRPr/>
              </a:pPr>
              <a:t>‹#›</a:t>
            </a:fld>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4150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658368" rtl="0" eaLnBrk="1" fontAlgn="auto" latinLnBrk="0" hangingPunct="1">
              <a:lnSpc>
                <a:spcPct val="100000"/>
              </a:lnSpc>
              <a:spcBef>
                <a:spcPts val="0"/>
              </a:spcBef>
              <a:spcAft>
                <a:spcPts val="0"/>
              </a:spcAft>
              <a:buClrTx/>
              <a:buSzTx/>
              <a:buFontTx/>
              <a:buNone/>
              <a:tabLst/>
              <a:defRPr/>
            </a:pPr>
            <a:fld id="{CE2107EE-EF99-4305-A255-AF5B7A9A73AE}" type="datetimeFigureOut">
              <a:rPr kumimoji="0" lang="id-ID"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658368" rtl="0" eaLnBrk="1" fontAlgn="auto" latinLnBrk="0" hangingPunct="1">
                <a:lnSpc>
                  <a:spcPct val="100000"/>
                </a:lnSpc>
                <a:spcBef>
                  <a:spcPts val="0"/>
                </a:spcBef>
                <a:spcAft>
                  <a:spcPts val="0"/>
                </a:spcAft>
                <a:buClrTx/>
                <a:buSzTx/>
                <a:buFontTx/>
                <a:buNone/>
                <a:tabLst/>
                <a:defRPr/>
              </a:pPr>
              <a:t>27/01/2021</a:t>
            </a:fld>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658368" rtl="0" eaLnBrk="1" fontAlgn="auto" latinLnBrk="0" hangingPunct="1">
              <a:lnSpc>
                <a:spcPct val="100000"/>
              </a:lnSpc>
              <a:spcBef>
                <a:spcPts val="0"/>
              </a:spcBef>
              <a:spcAft>
                <a:spcPts val="0"/>
              </a:spcAft>
              <a:buClrTx/>
              <a:buSzTx/>
              <a:buFontTx/>
              <a:buNone/>
              <a:tabLst/>
              <a:defRPr/>
            </a:pPr>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658368" rtl="0" eaLnBrk="1" fontAlgn="auto" latinLnBrk="0" hangingPunct="1">
              <a:lnSpc>
                <a:spcPct val="100000"/>
              </a:lnSpc>
              <a:spcBef>
                <a:spcPts val="0"/>
              </a:spcBef>
              <a:spcAft>
                <a:spcPts val="0"/>
              </a:spcAft>
              <a:buClrTx/>
              <a:buSzTx/>
              <a:buFontTx/>
              <a:buNone/>
              <a:tabLst/>
              <a:defRPr/>
            </a:pPr>
            <a:fld id="{3BADFC14-1453-491C-82A3-A21A669DC7D7}" type="slidenum">
              <a:rPr kumimoji="0" lang="id-ID"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658368" rtl="0" eaLnBrk="1" fontAlgn="auto" latinLnBrk="0" hangingPunct="1">
                <a:lnSpc>
                  <a:spcPct val="100000"/>
                </a:lnSpc>
                <a:spcBef>
                  <a:spcPts val="0"/>
                </a:spcBef>
                <a:spcAft>
                  <a:spcPts val="0"/>
                </a:spcAft>
                <a:buClrTx/>
                <a:buSzTx/>
                <a:buFontTx/>
                <a:buNone/>
                <a:tabLst/>
                <a:defRPr/>
              </a:pPr>
              <a:t>‹#›</a:t>
            </a:fld>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6491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89378CC0-58B1-4277-9805-80298D04B64D}"/>
              </a:ext>
            </a:extLst>
          </p:cNvPr>
          <p:cNvGrpSpPr/>
          <p:nvPr userDrawn="1"/>
        </p:nvGrpSpPr>
        <p:grpSpPr>
          <a:xfrm>
            <a:off x="8708" y="0"/>
            <a:ext cx="12183291" cy="6858000"/>
            <a:chOff x="491575" y="0"/>
            <a:chExt cx="9961092" cy="6858000"/>
          </a:xfrm>
        </p:grpSpPr>
        <p:sp>
          <p:nvSpPr>
            <p:cNvPr id="8" name="Rectangle 7">
              <a:extLst>
                <a:ext uri="{FF2B5EF4-FFF2-40B4-BE49-F238E27FC236}">
                  <a16:creationId xmlns:a16="http://schemas.microsoft.com/office/drawing/2014/main" xmlns="" id="{F3435EDD-3419-4689-8ABF-8E68EC2BBDFB}"/>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Box 9">
              <a:extLst>
                <a:ext uri="{FF2B5EF4-FFF2-40B4-BE49-F238E27FC236}">
                  <a16:creationId xmlns:a16="http://schemas.microsoft.com/office/drawing/2014/main" xmlns="" id="{D51D298C-13CD-415D-A44C-673C251C0595}"/>
                </a:ext>
              </a:extLst>
            </p:cNvPr>
            <p:cNvSpPr txBox="1"/>
            <p:nvPr/>
          </p:nvSpPr>
          <p:spPr>
            <a:xfrm rot="16200000">
              <a:off x="9117129" y="3189611"/>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timeline</a:t>
              </a:r>
            </a:p>
          </p:txBody>
        </p:sp>
      </p:grpSp>
      <p:sp>
        <p:nvSpPr>
          <p:cNvPr id="3" name="Footer Placeholder 2">
            <a:extLst>
              <a:ext uri="{FF2B5EF4-FFF2-40B4-BE49-F238E27FC236}">
                <a16:creationId xmlns:a16="http://schemas.microsoft.com/office/drawing/2014/main" xmlns="" id="{E5CE7254-1100-4313-A3A2-EE4747BD5409}"/>
              </a:ext>
            </a:extLst>
          </p:cNvPr>
          <p:cNvSpPr>
            <a:spLocks noGrp="1"/>
          </p:cNvSpPr>
          <p:nvPr>
            <p:ph type="ftr" sz="quarter" idx="10"/>
          </p:nvPr>
        </p:nvSpPr>
        <p:spPr>
          <a:xfrm>
            <a:off x="485340" y="6508400"/>
            <a:ext cx="5298631" cy="295062"/>
          </a:xfrm>
        </p:spPr>
        <p:txBody>
          <a:bodyPr/>
          <a:lstStyle>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006C80"/>
                </a:solidFill>
                <a:effectLst/>
                <a:uLnTx/>
                <a:uFillTx/>
                <a:latin typeface="Calibri"/>
                <a:ea typeface="+mn-ea"/>
                <a:cs typeface="+mn-cs"/>
              </a:rPr>
              <a:t>Change your text at "Header &amp; Footer" menu</a:t>
            </a:r>
            <a:endParaRPr kumimoji="0" lang="en-US" sz="1100" b="0" i="1" u="none" strike="noStrike" kern="1200" cap="none" spc="0" normalizeH="0" baseline="0" noProof="0" dirty="0">
              <a:ln>
                <a:noFill/>
              </a:ln>
              <a:solidFill>
                <a:srgbClr val="006C80"/>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xmlns="" id="{782B623F-01C0-4E06-89B9-6435973CCF8A}"/>
              </a:ext>
            </a:extLst>
          </p:cNvPr>
          <p:cNvSpPr>
            <a:spLocks noGrp="1"/>
          </p:cNvSpPr>
          <p:nvPr>
            <p:ph type="sldNum" sz="quarter" idx="11"/>
          </p:nvPr>
        </p:nvSpPr>
        <p:spPr>
          <a:xfrm>
            <a:off x="11751291" y="6449214"/>
            <a:ext cx="432000" cy="411080"/>
          </a:xfrm>
        </p:spPr>
        <p:txBody>
          <a:bodyPr/>
          <a:lstStyle>
            <a:lvl1pPr>
              <a:defRPr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1" i="0" u="none" strike="noStrike" kern="1200" cap="none" spc="0" normalizeH="0" baseline="0" noProof="0" smtClean="0">
                <a:ln>
                  <a:noFill/>
                </a:ln>
                <a:solidFill>
                  <a:prstClr val="white"/>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prstClr val="white"/>
              </a:solidFill>
              <a:effectLst/>
              <a:uLnTx/>
              <a:uFillTx/>
              <a:latin typeface="Myriad Pro" panose="020B0503030403020204"/>
              <a:ea typeface="+mn-ea"/>
              <a:cs typeface="+mn-cs"/>
            </a:endParaRPr>
          </a:p>
        </p:txBody>
      </p:sp>
      <p:pic>
        <p:nvPicPr>
          <p:cNvPr id="6" name="Picture 5" descr="Hasil gambar untuk pln logo png">
            <a:extLst>
              <a:ext uri="{FF2B5EF4-FFF2-40B4-BE49-F238E27FC236}">
                <a16:creationId xmlns:a16="http://schemas.microsoft.com/office/drawing/2014/main" xmlns="" id="{488B101F-04C0-4BDD-B367-2C1BDA9F98A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548163" y="177799"/>
            <a:ext cx="1436760" cy="515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099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 Left (dark)">
    <p:bg>
      <p:bgPr>
        <a:solidFill>
          <a:schemeClr val="tx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7" y="137160"/>
            <a:ext cx="9797831" cy="707886"/>
          </a:xfrm>
        </p:spPr>
        <p:txBody>
          <a:bodyPr/>
          <a:lstStyle>
            <a:lvl1pPr algn="l">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623887" y="845046"/>
            <a:ext cx="9797831" cy="523220"/>
          </a:xfrm>
        </p:spPr>
        <p:txBody>
          <a:bodyPr wrap="square">
            <a:spAutoFit/>
          </a:bodyPr>
          <a:lstStyle>
            <a:lvl1pPr marL="0" indent="0" algn="l">
              <a:buNone/>
              <a:defRPr sz="28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grpSp>
        <p:nvGrpSpPr>
          <p:cNvPr id="13" name="Group 12"/>
          <p:cNvGrpSpPr/>
          <p:nvPr userDrawn="1"/>
        </p:nvGrpSpPr>
        <p:grpSpPr>
          <a:xfrm>
            <a:off x="328166" y="6237312"/>
            <a:ext cx="439241" cy="439240"/>
            <a:chOff x="186858" y="6096003"/>
            <a:chExt cx="580550" cy="580549"/>
          </a:xfrm>
          <a:solidFill>
            <a:schemeClr val="bg1">
              <a:lumMod val="95000"/>
              <a:alpha val="25000"/>
            </a:schemeClr>
          </a:solidFill>
        </p:grpSpPr>
        <p:sp>
          <p:nvSpPr>
            <p:cNvPr id="14" name="Rectangle 1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5" name="Rectangle 14"/>
            <p:cNvSpPr/>
            <p:nvPr userDrawn="1"/>
          </p:nvSpPr>
          <p:spPr>
            <a:xfrm>
              <a:off x="186858" y="6612049"/>
              <a:ext cx="580549" cy="64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6" name="Slide Number Placeholder 5"/>
          <p:cNvSpPr>
            <a:spLocks noGrp="1"/>
          </p:cNvSpPr>
          <p:nvPr>
            <p:ph type="sldNum" sz="quarter" idx="12"/>
          </p:nvPr>
        </p:nvSpPr>
        <p:spPr>
          <a:xfrm>
            <a:off x="328169" y="6237312"/>
            <a:ext cx="439241" cy="390437"/>
          </a:xfrm>
          <a:prstGeom prst="rect">
            <a:avLst/>
          </a:prstGeom>
          <a:noFill/>
        </p:spPr>
        <p:txBody>
          <a:bodyPr anchor="ctr"/>
          <a:lstStyle>
            <a:lvl1pPr algn="ctr">
              <a:defRPr sz="1400">
                <a:solidFill>
                  <a:schemeClr val="bg1"/>
                </a:solidFill>
              </a:defRPr>
            </a:lvl1pPr>
          </a:lstStyle>
          <a:p>
            <a:fld id="{F68327C5-B821-4FE9-A59A-A60D9EB59A9A}" type="slidenum">
              <a:rPr lang="en-US" smtClean="0"/>
              <a:pPr/>
              <a:t>‹#›</a:t>
            </a:fld>
            <a:endParaRPr lang="en-US" dirty="0"/>
          </a:p>
        </p:txBody>
      </p:sp>
      <p:pic>
        <p:nvPicPr>
          <p:cNvPr id="10" name="Picture 9"/>
          <p:cNvPicPr>
            <a:picLocks noChangeAspect="1"/>
          </p:cNvPicPr>
          <p:nvPr userDrawn="1"/>
        </p:nvPicPr>
        <p:blipFill>
          <a:blip r:embed="rId3"/>
          <a:stretch>
            <a:fillRect/>
          </a:stretch>
        </p:blipFill>
        <p:spPr>
          <a:xfrm>
            <a:off x="10493757" y="229538"/>
            <a:ext cx="1622504" cy="448056"/>
          </a:xfrm>
          <a:prstGeom prst="rect">
            <a:avLst/>
          </a:prstGeom>
        </p:spPr>
      </p:pic>
      <p:sp>
        <p:nvSpPr>
          <p:cNvPr id="17" name="Rectangle 16"/>
          <p:cNvSpPr/>
          <p:nvPr userDrawn="1"/>
        </p:nvSpPr>
        <p:spPr>
          <a:xfrm>
            <a:off x="10522767" y="95859"/>
            <a:ext cx="1593494" cy="720080"/>
          </a:xfrm>
          <a:prstGeom prst="rect">
            <a:avLst/>
          </a:prstGeom>
          <a:solidFill>
            <a:schemeClr val="tx1">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1739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xmlns="" id="{BBEE7EB1-D85F-494A-B0AA-22946BD39EF0}"/>
              </a:ext>
            </a:extLst>
          </p:cNvPr>
          <p:cNvGrpSpPr/>
          <p:nvPr userDrawn="1"/>
        </p:nvGrpSpPr>
        <p:grpSpPr>
          <a:xfrm>
            <a:off x="-22806" y="1"/>
            <a:ext cx="1216025" cy="6872368"/>
            <a:chOff x="-9525" y="0"/>
            <a:chExt cx="1216025" cy="6858001"/>
          </a:xfrm>
          <a:gradFill flip="none" rotWithShape="1">
            <a:gsLst>
              <a:gs pos="0">
                <a:schemeClr val="bg1"/>
              </a:gs>
              <a:gs pos="90000">
                <a:srgbClr val="00A2B9">
                  <a:alpha val="36000"/>
                </a:srgbClr>
              </a:gs>
              <a:gs pos="100000">
                <a:srgbClr val="009DB4"/>
              </a:gs>
            </a:gsLst>
            <a:lin ang="5400000" scaled="0"/>
            <a:tileRect/>
          </a:gradFill>
        </p:grpSpPr>
        <p:sp>
          <p:nvSpPr>
            <p:cNvPr id="118" name="Rectangle 5">
              <a:extLst>
                <a:ext uri="{FF2B5EF4-FFF2-40B4-BE49-F238E27FC236}">
                  <a16:creationId xmlns:a16="http://schemas.microsoft.com/office/drawing/2014/main" xmlns="" id="{716879DE-E754-4415-8239-295791A935DD}"/>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19" name="Freeform 6">
              <a:extLst>
                <a:ext uri="{FF2B5EF4-FFF2-40B4-BE49-F238E27FC236}">
                  <a16:creationId xmlns:a16="http://schemas.microsoft.com/office/drawing/2014/main" xmlns="" id="{AD263C68-9721-44A4-A12A-BAA271E6ECFB}"/>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0" name="Freeform 7">
              <a:extLst>
                <a:ext uri="{FF2B5EF4-FFF2-40B4-BE49-F238E27FC236}">
                  <a16:creationId xmlns:a16="http://schemas.microsoft.com/office/drawing/2014/main" xmlns="" id="{BC1AC6E8-BCAF-4326-BE07-58724EF56ED2}"/>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1" name="Freeform 8">
              <a:extLst>
                <a:ext uri="{FF2B5EF4-FFF2-40B4-BE49-F238E27FC236}">
                  <a16:creationId xmlns:a16="http://schemas.microsoft.com/office/drawing/2014/main" xmlns="" id="{F9AD838B-61ED-44F0-BAA4-4F73450956A5}"/>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2" name="Freeform 9">
              <a:extLst>
                <a:ext uri="{FF2B5EF4-FFF2-40B4-BE49-F238E27FC236}">
                  <a16:creationId xmlns:a16="http://schemas.microsoft.com/office/drawing/2014/main" xmlns="" id="{D09754A5-7800-4963-81CA-1D72D74BCF06}"/>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3" name="Freeform 10">
              <a:extLst>
                <a:ext uri="{FF2B5EF4-FFF2-40B4-BE49-F238E27FC236}">
                  <a16:creationId xmlns:a16="http://schemas.microsoft.com/office/drawing/2014/main" xmlns="" id="{8D3DF8FE-2ABB-4461-A6CB-28ED9E4E03B7}"/>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4" name="Freeform 11">
              <a:extLst>
                <a:ext uri="{FF2B5EF4-FFF2-40B4-BE49-F238E27FC236}">
                  <a16:creationId xmlns:a16="http://schemas.microsoft.com/office/drawing/2014/main" xmlns="" id="{8F6D6FA1-ABD4-4A6E-8A9B-8456ACB84144}"/>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5" name="Freeform 12">
              <a:extLst>
                <a:ext uri="{FF2B5EF4-FFF2-40B4-BE49-F238E27FC236}">
                  <a16:creationId xmlns:a16="http://schemas.microsoft.com/office/drawing/2014/main" xmlns="" id="{D6871B7E-C2B5-43AC-B5E2-E531B4C87B34}"/>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6" name="Freeform 13">
              <a:extLst>
                <a:ext uri="{FF2B5EF4-FFF2-40B4-BE49-F238E27FC236}">
                  <a16:creationId xmlns:a16="http://schemas.microsoft.com/office/drawing/2014/main" xmlns="" id="{9237A232-FD65-4E0B-8839-400276FB6B42}"/>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7" name="Freeform 14">
              <a:extLst>
                <a:ext uri="{FF2B5EF4-FFF2-40B4-BE49-F238E27FC236}">
                  <a16:creationId xmlns:a16="http://schemas.microsoft.com/office/drawing/2014/main" xmlns="" id="{C160A8FD-D438-4048-ADB1-768EB9AC7442}"/>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8" name="Freeform 15">
              <a:extLst>
                <a:ext uri="{FF2B5EF4-FFF2-40B4-BE49-F238E27FC236}">
                  <a16:creationId xmlns:a16="http://schemas.microsoft.com/office/drawing/2014/main" xmlns="" id="{0B12548E-EAF3-4348-A813-0E437647DA75}"/>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9" name="Line 16">
              <a:extLst>
                <a:ext uri="{FF2B5EF4-FFF2-40B4-BE49-F238E27FC236}">
                  <a16:creationId xmlns:a16="http://schemas.microsoft.com/office/drawing/2014/main" xmlns="" id="{4565D6DE-6AD3-48E5-ACEB-F7B5CFD78A6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30" name="Freeform 17">
              <a:extLst>
                <a:ext uri="{FF2B5EF4-FFF2-40B4-BE49-F238E27FC236}">
                  <a16:creationId xmlns:a16="http://schemas.microsoft.com/office/drawing/2014/main" xmlns="" id="{6396D9F8-A480-481F-AEE7-58072C417BC1}"/>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1" name="Freeform 18">
              <a:extLst>
                <a:ext uri="{FF2B5EF4-FFF2-40B4-BE49-F238E27FC236}">
                  <a16:creationId xmlns:a16="http://schemas.microsoft.com/office/drawing/2014/main" xmlns="" id="{9462D4CC-19EF-4512-939F-78154FB9B956}"/>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2" name="Freeform 19">
              <a:extLst>
                <a:ext uri="{FF2B5EF4-FFF2-40B4-BE49-F238E27FC236}">
                  <a16:creationId xmlns:a16="http://schemas.microsoft.com/office/drawing/2014/main" xmlns="" id="{BCDD2462-DB9A-4990-BDFD-0BF634266526}"/>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3" name="Freeform 20">
              <a:extLst>
                <a:ext uri="{FF2B5EF4-FFF2-40B4-BE49-F238E27FC236}">
                  <a16:creationId xmlns:a16="http://schemas.microsoft.com/office/drawing/2014/main" xmlns="" id="{8CF51024-F971-4E98-A6FB-4A1670EDD27F}"/>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4" name="Rectangle 21">
              <a:extLst>
                <a:ext uri="{FF2B5EF4-FFF2-40B4-BE49-F238E27FC236}">
                  <a16:creationId xmlns:a16="http://schemas.microsoft.com/office/drawing/2014/main" xmlns="" id="{FDC313B7-A2EB-49DF-AF10-5BEA4E5AF278}"/>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5" name="Freeform 22">
              <a:extLst>
                <a:ext uri="{FF2B5EF4-FFF2-40B4-BE49-F238E27FC236}">
                  <a16:creationId xmlns:a16="http://schemas.microsoft.com/office/drawing/2014/main" xmlns="" id="{6742188F-7AC0-4692-8708-CC52713D98D6}"/>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6" name="Freeform 23">
              <a:extLst>
                <a:ext uri="{FF2B5EF4-FFF2-40B4-BE49-F238E27FC236}">
                  <a16:creationId xmlns:a16="http://schemas.microsoft.com/office/drawing/2014/main" xmlns="" id="{5AE03640-CC67-4337-A2A7-A1B14B9DFB9A}"/>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7" name="Freeform 24">
              <a:extLst>
                <a:ext uri="{FF2B5EF4-FFF2-40B4-BE49-F238E27FC236}">
                  <a16:creationId xmlns:a16="http://schemas.microsoft.com/office/drawing/2014/main" xmlns="" id="{DAFA968E-25D0-48E4-BDBB-948646241E29}"/>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8" name="Freeform 25">
              <a:extLst>
                <a:ext uri="{FF2B5EF4-FFF2-40B4-BE49-F238E27FC236}">
                  <a16:creationId xmlns:a16="http://schemas.microsoft.com/office/drawing/2014/main" xmlns="" id="{5E018CFC-DA83-4BA3-8A4F-72473C53EBF6}"/>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9" name="Freeform 26">
              <a:extLst>
                <a:ext uri="{FF2B5EF4-FFF2-40B4-BE49-F238E27FC236}">
                  <a16:creationId xmlns:a16="http://schemas.microsoft.com/office/drawing/2014/main" xmlns="" id="{09F0F74F-CD23-4B16-BFB7-D93B0F41471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0" name="Freeform 27">
              <a:extLst>
                <a:ext uri="{FF2B5EF4-FFF2-40B4-BE49-F238E27FC236}">
                  <a16:creationId xmlns:a16="http://schemas.microsoft.com/office/drawing/2014/main" xmlns="" id="{BC927216-8BDF-4A40-9F6E-B3B5604CE5D9}"/>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1" name="Freeform 28">
              <a:extLst>
                <a:ext uri="{FF2B5EF4-FFF2-40B4-BE49-F238E27FC236}">
                  <a16:creationId xmlns:a16="http://schemas.microsoft.com/office/drawing/2014/main" xmlns="" id="{ED8AB2B0-B055-4F1C-A39A-CDE1363F3B96}"/>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2" name="Freeform 29">
              <a:extLst>
                <a:ext uri="{FF2B5EF4-FFF2-40B4-BE49-F238E27FC236}">
                  <a16:creationId xmlns:a16="http://schemas.microsoft.com/office/drawing/2014/main" xmlns="" id="{5B472F0E-7C27-4E36-8DE5-2A959D964E66}"/>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3" name="Freeform 30">
              <a:extLst>
                <a:ext uri="{FF2B5EF4-FFF2-40B4-BE49-F238E27FC236}">
                  <a16:creationId xmlns:a16="http://schemas.microsoft.com/office/drawing/2014/main" xmlns="" id="{7CF2A38B-81A9-4EE9-B34B-C5240EB748D3}"/>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4" name="Freeform 31">
              <a:extLst>
                <a:ext uri="{FF2B5EF4-FFF2-40B4-BE49-F238E27FC236}">
                  <a16:creationId xmlns:a16="http://schemas.microsoft.com/office/drawing/2014/main" xmlns="" id="{A7F9B6E1-B971-4D8A-9E1C-C2A2B6B91FF5}"/>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4" name="Round Diagonal Corner Rectangle 4">
            <a:extLst>
              <a:ext uri="{FF2B5EF4-FFF2-40B4-BE49-F238E27FC236}">
                <a16:creationId xmlns:a16="http://schemas.microsoft.com/office/drawing/2014/main" xmlns="" id="{838533DF-E2A8-488F-A620-15D59B90057F}"/>
              </a:ext>
            </a:extLst>
          </p:cNvPr>
          <p:cNvSpPr/>
          <p:nvPr userDrawn="1"/>
        </p:nvSpPr>
        <p:spPr>
          <a:xfrm>
            <a:off x="11535356" y="6531002"/>
            <a:ext cx="656644" cy="31906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1" fmla="*/ 3475 w 19956"/>
              <a:gd name="connsiteY0-2" fmla="*/ 0 h 21600"/>
              <a:gd name="connsiteX1-3" fmla="*/ 18125 w 19956"/>
              <a:gd name="connsiteY1-4" fmla="*/ 0 h 21600"/>
              <a:gd name="connsiteX2-5" fmla="*/ 18125 w 19956"/>
              <a:gd name="connsiteY2-6" fmla="*/ 21600 h 21600"/>
              <a:gd name="connsiteX3-7" fmla="*/ 3475 w 19956"/>
              <a:gd name="connsiteY3-8" fmla="*/ 21600 h 21600"/>
              <a:gd name="connsiteX4-9" fmla="*/ 0 w 19956"/>
              <a:gd name="connsiteY4-10" fmla="*/ 10800 h 21600"/>
              <a:gd name="connsiteX5-11" fmla="*/ 3475 w 19956"/>
              <a:gd name="connsiteY5-12" fmla="*/ 0 h 21600"/>
              <a:gd name="connsiteX0-13" fmla="*/ 3475 w 19218"/>
              <a:gd name="connsiteY0-14" fmla="*/ 0 h 21600"/>
              <a:gd name="connsiteX1-15" fmla="*/ 18125 w 19218"/>
              <a:gd name="connsiteY1-16" fmla="*/ 0 h 21600"/>
              <a:gd name="connsiteX2-17" fmla="*/ 18125 w 19218"/>
              <a:gd name="connsiteY2-18" fmla="*/ 21600 h 21600"/>
              <a:gd name="connsiteX3-19" fmla="*/ 3475 w 19218"/>
              <a:gd name="connsiteY3-20" fmla="*/ 21600 h 21600"/>
              <a:gd name="connsiteX4-21" fmla="*/ 0 w 19218"/>
              <a:gd name="connsiteY4-22" fmla="*/ 10800 h 21600"/>
              <a:gd name="connsiteX5-23" fmla="*/ 3475 w 19218"/>
              <a:gd name="connsiteY5-24" fmla="*/ 0 h 21600"/>
              <a:gd name="connsiteX0-25" fmla="*/ 3475 w 18152"/>
              <a:gd name="connsiteY0-26" fmla="*/ 0 h 21600"/>
              <a:gd name="connsiteX1-27" fmla="*/ 18125 w 18152"/>
              <a:gd name="connsiteY1-28" fmla="*/ 0 h 21600"/>
              <a:gd name="connsiteX2-29" fmla="*/ 18125 w 18152"/>
              <a:gd name="connsiteY2-30" fmla="*/ 21600 h 21600"/>
              <a:gd name="connsiteX3-31" fmla="*/ 3475 w 18152"/>
              <a:gd name="connsiteY3-32" fmla="*/ 21600 h 21600"/>
              <a:gd name="connsiteX4-33" fmla="*/ 0 w 18152"/>
              <a:gd name="connsiteY4-34" fmla="*/ 10800 h 21600"/>
              <a:gd name="connsiteX5-35" fmla="*/ 3475 w 18152"/>
              <a:gd name="connsiteY5-36" fmla="*/ 0 h 21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152" h="21600">
                <a:moveTo>
                  <a:pt x="3475" y="0"/>
                </a:moveTo>
                <a:lnTo>
                  <a:pt x="18125" y="0"/>
                </a:lnTo>
                <a:cubicBezTo>
                  <a:pt x="18162" y="12183"/>
                  <a:pt x="18162" y="1692"/>
                  <a:pt x="18125" y="21600"/>
                </a:cubicBezTo>
                <a:lnTo>
                  <a:pt x="3475" y="21600"/>
                </a:lnTo>
                <a:cubicBezTo>
                  <a:pt x="1556" y="21600"/>
                  <a:pt x="0" y="16765"/>
                  <a:pt x="0" y="10800"/>
                </a:cubicBezTo>
                <a:cubicBezTo>
                  <a:pt x="0" y="4835"/>
                  <a:pt x="1556" y="0"/>
                  <a:pt x="3475" y="0"/>
                </a:cubicBezTo>
                <a:close/>
              </a:path>
            </a:pathLst>
          </a:custGeom>
          <a:solidFill>
            <a:srgbClr val="0D5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prstClr val="white"/>
              </a:solidFill>
              <a:effectLst/>
              <a:uLnTx/>
              <a:uFillTx/>
              <a:latin typeface="Calibri"/>
              <a:ea typeface="+mn-ea"/>
              <a:cs typeface="+mn-cs"/>
            </a:endParaRPr>
          </a:p>
        </p:txBody>
      </p:sp>
      <p:grpSp>
        <p:nvGrpSpPr>
          <p:cNvPr id="77" name="Group 76">
            <a:extLst>
              <a:ext uri="{FF2B5EF4-FFF2-40B4-BE49-F238E27FC236}">
                <a16:creationId xmlns:a16="http://schemas.microsoft.com/office/drawing/2014/main" xmlns="" id="{E6DA8467-9B57-4925-B402-ECC83FFEC807}"/>
              </a:ext>
            </a:extLst>
          </p:cNvPr>
          <p:cNvGrpSpPr/>
          <p:nvPr userDrawn="1"/>
        </p:nvGrpSpPr>
        <p:grpSpPr>
          <a:xfrm>
            <a:off x="-9556" y="6644422"/>
            <a:ext cx="8087228" cy="167105"/>
            <a:chOff x="-9189244" y="328389"/>
            <a:chExt cx="20133372" cy="416013"/>
          </a:xfrm>
        </p:grpSpPr>
        <p:sp>
          <p:nvSpPr>
            <p:cNvPr id="79" name="Freeform: Shape 78">
              <a:extLst>
                <a:ext uri="{FF2B5EF4-FFF2-40B4-BE49-F238E27FC236}">
                  <a16:creationId xmlns:a16="http://schemas.microsoft.com/office/drawing/2014/main" xmlns="" id="{84B7D88B-B08D-4FDF-8BF2-E26DB4B5B425}"/>
                </a:ext>
              </a:extLst>
            </p:cNvPr>
            <p:cNvSpPr/>
            <p:nvPr/>
          </p:nvSpPr>
          <p:spPr>
            <a:xfrm>
              <a:off x="-9189244" y="392813"/>
              <a:ext cx="19439695" cy="224717"/>
            </a:xfrm>
            <a:custGeom>
              <a:avLst/>
              <a:gdLst>
                <a:gd name="connsiteX0" fmla="*/ 0 w 2408971"/>
                <a:gd name="connsiteY0" fmla="*/ 151349 h 151349"/>
                <a:gd name="connsiteX1" fmla="*/ 2289153 w 2408971"/>
                <a:gd name="connsiteY1" fmla="*/ 151349 h 151349"/>
                <a:gd name="connsiteX2" fmla="*/ 2408971 w 2408971"/>
                <a:gd name="connsiteY2" fmla="*/ 0 h 151349"/>
                <a:gd name="connsiteX3" fmla="*/ 81981 w 2408971"/>
                <a:gd name="connsiteY3" fmla="*/ 0 h 151349"/>
                <a:gd name="connsiteX4" fmla="*/ 0 w 2408971"/>
                <a:gd name="connsiteY4" fmla="*/ 151349 h 151349"/>
                <a:gd name="connsiteX0" fmla="*/ 0 w 2408971"/>
                <a:gd name="connsiteY0" fmla="*/ 151349 h 151349"/>
                <a:gd name="connsiteX1" fmla="*/ 2289153 w 2408971"/>
                <a:gd name="connsiteY1" fmla="*/ 151349 h 151349"/>
                <a:gd name="connsiteX2" fmla="*/ 2408971 w 2408971"/>
                <a:gd name="connsiteY2" fmla="*/ 0 h 151349"/>
                <a:gd name="connsiteX3" fmla="*/ 723 w 2408971"/>
                <a:gd name="connsiteY3" fmla="*/ 0 h 151349"/>
                <a:gd name="connsiteX4" fmla="*/ 0 w 2408971"/>
                <a:gd name="connsiteY4" fmla="*/ 151349 h 151349"/>
                <a:gd name="connsiteX0" fmla="*/ 1166836 w 3575807"/>
                <a:gd name="connsiteY0" fmla="*/ 151349 h 151349"/>
                <a:gd name="connsiteX1" fmla="*/ 3455989 w 3575807"/>
                <a:gd name="connsiteY1" fmla="*/ 151349 h 151349"/>
                <a:gd name="connsiteX2" fmla="*/ 3575807 w 3575807"/>
                <a:gd name="connsiteY2" fmla="*/ 0 h 151349"/>
                <a:gd name="connsiteX3" fmla="*/ 0 w 3575807"/>
                <a:gd name="connsiteY3" fmla="*/ 0 h 151349"/>
                <a:gd name="connsiteX4" fmla="*/ 1166836 w 3575807"/>
                <a:gd name="connsiteY4" fmla="*/ 151349 h 151349"/>
                <a:gd name="connsiteX0" fmla="*/ 2485 w 3575807"/>
                <a:gd name="connsiteY0" fmla="*/ 151349 h 151349"/>
                <a:gd name="connsiteX1" fmla="*/ 3455989 w 3575807"/>
                <a:gd name="connsiteY1" fmla="*/ 151349 h 151349"/>
                <a:gd name="connsiteX2" fmla="*/ 3575807 w 3575807"/>
                <a:gd name="connsiteY2" fmla="*/ 0 h 151349"/>
                <a:gd name="connsiteX3" fmla="*/ 0 w 3575807"/>
                <a:gd name="connsiteY3" fmla="*/ 0 h 151349"/>
                <a:gd name="connsiteX4" fmla="*/ 2485 w 3575807"/>
                <a:gd name="connsiteY4" fmla="*/ 151349 h 151349"/>
                <a:gd name="connsiteX0" fmla="*/ 177 w 3576707"/>
                <a:gd name="connsiteY0" fmla="*/ 151349 h 151349"/>
                <a:gd name="connsiteX1" fmla="*/ 3456889 w 3576707"/>
                <a:gd name="connsiteY1" fmla="*/ 151349 h 151349"/>
                <a:gd name="connsiteX2" fmla="*/ 3576707 w 3576707"/>
                <a:gd name="connsiteY2" fmla="*/ 0 h 151349"/>
                <a:gd name="connsiteX3" fmla="*/ 900 w 3576707"/>
                <a:gd name="connsiteY3" fmla="*/ 0 h 151349"/>
                <a:gd name="connsiteX4" fmla="*/ 177 w 3576707"/>
                <a:gd name="connsiteY4" fmla="*/ 151349 h 151349"/>
                <a:gd name="connsiteX0" fmla="*/ 5692 w 3582222"/>
                <a:gd name="connsiteY0" fmla="*/ 151349 h 151349"/>
                <a:gd name="connsiteX1" fmla="*/ 3462404 w 3582222"/>
                <a:gd name="connsiteY1" fmla="*/ 151349 h 151349"/>
                <a:gd name="connsiteX2" fmla="*/ 3582222 w 3582222"/>
                <a:gd name="connsiteY2" fmla="*/ 0 h 151349"/>
                <a:gd name="connsiteX3" fmla="*/ 0 w 3582222"/>
                <a:gd name="connsiteY3" fmla="*/ 1604 h 151349"/>
                <a:gd name="connsiteX4" fmla="*/ 5692 w 3582222"/>
                <a:gd name="connsiteY4" fmla="*/ 151349 h 151349"/>
                <a:gd name="connsiteX0" fmla="*/ 5692 w 3582222"/>
                <a:gd name="connsiteY0" fmla="*/ 151349 h 151349"/>
                <a:gd name="connsiteX1" fmla="*/ 3462404 w 3582222"/>
                <a:gd name="connsiteY1" fmla="*/ 151349 h 151349"/>
                <a:gd name="connsiteX2" fmla="*/ 3582222 w 3582222"/>
                <a:gd name="connsiteY2" fmla="*/ 0 h 151349"/>
                <a:gd name="connsiteX3" fmla="*/ 0 w 3582222"/>
                <a:gd name="connsiteY3" fmla="*/ 1 h 151349"/>
                <a:gd name="connsiteX4" fmla="*/ 5692 w 3582222"/>
                <a:gd name="connsiteY4" fmla="*/ 151349 h 151349"/>
                <a:gd name="connsiteX0" fmla="*/ 880 w 3582222"/>
                <a:gd name="connsiteY0" fmla="*/ 151349 h 151349"/>
                <a:gd name="connsiteX1" fmla="*/ 3462404 w 3582222"/>
                <a:gd name="connsiteY1" fmla="*/ 151349 h 151349"/>
                <a:gd name="connsiteX2" fmla="*/ 3582222 w 3582222"/>
                <a:gd name="connsiteY2" fmla="*/ 0 h 151349"/>
                <a:gd name="connsiteX3" fmla="*/ 0 w 3582222"/>
                <a:gd name="connsiteY3" fmla="*/ 1 h 151349"/>
                <a:gd name="connsiteX4" fmla="*/ 880 w 3582222"/>
                <a:gd name="connsiteY4" fmla="*/ 151349 h 151349"/>
                <a:gd name="connsiteX0" fmla="*/ 9511435 w 13092777"/>
                <a:gd name="connsiteY0" fmla="*/ 151349 h 151349"/>
                <a:gd name="connsiteX1" fmla="*/ 12972959 w 13092777"/>
                <a:gd name="connsiteY1" fmla="*/ 151349 h 151349"/>
                <a:gd name="connsiteX2" fmla="*/ 13092777 w 13092777"/>
                <a:gd name="connsiteY2" fmla="*/ 0 h 151349"/>
                <a:gd name="connsiteX3" fmla="*/ 0 w 13092777"/>
                <a:gd name="connsiteY3" fmla="*/ 23957 h 151349"/>
                <a:gd name="connsiteX4" fmla="*/ 9511435 w 13092777"/>
                <a:gd name="connsiteY4" fmla="*/ 151349 h 151349"/>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23957 h 159334"/>
                <a:gd name="connsiteX4" fmla="*/ 55 w 13099938"/>
                <a:gd name="connsiteY4" fmla="*/ 159334 h 159334"/>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15971 h 159334"/>
                <a:gd name="connsiteX4" fmla="*/ 55 w 13099938"/>
                <a:gd name="connsiteY4" fmla="*/ 159334 h 159334"/>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7985 h 159334"/>
                <a:gd name="connsiteX4" fmla="*/ 55 w 13099938"/>
                <a:gd name="connsiteY4" fmla="*/ 159334 h 159334"/>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0 h 159334"/>
                <a:gd name="connsiteX4" fmla="*/ 55 w 13099938"/>
                <a:gd name="connsiteY4" fmla="*/ 159334 h 159334"/>
                <a:gd name="connsiteX0" fmla="*/ 55 w 13099938"/>
                <a:gd name="connsiteY0" fmla="*/ 167319 h 167319"/>
                <a:gd name="connsiteX1" fmla="*/ 12980120 w 13099938"/>
                <a:gd name="connsiteY1" fmla="*/ 151349 h 167319"/>
                <a:gd name="connsiteX2" fmla="*/ 13099938 w 13099938"/>
                <a:gd name="connsiteY2" fmla="*/ 0 h 167319"/>
                <a:gd name="connsiteX3" fmla="*/ 7161 w 13099938"/>
                <a:gd name="connsiteY3" fmla="*/ 0 h 167319"/>
                <a:gd name="connsiteX4" fmla="*/ 55 w 13099938"/>
                <a:gd name="connsiteY4" fmla="*/ 167319 h 167319"/>
                <a:gd name="connsiteX0" fmla="*/ 55 w 13099938"/>
                <a:gd name="connsiteY0" fmla="*/ 183290 h 183290"/>
                <a:gd name="connsiteX1" fmla="*/ 12980120 w 13099938"/>
                <a:gd name="connsiteY1" fmla="*/ 151349 h 183290"/>
                <a:gd name="connsiteX2" fmla="*/ 13099938 w 13099938"/>
                <a:gd name="connsiteY2" fmla="*/ 0 h 183290"/>
                <a:gd name="connsiteX3" fmla="*/ 7161 w 13099938"/>
                <a:gd name="connsiteY3" fmla="*/ 0 h 183290"/>
                <a:gd name="connsiteX4" fmla="*/ 55 w 13099938"/>
                <a:gd name="connsiteY4" fmla="*/ 183290 h 183290"/>
                <a:gd name="connsiteX0" fmla="*/ 55 w 13099938"/>
                <a:gd name="connsiteY0" fmla="*/ 183290 h 183290"/>
                <a:gd name="connsiteX1" fmla="*/ 12980120 w 13099938"/>
                <a:gd name="connsiteY1" fmla="*/ 151349 h 183290"/>
                <a:gd name="connsiteX2" fmla="*/ 13099938 w 13099938"/>
                <a:gd name="connsiteY2" fmla="*/ 0 h 183290"/>
                <a:gd name="connsiteX3" fmla="*/ 7161 w 13099938"/>
                <a:gd name="connsiteY3" fmla="*/ 0 h 183290"/>
                <a:gd name="connsiteX4" fmla="*/ 55 w 13099938"/>
                <a:gd name="connsiteY4" fmla="*/ 183290 h 183290"/>
                <a:gd name="connsiteX0" fmla="*/ 55 w 13099938"/>
                <a:gd name="connsiteY0" fmla="*/ 167319 h 167319"/>
                <a:gd name="connsiteX1" fmla="*/ 12980120 w 13099938"/>
                <a:gd name="connsiteY1" fmla="*/ 151349 h 167319"/>
                <a:gd name="connsiteX2" fmla="*/ 13099938 w 13099938"/>
                <a:gd name="connsiteY2" fmla="*/ 0 h 167319"/>
                <a:gd name="connsiteX3" fmla="*/ 7161 w 13099938"/>
                <a:gd name="connsiteY3" fmla="*/ 0 h 167319"/>
                <a:gd name="connsiteX4" fmla="*/ 55 w 13099938"/>
                <a:gd name="connsiteY4" fmla="*/ 167319 h 167319"/>
                <a:gd name="connsiteX0" fmla="*/ 55 w 13099938"/>
                <a:gd name="connsiteY0" fmla="*/ 183290 h 183290"/>
                <a:gd name="connsiteX1" fmla="*/ 12980120 w 13099938"/>
                <a:gd name="connsiteY1" fmla="*/ 151349 h 183290"/>
                <a:gd name="connsiteX2" fmla="*/ 13099938 w 13099938"/>
                <a:gd name="connsiteY2" fmla="*/ 0 h 183290"/>
                <a:gd name="connsiteX3" fmla="*/ 7161 w 13099938"/>
                <a:gd name="connsiteY3" fmla="*/ 0 h 183290"/>
                <a:gd name="connsiteX4" fmla="*/ 55 w 13099938"/>
                <a:gd name="connsiteY4" fmla="*/ 183290 h 183290"/>
                <a:gd name="connsiteX0" fmla="*/ 879 w 13092777"/>
                <a:gd name="connsiteY0" fmla="*/ 151348 h 151348"/>
                <a:gd name="connsiteX1" fmla="*/ 12972959 w 13092777"/>
                <a:gd name="connsiteY1" fmla="*/ 151349 h 151348"/>
                <a:gd name="connsiteX2" fmla="*/ 13092777 w 13092777"/>
                <a:gd name="connsiteY2" fmla="*/ 0 h 151348"/>
                <a:gd name="connsiteX3" fmla="*/ 0 w 13092777"/>
                <a:gd name="connsiteY3" fmla="*/ 0 h 151348"/>
                <a:gd name="connsiteX4" fmla="*/ 879 w 13092777"/>
                <a:gd name="connsiteY4" fmla="*/ 151348 h 151348"/>
                <a:gd name="connsiteX0" fmla="*/ 4871 w 13092777"/>
                <a:gd name="connsiteY0" fmla="*/ 151348 h 151350"/>
                <a:gd name="connsiteX1" fmla="*/ 12972959 w 13092777"/>
                <a:gd name="connsiteY1" fmla="*/ 151349 h 151350"/>
                <a:gd name="connsiteX2" fmla="*/ 13092777 w 13092777"/>
                <a:gd name="connsiteY2" fmla="*/ 0 h 151350"/>
                <a:gd name="connsiteX3" fmla="*/ 0 w 13092777"/>
                <a:gd name="connsiteY3" fmla="*/ 0 h 151350"/>
                <a:gd name="connsiteX4" fmla="*/ 4871 w 13092777"/>
                <a:gd name="connsiteY4" fmla="*/ 151348 h 151350"/>
                <a:gd name="connsiteX0" fmla="*/ 879 w 13092777"/>
                <a:gd name="connsiteY0" fmla="*/ 135377 h 151348"/>
                <a:gd name="connsiteX1" fmla="*/ 12972959 w 13092777"/>
                <a:gd name="connsiteY1" fmla="*/ 151349 h 151348"/>
                <a:gd name="connsiteX2" fmla="*/ 13092777 w 13092777"/>
                <a:gd name="connsiteY2" fmla="*/ 0 h 151348"/>
                <a:gd name="connsiteX3" fmla="*/ 0 w 13092777"/>
                <a:gd name="connsiteY3" fmla="*/ 0 h 151348"/>
                <a:gd name="connsiteX4" fmla="*/ 879 w 13092777"/>
                <a:gd name="connsiteY4" fmla="*/ 135377 h 151348"/>
                <a:gd name="connsiteX0" fmla="*/ 95 w 13095986"/>
                <a:gd name="connsiteY0" fmla="*/ 139369 h 151350"/>
                <a:gd name="connsiteX1" fmla="*/ 12976168 w 13095986"/>
                <a:gd name="connsiteY1" fmla="*/ 151349 h 151350"/>
                <a:gd name="connsiteX2" fmla="*/ 13095986 w 13095986"/>
                <a:gd name="connsiteY2" fmla="*/ 0 h 151350"/>
                <a:gd name="connsiteX3" fmla="*/ 3209 w 13095986"/>
                <a:gd name="connsiteY3" fmla="*/ 0 h 151350"/>
                <a:gd name="connsiteX4" fmla="*/ 95 w 13095986"/>
                <a:gd name="connsiteY4" fmla="*/ 139369 h 151350"/>
                <a:gd name="connsiteX0" fmla="*/ 96 w 13095986"/>
                <a:gd name="connsiteY0" fmla="*/ 147354 h 151348"/>
                <a:gd name="connsiteX1" fmla="*/ 12976168 w 13095986"/>
                <a:gd name="connsiteY1" fmla="*/ 151349 h 151348"/>
                <a:gd name="connsiteX2" fmla="*/ 13095986 w 13095986"/>
                <a:gd name="connsiteY2" fmla="*/ 0 h 151348"/>
                <a:gd name="connsiteX3" fmla="*/ 3209 w 13095986"/>
                <a:gd name="connsiteY3" fmla="*/ 0 h 151348"/>
                <a:gd name="connsiteX4" fmla="*/ 96 w 13095986"/>
                <a:gd name="connsiteY4" fmla="*/ 147354 h 151348"/>
                <a:gd name="connsiteX0" fmla="*/ 96 w 13095986"/>
                <a:gd name="connsiteY0" fmla="*/ 143360 h 151350"/>
                <a:gd name="connsiteX1" fmla="*/ 12976168 w 13095986"/>
                <a:gd name="connsiteY1" fmla="*/ 151349 h 151350"/>
                <a:gd name="connsiteX2" fmla="*/ 13095986 w 13095986"/>
                <a:gd name="connsiteY2" fmla="*/ 0 h 151350"/>
                <a:gd name="connsiteX3" fmla="*/ 3209 w 13095986"/>
                <a:gd name="connsiteY3" fmla="*/ 0 h 151350"/>
                <a:gd name="connsiteX4" fmla="*/ 96 w 13095986"/>
                <a:gd name="connsiteY4" fmla="*/ 143360 h 151350"/>
                <a:gd name="connsiteX0" fmla="*/ 96 w 13095986"/>
                <a:gd name="connsiteY0" fmla="*/ 143360 h 151348"/>
                <a:gd name="connsiteX1" fmla="*/ 12976168 w 13095986"/>
                <a:gd name="connsiteY1" fmla="*/ 151349 h 151348"/>
                <a:gd name="connsiteX2" fmla="*/ 13095986 w 13095986"/>
                <a:gd name="connsiteY2" fmla="*/ 0 h 151348"/>
                <a:gd name="connsiteX3" fmla="*/ 3209 w 13095986"/>
                <a:gd name="connsiteY3" fmla="*/ 0 h 151348"/>
                <a:gd name="connsiteX4" fmla="*/ 96 w 13095986"/>
                <a:gd name="connsiteY4" fmla="*/ 143360 h 151348"/>
                <a:gd name="connsiteX0" fmla="*/ 4873 w 13092777"/>
                <a:gd name="connsiteY0" fmla="*/ 139366 h 151350"/>
                <a:gd name="connsiteX1" fmla="*/ 12972959 w 13092777"/>
                <a:gd name="connsiteY1" fmla="*/ 151349 h 151350"/>
                <a:gd name="connsiteX2" fmla="*/ 13092777 w 13092777"/>
                <a:gd name="connsiteY2" fmla="*/ 0 h 151350"/>
                <a:gd name="connsiteX3" fmla="*/ 0 w 13092777"/>
                <a:gd name="connsiteY3" fmla="*/ 0 h 151350"/>
                <a:gd name="connsiteX4" fmla="*/ 4873 w 13092777"/>
                <a:gd name="connsiteY4" fmla="*/ 139366 h 151350"/>
                <a:gd name="connsiteX0" fmla="*/ 8865 w 13092777"/>
                <a:gd name="connsiteY0" fmla="*/ 147353 h 151348"/>
                <a:gd name="connsiteX1" fmla="*/ 12972959 w 13092777"/>
                <a:gd name="connsiteY1" fmla="*/ 151349 h 151348"/>
                <a:gd name="connsiteX2" fmla="*/ 13092777 w 13092777"/>
                <a:gd name="connsiteY2" fmla="*/ 0 h 151348"/>
                <a:gd name="connsiteX3" fmla="*/ 0 w 13092777"/>
                <a:gd name="connsiteY3" fmla="*/ 0 h 151348"/>
                <a:gd name="connsiteX4" fmla="*/ 8865 w 13092777"/>
                <a:gd name="connsiteY4" fmla="*/ 147353 h 151348"/>
                <a:gd name="connsiteX0" fmla="*/ 879 w 13092777"/>
                <a:gd name="connsiteY0" fmla="*/ 147352 h 151350"/>
                <a:gd name="connsiteX1" fmla="*/ 12972959 w 13092777"/>
                <a:gd name="connsiteY1" fmla="*/ 151349 h 151350"/>
                <a:gd name="connsiteX2" fmla="*/ 13092777 w 13092777"/>
                <a:gd name="connsiteY2" fmla="*/ 0 h 151350"/>
                <a:gd name="connsiteX3" fmla="*/ 0 w 13092777"/>
                <a:gd name="connsiteY3" fmla="*/ 0 h 151350"/>
                <a:gd name="connsiteX4" fmla="*/ 879 w 13092777"/>
                <a:gd name="connsiteY4" fmla="*/ 147352 h 15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777" h="151350">
                  <a:moveTo>
                    <a:pt x="879" y="147352"/>
                  </a:moveTo>
                  <a:lnTo>
                    <a:pt x="12972959" y="151349"/>
                  </a:lnTo>
                  <a:lnTo>
                    <a:pt x="13092777" y="0"/>
                  </a:lnTo>
                  <a:lnTo>
                    <a:pt x="0" y="0"/>
                  </a:lnTo>
                  <a:cubicBezTo>
                    <a:pt x="828" y="50450"/>
                    <a:pt x="51" y="96902"/>
                    <a:pt x="879" y="147352"/>
                  </a:cubicBezTo>
                  <a:close/>
                </a:path>
              </a:pathLst>
            </a:custGeom>
            <a:gradFill flip="none" rotWithShape="1">
              <a:gsLst>
                <a:gs pos="40000">
                  <a:srgbClr val="068C9E"/>
                </a:gs>
                <a:gs pos="0">
                  <a:srgbClr val="01A8B6"/>
                </a:gs>
                <a:gs pos="100000">
                  <a:srgbClr val="0F5972"/>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Freeform: Shape 79">
              <a:extLst>
                <a:ext uri="{FF2B5EF4-FFF2-40B4-BE49-F238E27FC236}">
                  <a16:creationId xmlns:a16="http://schemas.microsoft.com/office/drawing/2014/main" xmlns="" id="{5AE9E488-6997-4FC5-AE10-F84FFE775530}"/>
                </a:ext>
              </a:extLst>
            </p:cNvPr>
            <p:cNvSpPr/>
            <p:nvPr/>
          </p:nvSpPr>
          <p:spPr>
            <a:xfrm>
              <a:off x="10010614" y="328389"/>
              <a:ext cx="481435" cy="416013"/>
            </a:xfrm>
            <a:custGeom>
              <a:avLst/>
              <a:gdLst>
                <a:gd name="connsiteX0" fmla="*/ 0 w 321869"/>
                <a:gd name="connsiteY0" fmla="*/ 277978 h 277978"/>
                <a:gd name="connsiteX1" fmla="*/ 102413 w 321869"/>
                <a:gd name="connsiteY1" fmla="*/ 277978 h 277978"/>
                <a:gd name="connsiteX2" fmla="*/ 321869 w 321869"/>
                <a:gd name="connsiteY2" fmla="*/ 7315 h 277978"/>
                <a:gd name="connsiteX3" fmla="*/ 212141 w 321869"/>
                <a:gd name="connsiteY3" fmla="*/ 0 h 277978"/>
                <a:gd name="connsiteX4" fmla="*/ 0 w 321869"/>
                <a:gd name="connsiteY4" fmla="*/ 277978 h 277978"/>
                <a:gd name="connsiteX0" fmla="*/ 0 w 319487"/>
                <a:gd name="connsiteY0" fmla="*/ 280188 h 280188"/>
                <a:gd name="connsiteX1" fmla="*/ 102413 w 319487"/>
                <a:gd name="connsiteY1" fmla="*/ 280188 h 280188"/>
                <a:gd name="connsiteX2" fmla="*/ 319487 w 319487"/>
                <a:gd name="connsiteY2" fmla="*/ 0 h 280188"/>
                <a:gd name="connsiteX3" fmla="*/ 212141 w 319487"/>
                <a:gd name="connsiteY3" fmla="*/ 2210 h 280188"/>
                <a:gd name="connsiteX4" fmla="*/ 0 w 319487"/>
                <a:gd name="connsiteY4" fmla="*/ 280188 h 280188"/>
                <a:gd name="connsiteX0" fmla="*/ 0 w 324250"/>
                <a:gd name="connsiteY0" fmla="*/ 280188 h 280188"/>
                <a:gd name="connsiteX1" fmla="*/ 107176 w 324250"/>
                <a:gd name="connsiteY1" fmla="*/ 280188 h 280188"/>
                <a:gd name="connsiteX2" fmla="*/ 324250 w 324250"/>
                <a:gd name="connsiteY2" fmla="*/ 0 h 280188"/>
                <a:gd name="connsiteX3" fmla="*/ 216904 w 324250"/>
                <a:gd name="connsiteY3" fmla="*/ 2210 h 280188"/>
                <a:gd name="connsiteX4" fmla="*/ 0 w 324250"/>
                <a:gd name="connsiteY4" fmla="*/ 280188 h 28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50" h="280188">
                  <a:moveTo>
                    <a:pt x="0" y="280188"/>
                  </a:moveTo>
                  <a:lnTo>
                    <a:pt x="107176" y="280188"/>
                  </a:lnTo>
                  <a:lnTo>
                    <a:pt x="324250" y="0"/>
                  </a:lnTo>
                  <a:lnTo>
                    <a:pt x="216904" y="2210"/>
                  </a:lnTo>
                  <a:lnTo>
                    <a:pt x="0" y="280188"/>
                  </a:lnTo>
                  <a:close/>
                </a:path>
              </a:pathLst>
            </a:custGeom>
            <a:solidFill>
              <a:srgbClr val="01A8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Freeform: Shape 80">
              <a:extLst>
                <a:ext uri="{FF2B5EF4-FFF2-40B4-BE49-F238E27FC236}">
                  <a16:creationId xmlns:a16="http://schemas.microsoft.com/office/drawing/2014/main" xmlns="" id="{C33073E8-BE9E-4CEB-8DE5-3263A9562082}"/>
                </a:ext>
              </a:extLst>
            </p:cNvPr>
            <p:cNvSpPr/>
            <p:nvPr/>
          </p:nvSpPr>
          <p:spPr>
            <a:xfrm>
              <a:off x="10298202" y="401283"/>
              <a:ext cx="516198" cy="215671"/>
            </a:xfrm>
            <a:custGeom>
              <a:avLst/>
              <a:gdLst>
                <a:gd name="connsiteX0" fmla="*/ 0 w 347663"/>
                <a:gd name="connsiteY0" fmla="*/ 142875 h 145256"/>
                <a:gd name="connsiteX1" fmla="*/ 126207 w 347663"/>
                <a:gd name="connsiteY1" fmla="*/ 2381 h 145256"/>
                <a:gd name="connsiteX2" fmla="*/ 347663 w 347663"/>
                <a:gd name="connsiteY2" fmla="*/ 0 h 145256"/>
                <a:gd name="connsiteX3" fmla="*/ 228600 w 347663"/>
                <a:gd name="connsiteY3" fmla="*/ 145256 h 145256"/>
                <a:gd name="connsiteX4" fmla="*/ 0 w 347663"/>
                <a:gd name="connsiteY4" fmla="*/ 142875 h 145256"/>
                <a:gd name="connsiteX0" fmla="*/ 0 w 347663"/>
                <a:gd name="connsiteY0" fmla="*/ 145256 h 147637"/>
                <a:gd name="connsiteX1" fmla="*/ 116682 w 347663"/>
                <a:gd name="connsiteY1" fmla="*/ 0 h 147637"/>
                <a:gd name="connsiteX2" fmla="*/ 347663 w 347663"/>
                <a:gd name="connsiteY2" fmla="*/ 2381 h 147637"/>
                <a:gd name="connsiteX3" fmla="*/ 228600 w 347663"/>
                <a:gd name="connsiteY3" fmla="*/ 147637 h 147637"/>
                <a:gd name="connsiteX4" fmla="*/ 0 w 347663"/>
                <a:gd name="connsiteY4" fmla="*/ 145256 h 147637"/>
                <a:gd name="connsiteX0" fmla="*/ 0 w 347663"/>
                <a:gd name="connsiteY0" fmla="*/ 142875 h 145256"/>
                <a:gd name="connsiteX1" fmla="*/ 111919 w 347663"/>
                <a:gd name="connsiteY1" fmla="*/ 1 h 145256"/>
                <a:gd name="connsiteX2" fmla="*/ 347663 w 347663"/>
                <a:gd name="connsiteY2" fmla="*/ 0 h 145256"/>
                <a:gd name="connsiteX3" fmla="*/ 228600 w 347663"/>
                <a:gd name="connsiteY3" fmla="*/ 145256 h 145256"/>
                <a:gd name="connsiteX4" fmla="*/ 0 w 347663"/>
                <a:gd name="connsiteY4" fmla="*/ 142875 h 145256"/>
                <a:gd name="connsiteX0" fmla="*/ 0 w 347663"/>
                <a:gd name="connsiteY0" fmla="*/ 142875 h 145256"/>
                <a:gd name="connsiteX1" fmla="*/ 111919 w 347663"/>
                <a:gd name="connsiteY1" fmla="*/ 1 h 145256"/>
                <a:gd name="connsiteX2" fmla="*/ 347663 w 347663"/>
                <a:gd name="connsiteY2" fmla="*/ 0 h 145256"/>
                <a:gd name="connsiteX3" fmla="*/ 233363 w 347663"/>
                <a:gd name="connsiteY3" fmla="*/ 145256 h 145256"/>
                <a:gd name="connsiteX4" fmla="*/ 0 w 347663"/>
                <a:gd name="connsiteY4" fmla="*/ 142875 h 14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63" h="145256">
                  <a:moveTo>
                    <a:pt x="0" y="142875"/>
                  </a:moveTo>
                  <a:lnTo>
                    <a:pt x="111919" y="1"/>
                  </a:lnTo>
                  <a:lnTo>
                    <a:pt x="347663" y="0"/>
                  </a:lnTo>
                  <a:lnTo>
                    <a:pt x="233363" y="145256"/>
                  </a:lnTo>
                  <a:lnTo>
                    <a:pt x="0" y="142875"/>
                  </a:lnTo>
                  <a:close/>
                </a:path>
              </a:pathLst>
            </a:custGeom>
            <a:solidFill>
              <a:srgbClr val="0F59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Freeform: Shape 81">
              <a:extLst>
                <a:ext uri="{FF2B5EF4-FFF2-40B4-BE49-F238E27FC236}">
                  <a16:creationId xmlns:a16="http://schemas.microsoft.com/office/drawing/2014/main" xmlns="" id="{AD2EA7C7-5F42-4D55-8ECB-08955F61B649}"/>
                </a:ext>
              </a:extLst>
            </p:cNvPr>
            <p:cNvSpPr/>
            <p:nvPr/>
          </p:nvSpPr>
          <p:spPr>
            <a:xfrm>
              <a:off x="10667785" y="385713"/>
              <a:ext cx="276343" cy="238790"/>
            </a:xfrm>
            <a:custGeom>
              <a:avLst/>
              <a:gdLst>
                <a:gd name="connsiteX0" fmla="*/ 0 w 321869"/>
                <a:gd name="connsiteY0" fmla="*/ 277978 h 277978"/>
                <a:gd name="connsiteX1" fmla="*/ 102413 w 321869"/>
                <a:gd name="connsiteY1" fmla="*/ 277978 h 277978"/>
                <a:gd name="connsiteX2" fmla="*/ 321869 w 321869"/>
                <a:gd name="connsiteY2" fmla="*/ 7315 h 277978"/>
                <a:gd name="connsiteX3" fmla="*/ 212141 w 321869"/>
                <a:gd name="connsiteY3" fmla="*/ 0 h 277978"/>
                <a:gd name="connsiteX4" fmla="*/ 0 w 321869"/>
                <a:gd name="connsiteY4" fmla="*/ 277978 h 277978"/>
                <a:gd name="connsiteX0" fmla="*/ 0 w 319487"/>
                <a:gd name="connsiteY0" fmla="*/ 280188 h 280188"/>
                <a:gd name="connsiteX1" fmla="*/ 102413 w 319487"/>
                <a:gd name="connsiteY1" fmla="*/ 280188 h 280188"/>
                <a:gd name="connsiteX2" fmla="*/ 319487 w 319487"/>
                <a:gd name="connsiteY2" fmla="*/ 0 h 280188"/>
                <a:gd name="connsiteX3" fmla="*/ 212141 w 319487"/>
                <a:gd name="connsiteY3" fmla="*/ 2210 h 280188"/>
                <a:gd name="connsiteX4" fmla="*/ 0 w 319487"/>
                <a:gd name="connsiteY4" fmla="*/ 280188 h 280188"/>
                <a:gd name="connsiteX0" fmla="*/ 0 w 324250"/>
                <a:gd name="connsiteY0" fmla="*/ 280188 h 280188"/>
                <a:gd name="connsiteX1" fmla="*/ 107176 w 324250"/>
                <a:gd name="connsiteY1" fmla="*/ 280188 h 280188"/>
                <a:gd name="connsiteX2" fmla="*/ 324250 w 324250"/>
                <a:gd name="connsiteY2" fmla="*/ 0 h 280188"/>
                <a:gd name="connsiteX3" fmla="*/ 216904 w 324250"/>
                <a:gd name="connsiteY3" fmla="*/ 2210 h 280188"/>
                <a:gd name="connsiteX4" fmla="*/ 0 w 324250"/>
                <a:gd name="connsiteY4" fmla="*/ 280188 h 28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50" h="280188">
                  <a:moveTo>
                    <a:pt x="0" y="280188"/>
                  </a:moveTo>
                  <a:lnTo>
                    <a:pt x="107176" y="280188"/>
                  </a:lnTo>
                  <a:lnTo>
                    <a:pt x="324250" y="0"/>
                  </a:lnTo>
                  <a:lnTo>
                    <a:pt x="216904" y="2210"/>
                  </a:lnTo>
                  <a:lnTo>
                    <a:pt x="0" y="280188"/>
                  </a:lnTo>
                  <a:close/>
                </a:path>
              </a:pathLst>
            </a:cu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Text Placeholder 2"/>
          <p:cNvSpPr>
            <a:spLocks noGrp="1"/>
          </p:cNvSpPr>
          <p:nvPr>
            <p:ph type="body" sz="quarter" idx="13"/>
          </p:nvPr>
        </p:nvSpPr>
        <p:spPr>
          <a:xfrm>
            <a:off x="272470" y="1008993"/>
            <a:ext cx="11564268" cy="5270601"/>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Rectangle 72">
            <a:extLst>
              <a:ext uri="{FF2B5EF4-FFF2-40B4-BE49-F238E27FC236}">
                <a16:creationId xmlns:a16="http://schemas.microsoft.com/office/drawing/2014/main" xmlns="" id="{83AE93C7-68D6-474B-82BA-A1E40F77086E}"/>
              </a:ext>
            </a:extLst>
          </p:cNvPr>
          <p:cNvSpPr/>
          <p:nvPr userDrawn="1"/>
        </p:nvSpPr>
        <p:spPr>
          <a:xfrm>
            <a:off x="0" y="9547"/>
            <a:ext cx="1331366" cy="732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75" name="Freeform: Shape 74">
            <a:extLst>
              <a:ext uri="{FF2B5EF4-FFF2-40B4-BE49-F238E27FC236}">
                <a16:creationId xmlns:a16="http://schemas.microsoft.com/office/drawing/2014/main" xmlns="" id="{0B5959D6-F2E4-4AEA-867B-7B894777D382}"/>
              </a:ext>
            </a:extLst>
          </p:cNvPr>
          <p:cNvSpPr/>
          <p:nvPr userDrawn="1"/>
        </p:nvSpPr>
        <p:spPr>
          <a:xfrm>
            <a:off x="346102" y="-10741"/>
            <a:ext cx="6977863" cy="637199"/>
          </a:xfrm>
          <a:custGeom>
            <a:avLst/>
            <a:gdLst>
              <a:gd name="connsiteX0" fmla="*/ 0 w 7168896"/>
              <a:gd name="connsiteY0" fmla="*/ 665683 h 680314"/>
              <a:gd name="connsiteX1" fmla="*/ 248717 w 7168896"/>
              <a:gd name="connsiteY1" fmla="*/ 0 h 680314"/>
              <a:gd name="connsiteX2" fmla="*/ 7168896 w 7168896"/>
              <a:gd name="connsiteY2" fmla="*/ 0 h 680314"/>
              <a:gd name="connsiteX3" fmla="*/ 7168896 w 7168896"/>
              <a:gd name="connsiteY3" fmla="*/ 680314 h 680314"/>
              <a:gd name="connsiteX4" fmla="*/ 0 w 7168896"/>
              <a:gd name="connsiteY4" fmla="*/ 665683 h 680314"/>
              <a:gd name="connsiteX0" fmla="*/ 0 w 7190842"/>
              <a:gd name="connsiteY0" fmla="*/ 680313 h 680314"/>
              <a:gd name="connsiteX1" fmla="*/ 270663 w 7190842"/>
              <a:gd name="connsiteY1" fmla="*/ 0 h 680314"/>
              <a:gd name="connsiteX2" fmla="*/ 7190842 w 7190842"/>
              <a:gd name="connsiteY2" fmla="*/ 0 h 680314"/>
              <a:gd name="connsiteX3" fmla="*/ 7190842 w 7190842"/>
              <a:gd name="connsiteY3" fmla="*/ 680314 h 680314"/>
              <a:gd name="connsiteX4" fmla="*/ 0 w 7190842"/>
              <a:gd name="connsiteY4" fmla="*/ 680313 h 680314"/>
              <a:gd name="connsiteX0" fmla="*/ 0 w 7190842"/>
              <a:gd name="connsiteY0" fmla="*/ 680313 h 680314"/>
              <a:gd name="connsiteX1" fmla="*/ 270663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4"/>
              <a:gd name="connsiteX1" fmla="*/ 512065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3"/>
              <a:gd name="connsiteX1" fmla="*/ 512065 w 7190842"/>
              <a:gd name="connsiteY1" fmla="*/ 0 h 680313"/>
              <a:gd name="connsiteX2" fmla="*/ 7190842 w 7190842"/>
              <a:gd name="connsiteY2" fmla="*/ 0 h 680313"/>
              <a:gd name="connsiteX3" fmla="*/ 6803137 w 7190842"/>
              <a:gd name="connsiteY3" fmla="*/ 672999 h 680313"/>
              <a:gd name="connsiteX4" fmla="*/ 0 w 7190842"/>
              <a:gd name="connsiteY4" fmla="*/ 680313 h 680313"/>
              <a:gd name="connsiteX0" fmla="*/ 0 w 7190842"/>
              <a:gd name="connsiteY0" fmla="*/ 680313 h 680313"/>
              <a:gd name="connsiteX1" fmla="*/ 512065 w 7190842"/>
              <a:gd name="connsiteY1" fmla="*/ 0 h 680313"/>
              <a:gd name="connsiteX2" fmla="*/ 7190842 w 7190842"/>
              <a:gd name="connsiteY2" fmla="*/ 0 h 680313"/>
              <a:gd name="connsiteX3" fmla="*/ 6678779 w 7190842"/>
              <a:gd name="connsiteY3" fmla="*/ 672999 h 680313"/>
              <a:gd name="connsiteX4" fmla="*/ 0 w 7190842"/>
              <a:gd name="connsiteY4" fmla="*/ 680313 h 680313"/>
              <a:gd name="connsiteX0" fmla="*/ 0 w 7190842"/>
              <a:gd name="connsiteY0" fmla="*/ 680313 h 687629"/>
              <a:gd name="connsiteX1" fmla="*/ 512065 w 7190842"/>
              <a:gd name="connsiteY1" fmla="*/ 0 h 687629"/>
              <a:gd name="connsiteX2" fmla="*/ 7190842 w 7190842"/>
              <a:gd name="connsiteY2" fmla="*/ 0 h 687629"/>
              <a:gd name="connsiteX3" fmla="*/ 6664149 w 7190842"/>
              <a:gd name="connsiteY3" fmla="*/ 687629 h 687629"/>
              <a:gd name="connsiteX4" fmla="*/ 0 w 7190842"/>
              <a:gd name="connsiteY4" fmla="*/ 680313 h 687629"/>
              <a:gd name="connsiteX0" fmla="*/ 0 w 7122782"/>
              <a:gd name="connsiteY0" fmla="*/ 680313 h 687629"/>
              <a:gd name="connsiteX1" fmla="*/ 512065 w 7122782"/>
              <a:gd name="connsiteY1" fmla="*/ 0 h 687629"/>
              <a:gd name="connsiteX2" fmla="*/ 7122782 w 7122782"/>
              <a:gd name="connsiteY2" fmla="*/ 89421 h 687629"/>
              <a:gd name="connsiteX3" fmla="*/ 6664149 w 7122782"/>
              <a:gd name="connsiteY3" fmla="*/ 687629 h 687629"/>
              <a:gd name="connsiteX4" fmla="*/ 0 w 7122782"/>
              <a:gd name="connsiteY4" fmla="*/ 680313 h 687629"/>
              <a:gd name="connsiteX0" fmla="*/ 0 w 7122782"/>
              <a:gd name="connsiteY0" fmla="*/ 590892 h 598208"/>
              <a:gd name="connsiteX1" fmla="*/ 444006 w 7122782"/>
              <a:gd name="connsiteY1" fmla="*/ 17885 h 598208"/>
              <a:gd name="connsiteX2" fmla="*/ 7122782 w 7122782"/>
              <a:gd name="connsiteY2" fmla="*/ 0 h 598208"/>
              <a:gd name="connsiteX3" fmla="*/ 6664149 w 7122782"/>
              <a:gd name="connsiteY3" fmla="*/ 598208 h 598208"/>
              <a:gd name="connsiteX4" fmla="*/ 0 w 7122782"/>
              <a:gd name="connsiteY4" fmla="*/ 590892 h 598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2782" h="598208">
                <a:moveTo>
                  <a:pt x="0" y="590892"/>
                </a:moveTo>
                <a:lnTo>
                  <a:pt x="444006" y="17885"/>
                </a:lnTo>
                <a:lnTo>
                  <a:pt x="7122782" y="0"/>
                </a:lnTo>
                <a:lnTo>
                  <a:pt x="6664149" y="598208"/>
                </a:lnTo>
                <a:lnTo>
                  <a:pt x="0" y="590892"/>
                </a:lnTo>
                <a:close/>
              </a:path>
            </a:pathLst>
          </a:custGeom>
          <a:gradFill>
            <a:gsLst>
              <a:gs pos="0">
                <a:srgbClr val="00B0F0"/>
              </a:gs>
              <a:gs pos="24000">
                <a:srgbClr val="25C6E3"/>
              </a:gs>
              <a:gs pos="100000">
                <a:srgbClr val="2FDCFF"/>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Freeform: Shape 75">
            <a:extLst>
              <a:ext uri="{FF2B5EF4-FFF2-40B4-BE49-F238E27FC236}">
                <a16:creationId xmlns:a16="http://schemas.microsoft.com/office/drawing/2014/main" xmlns="" id="{DDE7AFD2-3056-413D-BC59-D28B5D968D93}"/>
              </a:ext>
            </a:extLst>
          </p:cNvPr>
          <p:cNvSpPr/>
          <p:nvPr userDrawn="1"/>
        </p:nvSpPr>
        <p:spPr>
          <a:xfrm>
            <a:off x="93195" y="86564"/>
            <a:ext cx="7044538" cy="732449"/>
          </a:xfrm>
          <a:custGeom>
            <a:avLst/>
            <a:gdLst>
              <a:gd name="connsiteX0" fmla="*/ 0 w 7168896"/>
              <a:gd name="connsiteY0" fmla="*/ 665683 h 680314"/>
              <a:gd name="connsiteX1" fmla="*/ 248717 w 7168896"/>
              <a:gd name="connsiteY1" fmla="*/ 0 h 680314"/>
              <a:gd name="connsiteX2" fmla="*/ 7168896 w 7168896"/>
              <a:gd name="connsiteY2" fmla="*/ 0 h 680314"/>
              <a:gd name="connsiteX3" fmla="*/ 7168896 w 7168896"/>
              <a:gd name="connsiteY3" fmla="*/ 680314 h 680314"/>
              <a:gd name="connsiteX4" fmla="*/ 0 w 7168896"/>
              <a:gd name="connsiteY4" fmla="*/ 665683 h 680314"/>
              <a:gd name="connsiteX0" fmla="*/ 0 w 7190842"/>
              <a:gd name="connsiteY0" fmla="*/ 680313 h 680314"/>
              <a:gd name="connsiteX1" fmla="*/ 270663 w 7190842"/>
              <a:gd name="connsiteY1" fmla="*/ 0 h 680314"/>
              <a:gd name="connsiteX2" fmla="*/ 7190842 w 7190842"/>
              <a:gd name="connsiteY2" fmla="*/ 0 h 680314"/>
              <a:gd name="connsiteX3" fmla="*/ 7190842 w 7190842"/>
              <a:gd name="connsiteY3" fmla="*/ 680314 h 680314"/>
              <a:gd name="connsiteX4" fmla="*/ 0 w 7190842"/>
              <a:gd name="connsiteY4" fmla="*/ 680313 h 680314"/>
              <a:gd name="connsiteX0" fmla="*/ 0 w 7190842"/>
              <a:gd name="connsiteY0" fmla="*/ 680313 h 680314"/>
              <a:gd name="connsiteX1" fmla="*/ 270663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4"/>
              <a:gd name="connsiteX1" fmla="*/ 512065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3"/>
              <a:gd name="connsiteX1" fmla="*/ 512065 w 7190842"/>
              <a:gd name="connsiteY1" fmla="*/ 0 h 680313"/>
              <a:gd name="connsiteX2" fmla="*/ 7190842 w 7190842"/>
              <a:gd name="connsiteY2" fmla="*/ 0 h 680313"/>
              <a:gd name="connsiteX3" fmla="*/ 6803137 w 7190842"/>
              <a:gd name="connsiteY3" fmla="*/ 672999 h 680313"/>
              <a:gd name="connsiteX4" fmla="*/ 0 w 7190842"/>
              <a:gd name="connsiteY4" fmla="*/ 680313 h 680313"/>
              <a:gd name="connsiteX0" fmla="*/ 0 w 7190842"/>
              <a:gd name="connsiteY0" fmla="*/ 680313 h 680313"/>
              <a:gd name="connsiteX1" fmla="*/ 512065 w 7190842"/>
              <a:gd name="connsiteY1" fmla="*/ 0 h 680313"/>
              <a:gd name="connsiteX2" fmla="*/ 7190842 w 7190842"/>
              <a:gd name="connsiteY2" fmla="*/ 0 h 680313"/>
              <a:gd name="connsiteX3" fmla="*/ 6678779 w 7190842"/>
              <a:gd name="connsiteY3" fmla="*/ 672999 h 680313"/>
              <a:gd name="connsiteX4" fmla="*/ 0 w 7190842"/>
              <a:gd name="connsiteY4" fmla="*/ 680313 h 680313"/>
              <a:gd name="connsiteX0" fmla="*/ 0 w 7190842"/>
              <a:gd name="connsiteY0" fmla="*/ 680313 h 687629"/>
              <a:gd name="connsiteX1" fmla="*/ 512065 w 7190842"/>
              <a:gd name="connsiteY1" fmla="*/ 0 h 687629"/>
              <a:gd name="connsiteX2" fmla="*/ 7190842 w 7190842"/>
              <a:gd name="connsiteY2" fmla="*/ 0 h 687629"/>
              <a:gd name="connsiteX3" fmla="*/ 6664149 w 7190842"/>
              <a:gd name="connsiteY3" fmla="*/ 687629 h 687629"/>
              <a:gd name="connsiteX4" fmla="*/ 0 w 7190842"/>
              <a:gd name="connsiteY4" fmla="*/ 680313 h 68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0842" h="687629">
                <a:moveTo>
                  <a:pt x="0" y="680313"/>
                </a:moveTo>
                <a:lnTo>
                  <a:pt x="512065" y="0"/>
                </a:lnTo>
                <a:lnTo>
                  <a:pt x="7190842" y="0"/>
                </a:lnTo>
                <a:lnTo>
                  <a:pt x="6664149" y="687629"/>
                </a:lnTo>
                <a:lnTo>
                  <a:pt x="0" y="680313"/>
                </a:lnTo>
                <a:close/>
              </a:path>
            </a:pathLst>
          </a:custGeom>
          <a:gradFill>
            <a:gsLst>
              <a:gs pos="0">
                <a:srgbClr val="00A2B9">
                  <a:lumMod val="94000"/>
                  <a:lumOff val="6000"/>
                </a:srgbClr>
              </a:gs>
              <a:gs pos="30000">
                <a:srgbClr val="00A2B9"/>
              </a:gs>
              <a:gs pos="100000">
                <a:srgbClr val="25C6E3">
                  <a:lumMod val="8700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Freeform: Shape 77">
            <a:extLst>
              <a:ext uri="{FF2B5EF4-FFF2-40B4-BE49-F238E27FC236}">
                <a16:creationId xmlns:a16="http://schemas.microsoft.com/office/drawing/2014/main" xmlns="" id="{19623FA1-9D83-4652-A3C6-3EF94F2A713C}"/>
              </a:ext>
            </a:extLst>
          </p:cNvPr>
          <p:cNvSpPr/>
          <p:nvPr userDrawn="1"/>
        </p:nvSpPr>
        <p:spPr>
          <a:xfrm>
            <a:off x="7315" y="-1"/>
            <a:ext cx="7044538" cy="732449"/>
          </a:xfrm>
          <a:custGeom>
            <a:avLst/>
            <a:gdLst>
              <a:gd name="connsiteX0" fmla="*/ 0 w 7168896"/>
              <a:gd name="connsiteY0" fmla="*/ 665683 h 680314"/>
              <a:gd name="connsiteX1" fmla="*/ 248717 w 7168896"/>
              <a:gd name="connsiteY1" fmla="*/ 0 h 680314"/>
              <a:gd name="connsiteX2" fmla="*/ 7168896 w 7168896"/>
              <a:gd name="connsiteY2" fmla="*/ 0 h 680314"/>
              <a:gd name="connsiteX3" fmla="*/ 7168896 w 7168896"/>
              <a:gd name="connsiteY3" fmla="*/ 680314 h 680314"/>
              <a:gd name="connsiteX4" fmla="*/ 0 w 7168896"/>
              <a:gd name="connsiteY4" fmla="*/ 665683 h 680314"/>
              <a:gd name="connsiteX0" fmla="*/ 0 w 7190842"/>
              <a:gd name="connsiteY0" fmla="*/ 680313 h 680314"/>
              <a:gd name="connsiteX1" fmla="*/ 270663 w 7190842"/>
              <a:gd name="connsiteY1" fmla="*/ 0 h 680314"/>
              <a:gd name="connsiteX2" fmla="*/ 7190842 w 7190842"/>
              <a:gd name="connsiteY2" fmla="*/ 0 h 680314"/>
              <a:gd name="connsiteX3" fmla="*/ 7190842 w 7190842"/>
              <a:gd name="connsiteY3" fmla="*/ 680314 h 680314"/>
              <a:gd name="connsiteX4" fmla="*/ 0 w 7190842"/>
              <a:gd name="connsiteY4" fmla="*/ 680313 h 680314"/>
              <a:gd name="connsiteX0" fmla="*/ 0 w 7190842"/>
              <a:gd name="connsiteY0" fmla="*/ 680313 h 680314"/>
              <a:gd name="connsiteX1" fmla="*/ 270663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4"/>
              <a:gd name="connsiteX1" fmla="*/ 512065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3"/>
              <a:gd name="connsiteX1" fmla="*/ 512065 w 7190842"/>
              <a:gd name="connsiteY1" fmla="*/ 0 h 680313"/>
              <a:gd name="connsiteX2" fmla="*/ 7190842 w 7190842"/>
              <a:gd name="connsiteY2" fmla="*/ 0 h 680313"/>
              <a:gd name="connsiteX3" fmla="*/ 6803137 w 7190842"/>
              <a:gd name="connsiteY3" fmla="*/ 672999 h 680313"/>
              <a:gd name="connsiteX4" fmla="*/ 0 w 7190842"/>
              <a:gd name="connsiteY4" fmla="*/ 680313 h 680313"/>
              <a:gd name="connsiteX0" fmla="*/ 0 w 7190842"/>
              <a:gd name="connsiteY0" fmla="*/ 680313 h 680313"/>
              <a:gd name="connsiteX1" fmla="*/ 512065 w 7190842"/>
              <a:gd name="connsiteY1" fmla="*/ 0 h 680313"/>
              <a:gd name="connsiteX2" fmla="*/ 7190842 w 7190842"/>
              <a:gd name="connsiteY2" fmla="*/ 0 h 680313"/>
              <a:gd name="connsiteX3" fmla="*/ 6678779 w 7190842"/>
              <a:gd name="connsiteY3" fmla="*/ 672999 h 680313"/>
              <a:gd name="connsiteX4" fmla="*/ 0 w 7190842"/>
              <a:gd name="connsiteY4" fmla="*/ 680313 h 680313"/>
              <a:gd name="connsiteX0" fmla="*/ 0 w 7190842"/>
              <a:gd name="connsiteY0" fmla="*/ 680313 h 687629"/>
              <a:gd name="connsiteX1" fmla="*/ 512065 w 7190842"/>
              <a:gd name="connsiteY1" fmla="*/ 0 h 687629"/>
              <a:gd name="connsiteX2" fmla="*/ 7190842 w 7190842"/>
              <a:gd name="connsiteY2" fmla="*/ 0 h 687629"/>
              <a:gd name="connsiteX3" fmla="*/ 6664149 w 7190842"/>
              <a:gd name="connsiteY3" fmla="*/ 687629 h 687629"/>
              <a:gd name="connsiteX4" fmla="*/ 0 w 7190842"/>
              <a:gd name="connsiteY4" fmla="*/ 680313 h 68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0842" h="687629">
                <a:moveTo>
                  <a:pt x="0" y="680313"/>
                </a:moveTo>
                <a:lnTo>
                  <a:pt x="512065" y="0"/>
                </a:lnTo>
                <a:lnTo>
                  <a:pt x="7190842" y="0"/>
                </a:lnTo>
                <a:lnTo>
                  <a:pt x="6664149" y="687629"/>
                </a:lnTo>
                <a:lnTo>
                  <a:pt x="0" y="680313"/>
                </a:lnTo>
                <a:close/>
              </a:path>
            </a:pathLst>
          </a:custGeom>
          <a:gradFill>
            <a:gsLst>
              <a:gs pos="0">
                <a:srgbClr val="055A71"/>
              </a:gs>
              <a:gs pos="30000">
                <a:srgbClr val="037088"/>
              </a:gs>
              <a:gs pos="100000">
                <a:srgbClr val="00A2BA"/>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Rectangle 88">
            <a:extLst>
              <a:ext uri="{FF2B5EF4-FFF2-40B4-BE49-F238E27FC236}">
                <a16:creationId xmlns:a16="http://schemas.microsoft.com/office/drawing/2014/main" xmlns="" id="{2C3D1E56-E4C0-482A-83E1-E4D822D041A6}"/>
              </a:ext>
            </a:extLst>
          </p:cNvPr>
          <p:cNvSpPr/>
          <p:nvPr userDrawn="1"/>
        </p:nvSpPr>
        <p:spPr>
          <a:xfrm>
            <a:off x="515000" y="146004"/>
            <a:ext cx="1143000"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46" name="Group 145">
            <a:extLst>
              <a:ext uri="{FF2B5EF4-FFF2-40B4-BE49-F238E27FC236}">
                <a16:creationId xmlns:a16="http://schemas.microsoft.com/office/drawing/2014/main" xmlns="" id="{7328510B-0E15-42D7-979A-078C3ABD7264}"/>
              </a:ext>
            </a:extLst>
          </p:cNvPr>
          <p:cNvGrpSpPr/>
          <p:nvPr userDrawn="1"/>
        </p:nvGrpSpPr>
        <p:grpSpPr>
          <a:xfrm>
            <a:off x="10766490" y="3165"/>
            <a:ext cx="1453493" cy="6527837"/>
            <a:chOff x="10766490" y="3165"/>
            <a:chExt cx="1453493" cy="6527837"/>
          </a:xfrm>
          <a:gradFill flip="none" rotWithShape="1">
            <a:gsLst>
              <a:gs pos="61000">
                <a:srgbClr val="83C0C9">
                  <a:lumMod val="92000"/>
                  <a:lumOff val="8000"/>
                </a:srgbClr>
              </a:gs>
              <a:gs pos="0">
                <a:schemeClr val="bg1">
                  <a:lumMod val="95000"/>
                  <a:alpha val="71000"/>
                </a:schemeClr>
              </a:gs>
              <a:gs pos="100000">
                <a:srgbClr val="007D91">
                  <a:alpha val="1000"/>
                  <a:lumMod val="100000"/>
                </a:srgbClr>
              </a:gs>
            </a:gsLst>
            <a:lin ang="5400000" scaled="0"/>
            <a:tileRect/>
          </a:gradFill>
        </p:grpSpPr>
        <p:sp>
          <p:nvSpPr>
            <p:cNvPr id="147" name="Rectangle 5">
              <a:extLst>
                <a:ext uri="{FF2B5EF4-FFF2-40B4-BE49-F238E27FC236}">
                  <a16:creationId xmlns:a16="http://schemas.microsoft.com/office/drawing/2014/main" xmlns="" id="{8A212A0F-0244-4BA6-AD58-ECD5FB5C615B}"/>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8" name="Freeform 6">
              <a:extLst>
                <a:ext uri="{FF2B5EF4-FFF2-40B4-BE49-F238E27FC236}">
                  <a16:creationId xmlns:a16="http://schemas.microsoft.com/office/drawing/2014/main" xmlns="" id="{812E6E09-5AA8-4528-B791-40075A737B89}"/>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9" name="Freeform 14">
              <a:extLst>
                <a:ext uri="{FF2B5EF4-FFF2-40B4-BE49-F238E27FC236}">
                  <a16:creationId xmlns:a16="http://schemas.microsoft.com/office/drawing/2014/main" xmlns="" id="{B1A38CA9-1195-4BBF-8208-B0E51581EAB1}"/>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0" name="Freeform 16">
              <a:extLst>
                <a:ext uri="{FF2B5EF4-FFF2-40B4-BE49-F238E27FC236}">
                  <a16:creationId xmlns:a16="http://schemas.microsoft.com/office/drawing/2014/main" xmlns="" id="{10D0508D-D854-4AE4-B1E7-AD0C1EB62B7F}"/>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1" name="Freeform 17">
              <a:extLst>
                <a:ext uri="{FF2B5EF4-FFF2-40B4-BE49-F238E27FC236}">
                  <a16:creationId xmlns:a16="http://schemas.microsoft.com/office/drawing/2014/main" xmlns="" id="{F36CCC7A-105F-4E73-A463-4CE3DD4D9066}"/>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xmlns="" id="{EF2718C4-CA62-445A-B9A2-D87E5E92AF64}"/>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xmlns="" id="{97CC06CB-0F5B-4FF1-9D31-507B65F42727}"/>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xmlns="" id="{3506DA64-78DE-4648-92A4-E24BE241BB93}"/>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5" name="Freeform 22">
              <a:extLst>
                <a:ext uri="{FF2B5EF4-FFF2-40B4-BE49-F238E27FC236}">
                  <a16:creationId xmlns:a16="http://schemas.microsoft.com/office/drawing/2014/main" xmlns="" id="{AB80C26E-F132-48B7-8D9A-15785FDF7B83}"/>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6" name="Freeform 23">
              <a:extLst>
                <a:ext uri="{FF2B5EF4-FFF2-40B4-BE49-F238E27FC236}">
                  <a16:creationId xmlns:a16="http://schemas.microsoft.com/office/drawing/2014/main" xmlns="" id="{96597BB9-273A-4A1A-B679-3F8C317DED7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7" name="Freeform 25">
              <a:extLst>
                <a:ext uri="{FF2B5EF4-FFF2-40B4-BE49-F238E27FC236}">
                  <a16:creationId xmlns:a16="http://schemas.microsoft.com/office/drawing/2014/main" xmlns="" id="{50DEDB90-0382-4085-B4F4-781F6FBACC08}"/>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8" name="Freeform 26">
              <a:extLst>
                <a:ext uri="{FF2B5EF4-FFF2-40B4-BE49-F238E27FC236}">
                  <a16:creationId xmlns:a16="http://schemas.microsoft.com/office/drawing/2014/main" xmlns="" id="{501980B9-9E06-41A1-8E80-D2329A81046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9" name="Freeform 27">
              <a:extLst>
                <a:ext uri="{FF2B5EF4-FFF2-40B4-BE49-F238E27FC236}">
                  <a16:creationId xmlns:a16="http://schemas.microsoft.com/office/drawing/2014/main" xmlns="" id="{A4CB157A-B694-43F2-9C29-2FC6DFF1EAC9}"/>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0" name="Freeform 28">
              <a:extLst>
                <a:ext uri="{FF2B5EF4-FFF2-40B4-BE49-F238E27FC236}">
                  <a16:creationId xmlns:a16="http://schemas.microsoft.com/office/drawing/2014/main" xmlns="" id="{E3F2E4B4-224E-4B3C-8B25-F83162AF06FA}"/>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1" name="Freeform 32">
              <a:extLst>
                <a:ext uri="{FF2B5EF4-FFF2-40B4-BE49-F238E27FC236}">
                  <a16:creationId xmlns:a16="http://schemas.microsoft.com/office/drawing/2014/main" xmlns="" id="{2ED5C818-045E-4552-91A9-2270C63697E7}"/>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2" name="Rectangle 33">
              <a:extLst>
                <a:ext uri="{FF2B5EF4-FFF2-40B4-BE49-F238E27FC236}">
                  <a16:creationId xmlns:a16="http://schemas.microsoft.com/office/drawing/2014/main" xmlns="" id="{7ABD0E11-2DF2-4331-A71D-74A02072B74F}"/>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3" name="Freeform 34">
              <a:extLst>
                <a:ext uri="{FF2B5EF4-FFF2-40B4-BE49-F238E27FC236}">
                  <a16:creationId xmlns:a16="http://schemas.microsoft.com/office/drawing/2014/main" xmlns="" id="{A7134B46-E488-4118-A9DA-D3BF799E7D61}"/>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4" name="Freeform 35">
              <a:extLst>
                <a:ext uri="{FF2B5EF4-FFF2-40B4-BE49-F238E27FC236}">
                  <a16:creationId xmlns:a16="http://schemas.microsoft.com/office/drawing/2014/main" xmlns="" id="{956F659D-574B-4C7B-9DA9-5525A7C2AB48}"/>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5" name="Freeform 36">
              <a:extLst>
                <a:ext uri="{FF2B5EF4-FFF2-40B4-BE49-F238E27FC236}">
                  <a16:creationId xmlns:a16="http://schemas.microsoft.com/office/drawing/2014/main" xmlns="" id="{CD51208A-BE36-4A6C-92A9-F943AF9826D6}"/>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6" name="Freeform 37">
              <a:extLst>
                <a:ext uri="{FF2B5EF4-FFF2-40B4-BE49-F238E27FC236}">
                  <a16:creationId xmlns:a16="http://schemas.microsoft.com/office/drawing/2014/main" xmlns="" id="{2D24551C-1725-4C53-AC87-5294532F0A96}"/>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7" name="Freeform 39">
              <a:extLst>
                <a:ext uri="{FF2B5EF4-FFF2-40B4-BE49-F238E27FC236}">
                  <a16:creationId xmlns:a16="http://schemas.microsoft.com/office/drawing/2014/main" xmlns="" id="{ADDBAB34-BDE8-4BB2-8F18-40E9DD655DBF}"/>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8" name="Freeform 40">
              <a:extLst>
                <a:ext uri="{FF2B5EF4-FFF2-40B4-BE49-F238E27FC236}">
                  <a16:creationId xmlns:a16="http://schemas.microsoft.com/office/drawing/2014/main" xmlns="" id="{4E85A24E-0959-44D2-9DED-11F3C3856822}"/>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9" name="Freeform 43">
              <a:extLst>
                <a:ext uri="{FF2B5EF4-FFF2-40B4-BE49-F238E27FC236}">
                  <a16:creationId xmlns:a16="http://schemas.microsoft.com/office/drawing/2014/main" xmlns="" id="{DEF34078-55D9-42BE-A605-7CB107C765F9}"/>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0" name="Freeform 44">
              <a:extLst>
                <a:ext uri="{FF2B5EF4-FFF2-40B4-BE49-F238E27FC236}">
                  <a16:creationId xmlns:a16="http://schemas.microsoft.com/office/drawing/2014/main" xmlns="" id="{79EE9652-8C29-486C-9288-B63A5CD92B8F}"/>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1" name="Freeform 32">
              <a:extLst>
                <a:ext uri="{FF2B5EF4-FFF2-40B4-BE49-F238E27FC236}">
                  <a16:creationId xmlns:a16="http://schemas.microsoft.com/office/drawing/2014/main" xmlns="" id="{FDA8A83B-9B0D-4FB4-B3EE-5E2EAC8AB9AA}"/>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2" name="Freeform 33">
              <a:extLst>
                <a:ext uri="{FF2B5EF4-FFF2-40B4-BE49-F238E27FC236}">
                  <a16:creationId xmlns:a16="http://schemas.microsoft.com/office/drawing/2014/main" xmlns="" id="{2FE7DB24-E6BD-4A0D-9AEB-58A816B85ACC}"/>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3" name="Freeform 34">
              <a:extLst>
                <a:ext uri="{FF2B5EF4-FFF2-40B4-BE49-F238E27FC236}">
                  <a16:creationId xmlns:a16="http://schemas.microsoft.com/office/drawing/2014/main" xmlns="" id="{C0ACD28B-7CFF-43DB-8F6C-512C9C3DB054}"/>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4" name="Freeform 35">
              <a:extLst>
                <a:ext uri="{FF2B5EF4-FFF2-40B4-BE49-F238E27FC236}">
                  <a16:creationId xmlns:a16="http://schemas.microsoft.com/office/drawing/2014/main" xmlns="" id="{CB223C36-F094-44A7-993F-3EB419403B0F}"/>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5" name="Freeform 36">
              <a:extLst>
                <a:ext uri="{FF2B5EF4-FFF2-40B4-BE49-F238E27FC236}">
                  <a16:creationId xmlns:a16="http://schemas.microsoft.com/office/drawing/2014/main" xmlns="" id="{8DC2DC12-DB54-4325-B609-2E33510E0AAA}"/>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6" name="Freeform 37">
              <a:extLst>
                <a:ext uri="{FF2B5EF4-FFF2-40B4-BE49-F238E27FC236}">
                  <a16:creationId xmlns:a16="http://schemas.microsoft.com/office/drawing/2014/main" xmlns="" id="{3942551F-E28D-40C4-811F-2B2861421FDB}"/>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7" name="Freeform 38">
              <a:extLst>
                <a:ext uri="{FF2B5EF4-FFF2-40B4-BE49-F238E27FC236}">
                  <a16:creationId xmlns:a16="http://schemas.microsoft.com/office/drawing/2014/main" xmlns="" id="{737D6CBD-AF1A-49AA-BE3C-24E161F91684}"/>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8" name="Freeform 39">
              <a:extLst>
                <a:ext uri="{FF2B5EF4-FFF2-40B4-BE49-F238E27FC236}">
                  <a16:creationId xmlns:a16="http://schemas.microsoft.com/office/drawing/2014/main" xmlns="" id="{2427A70A-FCDF-49FB-83D4-FB81B1EE01B7}"/>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179" name="Graphic 178">
            <a:extLst>
              <a:ext uri="{FF2B5EF4-FFF2-40B4-BE49-F238E27FC236}">
                <a16:creationId xmlns:a16="http://schemas.microsoft.com/office/drawing/2014/main" xmlns="" id="{791B2477-6A56-4591-BF41-3D3FDF56FBE8}"/>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1689080" y="107632"/>
            <a:ext cx="409576" cy="596218"/>
          </a:xfrm>
          <a:prstGeom prst="rect">
            <a:avLst/>
          </a:prstGeom>
        </p:spPr>
      </p:pic>
      <p:sp>
        <p:nvSpPr>
          <p:cNvPr id="8" name="Title 9"/>
          <p:cNvSpPr>
            <a:spLocks noGrp="1"/>
          </p:cNvSpPr>
          <p:nvPr>
            <p:ph type="title"/>
          </p:nvPr>
        </p:nvSpPr>
        <p:spPr>
          <a:xfrm>
            <a:off x="411366" y="141846"/>
            <a:ext cx="6128423" cy="363144"/>
          </a:xfrm>
          <a:prstGeom prst="rect">
            <a:avLst/>
          </a:prstGeom>
          <a:noFill/>
        </p:spPr>
        <p:txBody>
          <a:bodyPr>
            <a:noAutofit/>
          </a:bodyPr>
          <a:lstStyle>
            <a:lvl1pPr algn="l">
              <a:defRPr sz="3200" b="1" baseline="0">
                <a:solidFill>
                  <a:schemeClr val="bg1"/>
                </a:solidFill>
                <a:effectLst/>
                <a:latin typeface="Agency FB" panose="020B0503020202020204" pitchFamily="34" charset="0"/>
                <a:ea typeface="Agency FB" panose="020B0503020202020204" pitchFamily="34" charset="0"/>
                <a:cs typeface="Agency FB" panose="020B0503020202020204" pitchFamily="34" charset="0"/>
              </a:defRPr>
            </a:lvl1pPr>
          </a:lstStyle>
          <a:p>
            <a:r>
              <a:rPr lang="en-US" dirty="0"/>
              <a:t>Click to edit Master title style</a:t>
            </a:r>
          </a:p>
        </p:txBody>
      </p:sp>
      <p:sp>
        <p:nvSpPr>
          <p:cNvPr id="7" name="Footer Placeholder 6">
            <a:extLst>
              <a:ext uri="{FF2B5EF4-FFF2-40B4-BE49-F238E27FC236}">
                <a16:creationId xmlns:a16="http://schemas.microsoft.com/office/drawing/2014/main" xmlns="" id="{3A61664D-2D09-464D-9EFD-7A8DF3144276}"/>
              </a:ext>
            </a:extLst>
          </p:cNvPr>
          <p:cNvSpPr>
            <a:spLocks noGrp="1"/>
          </p:cNvSpPr>
          <p:nvPr>
            <p:ph type="ftr" sz="quarter" idx="14"/>
          </p:nvPr>
        </p:nvSpPr>
        <p:spPr>
          <a:xfrm>
            <a:off x="8116831" y="6554939"/>
            <a:ext cx="3310754" cy="295062"/>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6C80"/>
                </a:solidFill>
                <a:effectLst/>
                <a:uLnTx/>
                <a:uFillTx/>
                <a:latin typeface="Calibri"/>
                <a:ea typeface="+mn-ea"/>
                <a:cs typeface="+mn-cs"/>
              </a:rPr>
              <a:t>Change your text at "Header &amp; Footer" menu</a:t>
            </a:r>
            <a:endParaRPr kumimoji="0" lang="en-US" sz="1200" b="0" i="1" u="none" strike="noStrike" kern="1200" cap="none" spc="0" normalizeH="0" baseline="0" noProof="0" dirty="0">
              <a:ln>
                <a:noFill/>
              </a:ln>
              <a:solidFill>
                <a:srgbClr val="006C80"/>
              </a:solidFill>
              <a:effectLst/>
              <a:uLnTx/>
              <a:uFillTx/>
              <a:latin typeface="Calibri"/>
              <a:ea typeface="+mn-ea"/>
              <a:cs typeface="+mn-cs"/>
            </a:endParaRPr>
          </a:p>
        </p:txBody>
      </p:sp>
      <p:sp>
        <p:nvSpPr>
          <p:cNvPr id="9" name="Slide Number Placeholder 8">
            <a:extLst>
              <a:ext uri="{FF2B5EF4-FFF2-40B4-BE49-F238E27FC236}">
                <a16:creationId xmlns:a16="http://schemas.microsoft.com/office/drawing/2014/main" xmlns="" id="{57BF16C3-F37D-4EF3-9B6A-02D7285977AA}"/>
              </a:ext>
            </a:extLst>
          </p:cNvPr>
          <p:cNvSpPr>
            <a:spLocks noGrp="1"/>
          </p:cNvSpPr>
          <p:nvPr>
            <p:ph type="sldNum" sz="quarter" idx="15"/>
          </p:nvPr>
        </p:nvSpPr>
        <p:spPr>
          <a:xfrm>
            <a:off x="11742582" y="6476973"/>
            <a:ext cx="432000" cy="411080"/>
          </a:xfrm>
        </p:spPr>
        <p:txBody>
          <a:bodyPr/>
          <a:lstStyle>
            <a:lvl1pPr>
              <a:defRPr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1" i="0" u="none" strike="noStrike" kern="1200" cap="none" spc="0" normalizeH="0" baseline="0" noProof="0" smtClean="0">
                <a:ln>
                  <a:noFill/>
                </a:ln>
                <a:solidFill>
                  <a:prstClr val="white"/>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prstClr val="white"/>
              </a:solidFill>
              <a:effectLst/>
              <a:uLnTx/>
              <a:uFillTx/>
              <a:latin typeface="Myriad Pro" panose="020B0503030403020204"/>
              <a:ea typeface="+mn-ea"/>
              <a:cs typeface="+mn-cs"/>
            </a:endParaRPr>
          </a:p>
        </p:txBody>
      </p:sp>
    </p:spTree>
    <p:extLst>
      <p:ext uri="{BB962C8B-B14F-4D97-AF65-F5344CB8AC3E}">
        <p14:creationId xmlns:p14="http://schemas.microsoft.com/office/powerpoint/2010/main" val="8431677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age2">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28002" y="1008993"/>
            <a:ext cx="11508735"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Box 21">
            <a:extLst>
              <a:ext uri="{FF2B5EF4-FFF2-40B4-BE49-F238E27FC236}">
                <a16:creationId xmlns:a16="http://schemas.microsoft.com/office/drawing/2014/main" xmlns="" id="{44F4B715-FB86-4BEA-80E8-568430D3B377}"/>
              </a:ext>
            </a:extLst>
          </p:cNvPr>
          <p:cNvSpPr txBox="1"/>
          <p:nvPr userDrawn="1"/>
        </p:nvSpPr>
        <p:spPr>
          <a:xfrm>
            <a:off x="10029745" y="6496070"/>
            <a:ext cx="1471300" cy="338426"/>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www.pln.co.id</a:t>
            </a:r>
          </a:p>
        </p:txBody>
      </p:sp>
      <p:grpSp>
        <p:nvGrpSpPr>
          <p:cNvPr id="79" name="Group 78">
            <a:extLst>
              <a:ext uri="{FF2B5EF4-FFF2-40B4-BE49-F238E27FC236}">
                <a16:creationId xmlns:a16="http://schemas.microsoft.com/office/drawing/2014/main" xmlns="" id="{9F4986E1-7D3B-4A72-AA83-199E6AB48F11}"/>
              </a:ext>
            </a:extLst>
          </p:cNvPr>
          <p:cNvGrpSpPr/>
          <p:nvPr/>
        </p:nvGrpSpPr>
        <p:grpSpPr>
          <a:xfrm>
            <a:off x="-22806" y="1"/>
            <a:ext cx="1216025" cy="6872368"/>
            <a:chOff x="-9525" y="0"/>
            <a:chExt cx="1216025" cy="6858001"/>
          </a:xfrm>
          <a:gradFill flip="none" rotWithShape="1">
            <a:gsLst>
              <a:gs pos="48000">
                <a:srgbClr val="95C6CE"/>
              </a:gs>
              <a:gs pos="0">
                <a:schemeClr val="bg1"/>
              </a:gs>
              <a:gs pos="80000">
                <a:srgbClr val="00A2B9">
                  <a:alpha val="33000"/>
                </a:srgbClr>
              </a:gs>
              <a:gs pos="100000">
                <a:schemeClr val="bg1"/>
              </a:gs>
            </a:gsLst>
            <a:lin ang="5400000" scaled="0"/>
            <a:tileRect/>
          </a:gradFill>
        </p:grpSpPr>
        <p:sp>
          <p:nvSpPr>
            <p:cNvPr id="91" name="Rectangle 5">
              <a:extLst>
                <a:ext uri="{FF2B5EF4-FFF2-40B4-BE49-F238E27FC236}">
                  <a16:creationId xmlns:a16="http://schemas.microsoft.com/office/drawing/2014/main" xmlns="" id="{243C35A0-7FC6-4878-9D72-F9A74BAF5545}"/>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92" name="Freeform 6">
              <a:extLst>
                <a:ext uri="{FF2B5EF4-FFF2-40B4-BE49-F238E27FC236}">
                  <a16:creationId xmlns:a16="http://schemas.microsoft.com/office/drawing/2014/main" xmlns="" id="{CFEE167C-9025-4D54-AA7C-5D91535D0D43}"/>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7">
              <a:extLst>
                <a:ext uri="{FF2B5EF4-FFF2-40B4-BE49-F238E27FC236}">
                  <a16:creationId xmlns:a16="http://schemas.microsoft.com/office/drawing/2014/main" xmlns="" id="{5AAE2F70-20BB-4751-A6F8-47CEC088937F}"/>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8">
              <a:extLst>
                <a:ext uri="{FF2B5EF4-FFF2-40B4-BE49-F238E27FC236}">
                  <a16:creationId xmlns:a16="http://schemas.microsoft.com/office/drawing/2014/main" xmlns="" id="{2C8503B5-14ED-4DB3-9264-CF49283FCEBC}"/>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9">
              <a:extLst>
                <a:ext uri="{FF2B5EF4-FFF2-40B4-BE49-F238E27FC236}">
                  <a16:creationId xmlns:a16="http://schemas.microsoft.com/office/drawing/2014/main" xmlns="" id="{2D6416CC-DECE-445F-87FE-4FB96BF7525C}"/>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10">
              <a:extLst>
                <a:ext uri="{FF2B5EF4-FFF2-40B4-BE49-F238E27FC236}">
                  <a16:creationId xmlns:a16="http://schemas.microsoft.com/office/drawing/2014/main" xmlns="" id="{3F437FEF-D2C2-4E86-AF97-D5F689C7245E}"/>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11">
              <a:extLst>
                <a:ext uri="{FF2B5EF4-FFF2-40B4-BE49-F238E27FC236}">
                  <a16:creationId xmlns:a16="http://schemas.microsoft.com/office/drawing/2014/main" xmlns="" id="{88362D2F-854D-459C-AEE5-F32FDB296AF1}"/>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12">
              <a:extLst>
                <a:ext uri="{FF2B5EF4-FFF2-40B4-BE49-F238E27FC236}">
                  <a16:creationId xmlns:a16="http://schemas.microsoft.com/office/drawing/2014/main" xmlns="" id="{9335E1CF-A7BC-4A02-9B14-37E4D84BB98A}"/>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13">
              <a:extLst>
                <a:ext uri="{FF2B5EF4-FFF2-40B4-BE49-F238E27FC236}">
                  <a16:creationId xmlns:a16="http://schemas.microsoft.com/office/drawing/2014/main" xmlns="" id="{0861FD46-49B3-4518-8FE0-108951B755E3}"/>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14">
              <a:extLst>
                <a:ext uri="{FF2B5EF4-FFF2-40B4-BE49-F238E27FC236}">
                  <a16:creationId xmlns:a16="http://schemas.microsoft.com/office/drawing/2014/main" xmlns="" id="{20D45BE3-6707-4401-8835-5153FDBEC4F7}"/>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15">
              <a:extLst>
                <a:ext uri="{FF2B5EF4-FFF2-40B4-BE49-F238E27FC236}">
                  <a16:creationId xmlns:a16="http://schemas.microsoft.com/office/drawing/2014/main" xmlns="" id="{79D51AE0-8BF6-4CB6-9C18-4E45625FEC16}"/>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Line 16">
              <a:extLst>
                <a:ext uri="{FF2B5EF4-FFF2-40B4-BE49-F238E27FC236}">
                  <a16:creationId xmlns:a16="http://schemas.microsoft.com/office/drawing/2014/main" xmlns="" id="{A70F64A4-E2C3-437B-BCEB-43850112274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3" name="Freeform 17">
              <a:extLst>
                <a:ext uri="{FF2B5EF4-FFF2-40B4-BE49-F238E27FC236}">
                  <a16:creationId xmlns:a16="http://schemas.microsoft.com/office/drawing/2014/main" xmlns="" id="{F553501C-7013-477E-AA55-A35444E2FE88}"/>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18">
              <a:extLst>
                <a:ext uri="{FF2B5EF4-FFF2-40B4-BE49-F238E27FC236}">
                  <a16:creationId xmlns:a16="http://schemas.microsoft.com/office/drawing/2014/main" xmlns="" id="{7086DD12-4F69-4808-ACBE-FB0F5AC2A231}"/>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19">
              <a:extLst>
                <a:ext uri="{FF2B5EF4-FFF2-40B4-BE49-F238E27FC236}">
                  <a16:creationId xmlns:a16="http://schemas.microsoft.com/office/drawing/2014/main" xmlns="" id="{019494F8-381A-4C9D-BA18-47F4A34BEDFB}"/>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20">
              <a:extLst>
                <a:ext uri="{FF2B5EF4-FFF2-40B4-BE49-F238E27FC236}">
                  <a16:creationId xmlns:a16="http://schemas.microsoft.com/office/drawing/2014/main" xmlns="" id="{B44F3BCA-90B3-4922-B938-F3BF0CCF5809}"/>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Rectangle 21">
              <a:extLst>
                <a:ext uri="{FF2B5EF4-FFF2-40B4-BE49-F238E27FC236}">
                  <a16:creationId xmlns:a16="http://schemas.microsoft.com/office/drawing/2014/main" xmlns="" id="{1DB64F4E-281B-423D-A0C0-CBAD2EE86EAA}"/>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8" name="Freeform 22">
              <a:extLst>
                <a:ext uri="{FF2B5EF4-FFF2-40B4-BE49-F238E27FC236}">
                  <a16:creationId xmlns:a16="http://schemas.microsoft.com/office/drawing/2014/main" xmlns="" id="{8D73D67F-26F5-49D6-9A1C-46E1BA7979AD}"/>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23">
              <a:extLst>
                <a:ext uri="{FF2B5EF4-FFF2-40B4-BE49-F238E27FC236}">
                  <a16:creationId xmlns:a16="http://schemas.microsoft.com/office/drawing/2014/main" xmlns="" id="{BA7258D5-4A44-4AC8-B399-91CE6EF6E35E}"/>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24">
              <a:extLst>
                <a:ext uri="{FF2B5EF4-FFF2-40B4-BE49-F238E27FC236}">
                  <a16:creationId xmlns:a16="http://schemas.microsoft.com/office/drawing/2014/main" xmlns="" id="{19AA3A95-2D61-4020-86A6-E56672CCF6A3}"/>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25">
              <a:extLst>
                <a:ext uri="{FF2B5EF4-FFF2-40B4-BE49-F238E27FC236}">
                  <a16:creationId xmlns:a16="http://schemas.microsoft.com/office/drawing/2014/main" xmlns="" id="{AC3DC0BD-BB92-42BE-8263-248199B4168F}"/>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26">
              <a:extLst>
                <a:ext uri="{FF2B5EF4-FFF2-40B4-BE49-F238E27FC236}">
                  <a16:creationId xmlns:a16="http://schemas.microsoft.com/office/drawing/2014/main" xmlns="" id="{0C6F3FCC-C814-421F-B1C3-2F2D709DD6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27">
              <a:extLst>
                <a:ext uri="{FF2B5EF4-FFF2-40B4-BE49-F238E27FC236}">
                  <a16:creationId xmlns:a16="http://schemas.microsoft.com/office/drawing/2014/main" xmlns="" id="{4BA8A365-B1B4-4DB4-B957-1D9FA1E04345}"/>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28">
              <a:extLst>
                <a:ext uri="{FF2B5EF4-FFF2-40B4-BE49-F238E27FC236}">
                  <a16:creationId xmlns:a16="http://schemas.microsoft.com/office/drawing/2014/main" xmlns="" id="{ED575D35-A5A9-4AB5-86BF-66822B9507BB}"/>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29">
              <a:extLst>
                <a:ext uri="{FF2B5EF4-FFF2-40B4-BE49-F238E27FC236}">
                  <a16:creationId xmlns:a16="http://schemas.microsoft.com/office/drawing/2014/main" xmlns="" id="{5A0EC0E6-BB8F-4B4D-987E-47DE8F3699C0}"/>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30">
              <a:extLst>
                <a:ext uri="{FF2B5EF4-FFF2-40B4-BE49-F238E27FC236}">
                  <a16:creationId xmlns:a16="http://schemas.microsoft.com/office/drawing/2014/main" xmlns="" id="{72544B1B-1EBE-41C0-BA7A-907DBEA49B2F}"/>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31">
              <a:extLst>
                <a:ext uri="{FF2B5EF4-FFF2-40B4-BE49-F238E27FC236}">
                  <a16:creationId xmlns:a16="http://schemas.microsoft.com/office/drawing/2014/main" xmlns="" id="{212B24A4-FCE9-48B3-9E31-22342B0E543A}"/>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4" name="Group 3">
            <a:extLst>
              <a:ext uri="{FF2B5EF4-FFF2-40B4-BE49-F238E27FC236}">
                <a16:creationId xmlns:a16="http://schemas.microsoft.com/office/drawing/2014/main" xmlns="" id="{C933F582-0922-472E-8C0E-81607025D8A6}"/>
              </a:ext>
            </a:extLst>
          </p:cNvPr>
          <p:cNvGrpSpPr/>
          <p:nvPr userDrawn="1"/>
        </p:nvGrpSpPr>
        <p:grpSpPr>
          <a:xfrm>
            <a:off x="10766490" y="3165"/>
            <a:ext cx="1453493" cy="6527837"/>
            <a:chOff x="10766490" y="3165"/>
            <a:chExt cx="1453493" cy="6527837"/>
          </a:xfrm>
          <a:gradFill flip="none" rotWithShape="1">
            <a:gsLst>
              <a:gs pos="61000">
                <a:srgbClr val="83C0C9">
                  <a:lumMod val="92000"/>
                  <a:lumOff val="8000"/>
                </a:srgbClr>
              </a:gs>
              <a:gs pos="0">
                <a:schemeClr val="bg1">
                  <a:lumMod val="95000"/>
                  <a:alpha val="71000"/>
                </a:schemeClr>
              </a:gs>
              <a:gs pos="100000">
                <a:srgbClr val="007D91">
                  <a:alpha val="1000"/>
                  <a:lumMod val="100000"/>
                </a:srgbClr>
              </a:gs>
            </a:gsLst>
            <a:lin ang="5400000" scaled="0"/>
            <a:tileRect/>
          </a:gradFill>
        </p:grpSpPr>
        <p:sp>
          <p:nvSpPr>
            <p:cNvPr id="24" name="Rectangle 5">
              <a:extLst>
                <a:ext uri="{FF2B5EF4-FFF2-40B4-BE49-F238E27FC236}">
                  <a16:creationId xmlns:a16="http://schemas.microsoft.com/office/drawing/2014/main" xmlns=""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xmlns=""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xmlns=""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xmlns=""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xmlns=""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xmlns=""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xmlns=""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xmlns=""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xmlns=""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xmlns=""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xmlns=""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xmlns=""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xmlns=""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xmlns=""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xmlns=""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xmlns=""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xmlns=""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xmlns=""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xmlns=""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xmlns=""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xmlns=""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xmlns=""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xmlns=""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xmlns=""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xmlns=""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xmlns=""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xmlns=""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xmlns=""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xmlns=""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xmlns=""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xmlns=""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xmlns=""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9" name="Group 18">
            <a:extLst>
              <a:ext uri="{FF2B5EF4-FFF2-40B4-BE49-F238E27FC236}">
                <a16:creationId xmlns:a16="http://schemas.microsoft.com/office/drawing/2014/main" xmlns="" id="{E710E56A-1E35-46E9-8240-5C631E13397A}"/>
              </a:ext>
            </a:extLst>
          </p:cNvPr>
          <p:cNvGrpSpPr/>
          <p:nvPr userDrawn="1"/>
        </p:nvGrpSpPr>
        <p:grpSpPr>
          <a:xfrm>
            <a:off x="11637733" y="6582616"/>
            <a:ext cx="45719" cy="167470"/>
            <a:chOff x="11570127" y="6630999"/>
            <a:chExt cx="35719" cy="200965"/>
          </a:xfrm>
        </p:grpSpPr>
        <p:cxnSp>
          <p:nvCxnSpPr>
            <p:cNvPr id="20" name="Straight Connector 19">
              <a:extLst>
                <a:ext uri="{FF2B5EF4-FFF2-40B4-BE49-F238E27FC236}">
                  <a16:creationId xmlns:a16="http://schemas.microsoft.com/office/drawing/2014/main" xmlns="" id="{C53BF21F-BDC8-40E1-B25D-869B0371C138}"/>
                </a:ext>
              </a:extLst>
            </p:cNvPr>
            <p:cNvCxnSpPr>
              <a:cxnSpLocks/>
            </p:cNvCxnSpPr>
            <p:nvPr/>
          </p:nvCxnSpPr>
          <p:spPr>
            <a:xfrm>
              <a:off x="11605846" y="6630999"/>
              <a:ext cx="0" cy="200965"/>
            </a:xfrm>
            <a:prstGeom prst="line">
              <a:avLst/>
            </a:prstGeom>
            <a:ln>
              <a:solidFill>
                <a:srgbClr val="006C8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8B9BA60D-4435-4092-969E-14DA58CBE763}"/>
                </a:ext>
              </a:extLst>
            </p:cNvPr>
            <p:cNvCxnSpPr>
              <a:cxnSpLocks/>
            </p:cNvCxnSpPr>
            <p:nvPr/>
          </p:nvCxnSpPr>
          <p:spPr>
            <a:xfrm>
              <a:off x="11570127" y="6630999"/>
              <a:ext cx="0" cy="200965"/>
            </a:xfrm>
            <a:prstGeom prst="line">
              <a:avLst/>
            </a:prstGeom>
            <a:ln w="38100">
              <a:solidFill>
                <a:srgbClr val="006C80"/>
              </a:solidFill>
            </a:ln>
          </p:spPr>
          <p:style>
            <a:lnRef idx="1">
              <a:schemeClr val="accent1"/>
            </a:lnRef>
            <a:fillRef idx="0">
              <a:schemeClr val="accent1"/>
            </a:fillRef>
            <a:effectRef idx="0">
              <a:schemeClr val="accent1"/>
            </a:effectRef>
            <a:fontRef idx="minor">
              <a:schemeClr val="tx1"/>
            </a:fontRef>
          </p:style>
        </p:cxnSp>
      </p:grpSp>
      <p:sp>
        <p:nvSpPr>
          <p:cNvPr id="8" name="Title 9"/>
          <p:cNvSpPr>
            <a:spLocks noGrp="1"/>
          </p:cNvSpPr>
          <p:nvPr>
            <p:ph type="title"/>
          </p:nvPr>
        </p:nvSpPr>
        <p:spPr>
          <a:xfrm>
            <a:off x="432000" y="278384"/>
            <a:ext cx="10701233" cy="432000"/>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rgbClr val="006C80"/>
                </a:solidFill>
                <a:latin typeface="Agency FB" panose="020B0503020202020204" pitchFamily="34" charset="0"/>
                <a:ea typeface="Agency FB" panose="020B0503020202020204" pitchFamily="34" charset="0"/>
                <a:cs typeface="Arial" charset="0"/>
              </a:defRPr>
            </a:lvl1pPr>
          </a:lstStyle>
          <a:p>
            <a:r>
              <a:rPr lang="en-US"/>
              <a:t>Click to edit page title</a:t>
            </a:r>
            <a:endParaRPr lang="en-US" dirty="0"/>
          </a:p>
        </p:txBody>
      </p:sp>
      <p:cxnSp>
        <p:nvCxnSpPr>
          <p:cNvPr id="6" name="Straight Connector 5">
            <a:extLst>
              <a:ext uri="{FF2B5EF4-FFF2-40B4-BE49-F238E27FC236}">
                <a16:creationId xmlns:a16="http://schemas.microsoft.com/office/drawing/2014/main" xmlns="" id="{82D13FA4-74B9-4568-8345-4AC23B027097}"/>
              </a:ext>
            </a:extLst>
          </p:cNvPr>
          <p:cNvCxnSpPr/>
          <p:nvPr userDrawn="1"/>
        </p:nvCxnSpPr>
        <p:spPr>
          <a:xfrm>
            <a:off x="-7598" y="9525"/>
            <a:ext cx="12210044" cy="0"/>
          </a:xfrm>
          <a:prstGeom prst="line">
            <a:avLst/>
          </a:prstGeom>
          <a:ln w="44450"/>
        </p:spPr>
        <p:style>
          <a:lnRef idx="1">
            <a:schemeClr val="accent4"/>
          </a:lnRef>
          <a:fillRef idx="0">
            <a:schemeClr val="accent4"/>
          </a:fillRef>
          <a:effectRef idx="0">
            <a:schemeClr val="accent4"/>
          </a:effectRef>
          <a:fontRef idx="minor">
            <a:schemeClr val="tx1"/>
          </a:fontRef>
        </p:style>
      </p:cxnSp>
      <p:sp>
        <p:nvSpPr>
          <p:cNvPr id="9" name="Footer Placeholder 8">
            <a:extLst>
              <a:ext uri="{FF2B5EF4-FFF2-40B4-BE49-F238E27FC236}">
                <a16:creationId xmlns:a16="http://schemas.microsoft.com/office/drawing/2014/main" xmlns="" id="{93C9BC30-881C-4233-B947-F419E7161FA2}"/>
              </a:ext>
            </a:extLst>
          </p:cNvPr>
          <p:cNvSpPr>
            <a:spLocks noGrp="1"/>
          </p:cNvSpPr>
          <p:nvPr>
            <p:ph type="ftr" sz="quarter" idx="14"/>
          </p:nvPr>
        </p:nvSpPr>
        <p:spPr>
          <a:xfrm>
            <a:off x="1074156" y="6505470"/>
            <a:ext cx="7120207" cy="295062"/>
          </a:xfrm>
        </p:spPr>
        <p:txBody>
          <a:bodyPr/>
          <a:lstStyle>
            <a:lvl1pPr algn="l">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white"/>
                </a:solidFill>
                <a:effectLst/>
                <a:uLnTx/>
                <a:uFillTx/>
                <a:latin typeface="Calibri"/>
                <a:ea typeface="+mn-ea"/>
                <a:cs typeface="+mn-cs"/>
              </a:rPr>
              <a:t>Change your text at "Header &amp; Footer" menu</a:t>
            </a:r>
            <a:endParaRPr kumimoji="0" lang="en-US" sz="1200" b="0" i="1" u="none" strike="noStrike" kern="1200" cap="none" spc="0" normalizeH="0" baseline="0" noProof="0" dirty="0">
              <a:ln>
                <a:noFill/>
              </a:ln>
              <a:solidFill>
                <a:prstClr val="white"/>
              </a:solidFill>
              <a:effectLst/>
              <a:uLnTx/>
              <a:uFillTx/>
              <a:latin typeface="Calibri"/>
              <a:ea typeface="+mn-ea"/>
              <a:cs typeface="+mn-cs"/>
            </a:endParaRPr>
          </a:p>
        </p:txBody>
      </p:sp>
      <p:sp>
        <p:nvSpPr>
          <p:cNvPr id="10" name="Slide Number Placeholder 9">
            <a:extLst>
              <a:ext uri="{FF2B5EF4-FFF2-40B4-BE49-F238E27FC236}">
                <a16:creationId xmlns:a16="http://schemas.microsoft.com/office/drawing/2014/main" xmlns="" id="{6752B9E4-F7A3-4576-B678-CD165DFFE80F}"/>
              </a:ext>
            </a:extLst>
          </p:cNvPr>
          <p:cNvSpPr>
            <a:spLocks noGrp="1"/>
          </p:cNvSpPr>
          <p:nvPr>
            <p:ph type="sldNum"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0" i="0" u="none" strike="noStrike" kern="1200" cap="none" spc="0" normalizeH="0" baseline="0" noProof="0" smtClean="0">
                <a:ln>
                  <a:noFill/>
                </a:ln>
                <a:solidFill>
                  <a:srgbClr val="006C80"/>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srgbClr val="006C80"/>
              </a:solidFill>
              <a:effectLst/>
              <a:uLnTx/>
              <a:uFillTx/>
              <a:latin typeface="Myriad Pro" panose="020B0503030403020204"/>
              <a:ea typeface="+mn-ea"/>
              <a:cs typeface="+mn-cs"/>
            </a:endParaRPr>
          </a:p>
        </p:txBody>
      </p:sp>
      <p:sp>
        <p:nvSpPr>
          <p:cNvPr id="5" name="Rectangle 4"/>
          <p:cNvSpPr/>
          <p:nvPr/>
        </p:nvSpPr>
        <p:spPr>
          <a:xfrm>
            <a:off x="440912" y="670187"/>
            <a:ext cx="1155700" cy="47625"/>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227683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age3">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 name="Picture 2" descr="F:\PLN 2018-\WORK\GAMBAR\50-Beautiful-and-Minimalist-Presentation-Backgrounds-037.jpg">
            <a:extLst>
              <a:ext uri="{FF2B5EF4-FFF2-40B4-BE49-F238E27FC236}">
                <a16:creationId xmlns:a16="http://schemas.microsoft.com/office/drawing/2014/main" xmlns="" id="{B438EBC5-19EC-4419-A195-861FBC2C61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4" y="-1896"/>
            <a:ext cx="1218444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3"/>
          </p:nvPr>
        </p:nvSpPr>
        <p:spPr>
          <a:xfrm>
            <a:off x="272470" y="1008993"/>
            <a:ext cx="11564268"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a:extLst>
              <a:ext uri="{FF2B5EF4-FFF2-40B4-BE49-F238E27FC236}">
                <a16:creationId xmlns:a16="http://schemas.microsoft.com/office/drawing/2014/main" xmlns="" id="{C933F582-0922-472E-8C0E-81607025D8A6}"/>
              </a:ext>
            </a:extLst>
          </p:cNvPr>
          <p:cNvGrpSpPr/>
          <p:nvPr userDrawn="1"/>
        </p:nvGrpSpPr>
        <p:grpSpPr>
          <a:xfrm>
            <a:off x="10766490" y="3165"/>
            <a:ext cx="1453493" cy="6527837"/>
            <a:chOff x="10766490" y="3165"/>
            <a:chExt cx="1453493" cy="6527837"/>
          </a:xfrm>
          <a:solidFill>
            <a:schemeClr val="bg1"/>
          </a:solidFill>
        </p:grpSpPr>
        <p:sp>
          <p:nvSpPr>
            <p:cNvPr id="24" name="Rectangle 5">
              <a:extLst>
                <a:ext uri="{FF2B5EF4-FFF2-40B4-BE49-F238E27FC236}">
                  <a16:creationId xmlns:a16="http://schemas.microsoft.com/office/drawing/2014/main" xmlns=""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xmlns=""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xmlns=""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xmlns=""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xmlns=""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xmlns=""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xmlns=""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xmlns=""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xmlns=""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xmlns=""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xmlns=""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xmlns=""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xmlns=""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xmlns=""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xmlns=""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xmlns=""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xmlns=""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xmlns=""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xmlns=""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xmlns=""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xmlns=""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xmlns=""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xmlns=""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xmlns=""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xmlns=""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xmlns=""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xmlns=""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xmlns=""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xmlns=""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xmlns=""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xmlns=""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xmlns=""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9" name="Group 18">
            <a:extLst>
              <a:ext uri="{FF2B5EF4-FFF2-40B4-BE49-F238E27FC236}">
                <a16:creationId xmlns:a16="http://schemas.microsoft.com/office/drawing/2014/main" xmlns="" id="{E710E56A-1E35-46E9-8240-5C631E13397A}"/>
              </a:ext>
            </a:extLst>
          </p:cNvPr>
          <p:cNvGrpSpPr/>
          <p:nvPr userDrawn="1"/>
        </p:nvGrpSpPr>
        <p:grpSpPr>
          <a:xfrm>
            <a:off x="11637733" y="6582616"/>
            <a:ext cx="45719" cy="167470"/>
            <a:chOff x="11570127" y="6630999"/>
            <a:chExt cx="35719" cy="200965"/>
          </a:xfrm>
        </p:grpSpPr>
        <p:cxnSp>
          <p:nvCxnSpPr>
            <p:cNvPr id="20" name="Straight Connector 19">
              <a:extLst>
                <a:ext uri="{FF2B5EF4-FFF2-40B4-BE49-F238E27FC236}">
                  <a16:creationId xmlns:a16="http://schemas.microsoft.com/office/drawing/2014/main" xmlns="" id="{C53BF21F-BDC8-40E1-B25D-869B0371C138}"/>
                </a:ext>
              </a:extLst>
            </p:cNvPr>
            <p:cNvCxnSpPr>
              <a:cxnSpLocks/>
            </p:cNvCxnSpPr>
            <p:nvPr/>
          </p:nvCxnSpPr>
          <p:spPr>
            <a:xfrm>
              <a:off x="11605846" y="6630999"/>
              <a:ext cx="0" cy="200965"/>
            </a:xfrm>
            <a:prstGeom prst="line">
              <a:avLst/>
            </a:prstGeom>
            <a:ln>
              <a:solidFill>
                <a:srgbClr val="006C8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8B9BA60D-4435-4092-969E-14DA58CBE763}"/>
                </a:ext>
              </a:extLst>
            </p:cNvPr>
            <p:cNvCxnSpPr>
              <a:cxnSpLocks/>
            </p:cNvCxnSpPr>
            <p:nvPr/>
          </p:nvCxnSpPr>
          <p:spPr>
            <a:xfrm>
              <a:off x="11570127" y="6630999"/>
              <a:ext cx="0" cy="200965"/>
            </a:xfrm>
            <a:prstGeom prst="line">
              <a:avLst/>
            </a:prstGeom>
            <a:ln w="38100">
              <a:solidFill>
                <a:srgbClr val="006C80"/>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xmlns="" id="{9F4986E1-7D3B-4A72-AA83-199E6AB48F11}"/>
              </a:ext>
            </a:extLst>
          </p:cNvPr>
          <p:cNvGrpSpPr/>
          <p:nvPr/>
        </p:nvGrpSpPr>
        <p:grpSpPr>
          <a:xfrm>
            <a:off x="-22806" y="1"/>
            <a:ext cx="1216025" cy="6872368"/>
            <a:chOff x="-9525" y="0"/>
            <a:chExt cx="1216025" cy="6858001"/>
          </a:xfrm>
          <a:gradFill>
            <a:gsLst>
              <a:gs pos="0">
                <a:schemeClr val="bg1">
                  <a:alpha val="5000"/>
                </a:schemeClr>
              </a:gs>
              <a:gs pos="88000">
                <a:srgbClr val="FFFFFF"/>
              </a:gs>
              <a:gs pos="32000">
                <a:schemeClr val="bg1"/>
              </a:gs>
              <a:gs pos="100000">
                <a:srgbClr val="00A2B9">
                  <a:alpha val="0"/>
                </a:srgbClr>
              </a:gs>
            </a:gsLst>
            <a:lin ang="5400000" scaled="0"/>
          </a:gradFill>
        </p:grpSpPr>
        <p:sp>
          <p:nvSpPr>
            <p:cNvPr id="91" name="Rectangle 5">
              <a:extLst>
                <a:ext uri="{FF2B5EF4-FFF2-40B4-BE49-F238E27FC236}">
                  <a16:creationId xmlns:a16="http://schemas.microsoft.com/office/drawing/2014/main" xmlns="" id="{243C35A0-7FC6-4878-9D72-F9A74BAF5545}"/>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92" name="Freeform 6">
              <a:extLst>
                <a:ext uri="{FF2B5EF4-FFF2-40B4-BE49-F238E27FC236}">
                  <a16:creationId xmlns:a16="http://schemas.microsoft.com/office/drawing/2014/main" xmlns="" id="{CFEE167C-9025-4D54-AA7C-5D91535D0D43}"/>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7">
              <a:extLst>
                <a:ext uri="{FF2B5EF4-FFF2-40B4-BE49-F238E27FC236}">
                  <a16:creationId xmlns:a16="http://schemas.microsoft.com/office/drawing/2014/main" xmlns="" id="{5AAE2F70-20BB-4751-A6F8-47CEC088937F}"/>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8">
              <a:extLst>
                <a:ext uri="{FF2B5EF4-FFF2-40B4-BE49-F238E27FC236}">
                  <a16:creationId xmlns:a16="http://schemas.microsoft.com/office/drawing/2014/main" xmlns="" id="{2C8503B5-14ED-4DB3-9264-CF49283FCEBC}"/>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9">
              <a:extLst>
                <a:ext uri="{FF2B5EF4-FFF2-40B4-BE49-F238E27FC236}">
                  <a16:creationId xmlns:a16="http://schemas.microsoft.com/office/drawing/2014/main" xmlns="" id="{2D6416CC-DECE-445F-87FE-4FB96BF7525C}"/>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10">
              <a:extLst>
                <a:ext uri="{FF2B5EF4-FFF2-40B4-BE49-F238E27FC236}">
                  <a16:creationId xmlns:a16="http://schemas.microsoft.com/office/drawing/2014/main" xmlns="" id="{3F437FEF-D2C2-4E86-AF97-D5F689C7245E}"/>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11">
              <a:extLst>
                <a:ext uri="{FF2B5EF4-FFF2-40B4-BE49-F238E27FC236}">
                  <a16:creationId xmlns:a16="http://schemas.microsoft.com/office/drawing/2014/main" xmlns="" id="{88362D2F-854D-459C-AEE5-F32FDB296AF1}"/>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12">
              <a:extLst>
                <a:ext uri="{FF2B5EF4-FFF2-40B4-BE49-F238E27FC236}">
                  <a16:creationId xmlns:a16="http://schemas.microsoft.com/office/drawing/2014/main" xmlns="" id="{9335E1CF-A7BC-4A02-9B14-37E4D84BB98A}"/>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13">
              <a:extLst>
                <a:ext uri="{FF2B5EF4-FFF2-40B4-BE49-F238E27FC236}">
                  <a16:creationId xmlns:a16="http://schemas.microsoft.com/office/drawing/2014/main" xmlns="" id="{0861FD46-49B3-4518-8FE0-108951B755E3}"/>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14">
              <a:extLst>
                <a:ext uri="{FF2B5EF4-FFF2-40B4-BE49-F238E27FC236}">
                  <a16:creationId xmlns:a16="http://schemas.microsoft.com/office/drawing/2014/main" xmlns="" id="{20D45BE3-6707-4401-8835-5153FDBEC4F7}"/>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15">
              <a:extLst>
                <a:ext uri="{FF2B5EF4-FFF2-40B4-BE49-F238E27FC236}">
                  <a16:creationId xmlns:a16="http://schemas.microsoft.com/office/drawing/2014/main" xmlns="" id="{79D51AE0-8BF6-4CB6-9C18-4E45625FEC16}"/>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Line 16">
              <a:extLst>
                <a:ext uri="{FF2B5EF4-FFF2-40B4-BE49-F238E27FC236}">
                  <a16:creationId xmlns:a16="http://schemas.microsoft.com/office/drawing/2014/main" xmlns="" id="{A70F64A4-E2C3-437B-BCEB-43850112274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3" name="Freeform 17">
              <a:extLst>
                <a:ext uri="{FF2B5EF4-FFF2-40B4-BE49-F238E27FC236}">
                  <a16:creationId xmlns:a16="http://schemas.microsoft.com/office/drawing/2014/main" xmlns="" id="{F553501C-7013-477E-AA55-A35444E2FE88}"/>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18">
              <a:extLst>
                <a:ext uri="{FF2B5EF4-FFF2-40B4-BE49-F238E27FC236}">
                  <a16:creationId xmlns:a16="http://schemas.microsoft.com/office/drawing/2014/main" xmlns="" id="{7086DD12-4F69-4808-ACBE-FB0F5AC2A231}"/>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19">
              <a:extLst>
                <a:ext uri="{FF2B5EF4-FFF2-40B4-BE49-F238E27FC236}">
                  <a16:creationId xmlns:a16="http://schemas.microsoft.com/office/drawing/2014/main" xmlns="" id="{019494F8-381A-4C9D-BA18-47F4A34BEDFB}"/>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20">
              <a:extLst>
                <a:ext uri="{FF2B5EF4-FFF2-40B4-BE49-F238E27FC236}">
                  <a16:creationId xmlns:a16="http://schemas.microsoft.com/office/drawing/2014/main" xmlns="" id="{B44F3BCA-90B3-4922-B938-F3BF0CCF5809}"/>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Rectangle 21">
              <a:extLst>
                <a:ext uri="{FF2B5EF4-FFF2-40B4-BE49-F238E27FC236}">
                  <a16:creationId xmlns:a16="http://schemas.microsoft.com/office/drawing/2014/main" xmlns="" id="{1DB64F4E-281B-423D-A0C0-CBAD2EE86EAA}"/>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8" name="Freeform 22">
              <a:extLst>
                <a:ext uri="{FF2B5EF4-FFF2-40B4-BE49-F238E27FC236}">
                  <a16:creationId xmlns:a16="http://schemas.microsoft.com/office/drawing/2014/main" xmlns="" id="{8D73D67F-26F5-49D6-9A1C-46E1BA7979AD}"/>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23">
              <a:extLst>
                <a:ext uri="{FF2B5EF4-FFF2-40B4-BE49-F238E27FC236}">
                  <a16:creationId xmlns:a16="http://schemas.microsoft.com/office/drawing/2014/main" xmlns="" id="{BA7258D5-4A44-4AC8-B399-91CE6EF6E35E}"/>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24">
              <a:extLst>
                <a:ext uri="{FF2B5EF4-FFF2-40B4-BE49-F238E27FC236}">
                  <a16:creationId xmlns:a16="http://schemas.microsoft.com/office/drawing/2014/main" xmlns="" id="{19AA3A95-2D61-4020-86A6-E56672CCF6A3}"/>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25">
              <a:extLst>
                <a:ext uri="{FF2B5EF4-FFF2-40B4-BE49-F238E27FC236}">
                  <a16:creationId xmlns:a16="http://schemas.microsoft.com/office/drawing/2014/main" xmlns="" id="{AC3DC0BD-BB92-42BE-8263-248199B4168F}"/>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26">
              <a:extLst>
                <a:ext uri="{FF2B5EF4-FFF2-40B4-BE49-F238E27FC236}">
                  <a16:creationId xmlns:a16="http://schemas.microsoft.com/office/drawing/2014/main" xmlns="" id="{0C6F3FCC-C814-421F-B1C3-2F2D709DD6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27">
              <a:extLst>
                <a:ext uri="{FF2B5EF4-FFF2-40B4-BE49-F238E27FC236}">
                  <a16:creationId xmlns:a16="http://schemas.microsoft.com/office/drawing/2014/main" xmlns="" id="{4BA8A365-B1B4-4DB4-B957-1D9FA1E04345}"/>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28">
              <a:extLst>
                <a:ext uri="{FF2B5EF4-FFF2-40B4-BE49-F238E27FC236}">
                  <a16:creationId xmlns:a16="http://schemas.microsoft.com/office/drawing/2014/main" xmlns="" id="{ED575D35-A5A9-4AB5-86BF-66822B9507BB}"/>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29">
              <a:extLst>
                <a:ext uri="{FF2B5EF4-FFF2-40B4-BE49-F238E27FC236}">
                  <a16:creationId xmlns:a16="http://schemas.microsoft.com/office/drawing/2014/main" xmlns="" id="{5A0EC0E6-BB8F-4B4D-987E-47DE8F3699C0}"/>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30">
              <a:extLst>
                <a:ext uri="{FF2B5EF4-FFF2-40B4-BE49-F238E27FC236}">
                  <a16:creationId xmlns:a16="http://schemas.microsoft.com/office/drawing/2014/main" xmlns="" id="{72544B1B-1EBE-41C0-BA7A-907DBEA49B2F}"/>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31">
              <a:extLst>
                <a:ext uri="{FF2B5EF4-FFF2-40B4-BE49-F238E27FC236}">
                  <a16:creationId xmlns:a16="http://schemas.microsoft.com/office/drawing/2014/main" xmlns="" id="{212B24A4-FCE9-48B3-9E31-22342B0E543A}"/>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cxnSp>
        <p:nvCxnSpPr>
          <p:cNvPr id="6" name="Straight Connector 5">
            <a:extLst>
              <a:ext uri="{FF2B5EF4-FFF2-40B4-BE49-F238E27FC236}">
                <a16:creationId xmlns:a16="http://schemas.microsoft.com/office/drawing/2014/main" xmlns="" id="{82D13FA4-74B9-4568-8345-4AC23B027097}"/>
              </a:ext>
            </a:extLst>
          </p:cNvPr>
          <p:cNvCxnSpPr/>
          <p:nvPr userDrawn="1"/>
        </p:nvCxnSpPr>
        <p:spPr>
          <a:xfrm>
            <a:off x="-7598" y="9525"/>
            <a:ext cx="12210044" cy="0"/>
          </a:xfrm>
          <a:prstGeom prst="line">
            <a:avLst/>
          </a:prstGeom>
          <a:ln w="44450"/>
        </p:spPr>
        <p:style>
          <a:lnRef idx="1">
            <a:schemeClr val="accent4"/>
          </a:lnRef>
          <a:fillRef idx="0">
            <a:schemeClr val="accent4"/>
          </a:fillRef>
          <a:effectRef idx="0">
            <a:schemeClr val="accent4"/>
          </a:effectRef>
          <a:fontRef idx="minor">
            <a:schemeClr val="tx1"/>
          </a:fontRef>
        </p:style>
      </p:cxnSp>
      <p:sp>
        <p:nvSpPr>
          <p:cNvPr id="8" name="Title 9"/>
          <p:cNvSpPr>
            <a:spLocks noGrp="1"/>
          </p:cNvSpPr>
          <p:nvPr>
            <p:ph type="title"/>
          </p:nvPr>
        </p:nvSpPr>
        <p:spPr>
          <a:xfrm>
            <a:off x="424685" y="278384"/>
            <a:ext cx="11328000" cy="432000"/>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rgbClr val="006C80"/>
                </a:solidFill>
                <a:latin typeface="Agency FB" panose="020B0503020202020204" pitchFamily="34" charset="0"/>
                <a:ea typeface="Agency FB" panose="020B0503020202020204" pitchFamily="34" charset="0"/>
                <a:cs typeface="Arial" charset="0"/>
              </a:defRPr>
            </a:lvl1pPr>
          </a:lstStyle>
          <a:p>
            <a:r>
              <a:rPr lang="en-US" dirty="0"/>
              <a:t>Click to edit page title</a:t>
            </a:r>
          </a:p>
        </p:txBody>
      </p:sp>
      <p:pic>
        <p:nvPicPr>
          <p:cNvPr id="9" name="Graphic 8">
            <a:extLst>
              <a:ext uri="{FF2B5EF4-FFF2-40B4-BE49-F238E27FC236}">
                <a16:creationId xmlns:a16="http://schemas.microsoft.com/office/drawing/2014/main" xmlns="" id="{271AD737-F082-400E-B06A-4FC4E34EB919}"/>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1403558" y="156494"/>
            <a:ext cx="409576" cy="596218"/>
          </a:xfrm>
          <a:prstGeom prst="rect">
            <a:avLst/>
          </a:prstGeom>
        </p:spPr>
      </p:pic>
      <p:sp>
        <p:nvSpPr>
          <p:cNvPr id="13" name="Footer Placeholder 12">
            <a:extLst>
              <a:ext uri="{FF2B5EF4-FFF2-40B4-BE49-F238E27FC236}">
                <a16:creationId xmlns:a16="http://schemas.microsoft.com/office/drawing/2014/main" xmlns="" id="{37F3E873-2FC8-454F-B708-19EB4126C14E}"/>
              </a:ext>
            </a:extLst>
          </p:cNvPr>
          <p:cNvSpPr>
            <a:spLocks noGrp="1"/>
          </p:cNvSpPr>
          <p:nvPr>
            <p:ph type="ftr" sz="quarter" idx="14"/>
          </p:nvPr>
        </p:nvSpPr>
        <p:spPr>
          <a:xfrm>
            <a:off x="5487790" y="6534915"/>
            <a:ext cx="6034263" cy="295062"/>
          </a:xfrm>
        </p:spPr>
        <p:txBody>
          <a:bodyPr/>
          <a:lstStyle>
            <a:lvl1pPr algn="r">
              <a:defRPr>
                <a:solidFill>
                  <a:srgbClr val="006C80"/>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6C80"/>
                </a:solidFill>
                <a:effectLst/>
                <a:uLnTx/>
                <a:uFillTx/>
                <a:latin typeface="Calibri"/>
                <a:ea typeface="+mn-ea"/>
                <a:cs typeface="+mn-cs"/>
              </a:rPr>
              <a:t>Change your text at "Header &amp; Footer" menu</a:t>
            </a:r>
            <a:endParaRPr kumimoji="0" lang="en-US" sz="1200" b="0" i="1" u="none" strike="noStrike" kern="1200" cap="none" spc="0" normalizeH="0" baseline="0" noProof="0" dirty="0">
              <a:ln>
                <a:noFill/>
              </a:ln>
              <a:solidFill>
                <a:srgbClr val="006C80"/>
              </a:solidFill>
              <a:effectLst/>
              <a:uLnTx/>
              <a:uFillTx/>
              <a:latin typeface="Calibri"/>
              <a:ea typeface="+mn-ea"/>
              <a:cs typeface="+mn-cs"/>
            </a:endParaRPr>
          </a:p>
        </p:txBody>
      </p:sp>
      <p:sp>
        <p:nvSpPr>
          <p:cNvPr id="14" name="Slide Number Placeholder 13">
            <a:extLst>
              <a:ext uri="{FF2B5EF4-FFF2-40B4-BE49-F238E27FC236}">
                <a16:creationId xmlns:a16="http://schemas.microsoft.com/office/drawing/2014/main" xmlns="" id="{ACFED4BE-6F66-4D5D-8BE2-13B302540D12}"/>
              </a:ext>
            </a:extLst>
          </p:cNvPr>
          <p:cNvSpPr>
            <a:spLocks noGrp="1"/>
          </p:cNvSpPr>
          <p:nvPr>
            <p:ph type="sldNum"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0" i="0" u="none" strike="noStrike" kern="1200" cap="none" spc="0" normalizeH="0" baseline="0" noProof="0" smtClean="0">
                <a:ln>
                  <a:noFill/>
                </a:ln>
                <a:solidFill>
                  <a:srgbClr val="006C80"/>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srgbClr val="006C80"/>
              </a:solidFill>
              <a:effectLst/>
              <a:uLnTx/>
              <a:uFillTx/>
              <a:latin typeface="Myriad Pro" panose="020B0503030403020204"/>
              <a:ea typeface="+mn-ea"/>
              <a:cs typeface="+mn-cs"/>
            </a:endParaRPr>
          </a:p>
        </p:txBody>
      </p:sp>
      <p:pic>
        <p:nvPicPr>
          <p:cNvPr id="7" name="Picture 6">
            <a:extLst>
              <a:ext uri="{FF2B5EF4-FFF2-40B4-BE49-F238E27FC236}">
                <a16:creationId xmlns:a16="http://schemas.microsoft.com/office/drawing/2014/main" xmlns="" id="{2E4B8B1A-31C1-40D0-BF7D-2141D4C4E070}"/>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48231"/>
          <a:stretch/>
        </p:blipFill>
        <p:spPr>
          <a:xfrm>
            <a:off x="2319" y="6010546"/>
            <a:ext cx="5446529" cy="846743"/>
          </a:xfrm>
          <a:prstGeom prst="rect">
            <a:avLst/>
          </a:prstGeom>
        </p:spPr>
      </p:pic>
      <p:sp>
        <p:nvSpPr>
          <p:cNvPr id="5" name="Rectangle 4"/>
          <p:cNvSpPr/>
          <p:nvPr/>
        </p:nvSpPr>
        <p:spPr>
          <a:xfrm>
            <a:off x="440912" y="670187"/>
            <a:ext cx="1155700" cy="47625"/>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762150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age4">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 name="Picture 2" descr="F:\PLN 2018-\WORK\GAMBAR\50-Beautiful-and-Minimalist-Presentation-Backgrounds-037.jpg">
            <a:extLst>
              <a:ext uri="{FF2B5EF4-FFF2-40B4-BE49-F238E27FC236}">
                <a16:creationId xmlns:a16="http://schemas.microsoft.com/office/drawing/2014/main" xmlns="" id="{B438EBC5-19EC-4419-A195-861FBC2C61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4" y="-1896"/>
            <a:ext cx="1218444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3"/>
          </p:nvPr>
        </p:nvSpPr>
        <p:spPr>
          <a:xfrm>
            <a:off x="272470" y="1008993"/>
            <a:ext cx="11564268"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a:extLst>
              <a:ext uri="{FF2B5EF4-FFF2-40B4-BE49-F238E27FC236}">
                <a16:creationId xmlns:a16="http://schemas.microsoft.com/office/drawing/2014/main" xmlns="" id="{C933F582-0922-472E-8C0E-81607025D8A6}"/>
              </a:ext>
            </a:extLst>
          </p:cNvPr>
          <p:cNvGrpSpPr/>
          <p:nvPr userDrawn="1"/>
        </p:nvGrpSpPr>
        <p:grpSpPr>
          <a:xfrm>
            <a:off x="10766490" y="47056"/>
            <a:ext cx="1453493" cy="6507202"/>
            <a:chOff x="10766490" y="3165"/>
            <a:chExt cx="1453493" cy="6527837"/>
          </a:xfrm>
          <a:solidFill>
            <a:schemeClr val="bg1"/>
          </a:solidFill>
        </p:grpSpPr>
        <p:sp>
          <p:nvSpPr>
            <p:cNvPr id="24" name="Rectangle 5">
              <a:extLst>
                <a:ext uri="{FF2B5EF4-FFF2-40B4-BE49-F238E27FC236}">
                  <a16:creationId xmlns:a16="http://schemas.microsoft.com/office/drawing/2014/main" xmlns=""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xmlns=""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xmlns=""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xmlns=""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xmlns=""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xmlns=""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xmlns=""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xmlns=""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xmlns=""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xmlns=""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xmlns=""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xmlns=""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xmlns=""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xmlns=""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xmlns=""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xmlns=""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xmlns=""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xmlns=""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xmlns=""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xmlns=""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xmlns=""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xmlns=""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xmlns=""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xmlns=""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xmlns=""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xmlns=""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xmlns=""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xmlns=""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xmlns=""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xmlns=""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xmlns=""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xmlns=""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79" name="Group 78">
            <a:extLst>
              <a:ext uri="{FF2B5EF4-FFF2-40B4-BE49-F238E27FC236}">
                <a16:creationId xmlns:a16="http://schemas.microsoft.com/office/drawing/2014/main" xmlns="" id="{9F4986E1-7D3B-4A72-AA83-199E6AB48F11}"/>
              </a:ext>
            </a:extLst>
          </p:cNvPr>
          <p:cNvGrpSpPr/>
          <p:nvPr/>
        </p:nvGrpSpPr>
        <p:grpSpPr>
          <a:xfrm>
            <a:off x="-22806" y="1"/>
            <a:ext cx="1216025" cy="6872368"/>
            <a:chOff x="-9525" y="0"/>
            <a:chExt cx="1216025" cy="6858001"/>
          </a:xfrm>
          <a:gradFill>
            <a:gsLst>
              <a:gs pos="0">
                <a:schemeClr val="bg1">
                  <a:alpha val="5000"/>
                </a:schemeClr>
              </a:gs>
              <a:gs pos="88000">
                <a:srgbClr val="FFFFFF"/>
              </a:gs>
              <a:gs pos="32000">
                <a:schemeClr val="bg1"/>
              </a:gs>
              <a:gs pos="100000">
                <a:srgbClr val="00A2B9">
                  <a:alpha val="0"/>
                </a:srgbClr>
              </a:gs>
            </a:gsLst>
            <a:lin ang="5400000" scaled="0"/>
          </a:gradFill>
        </p:grpSpPr>
        <p:sp>
          <p:nvSpPr>
            <p:cNvPr id="91" name="Rectangle 5">
              <a:extLst>
                <a:ext uri="{FF2B5EF4-FFF2-40B4-BE49-F238E27FC236}">
                  <a16:creationId xmlns:a16="http://schemas.microsoft.com/office/drawing/2014/main" xmlns="" id="{243C35A0-7FC6-4878-9D72-F9A74BAF5545}"/>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92" name="Freeform 6">
              <a:extLst>
                <a:ext uri="{FF2B5EF4-FFF2-40B4-BE49-F238E27FC236}">
                  <a16:creationId xmlns:a16="http://schemas.microsoft.com/office/drawing/2014/main" xmlns="" id="{CFEE167C-9025-4D54-AA7C-5D91535D0D43}"/>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7">
              <a:extLst>
                <a:ext uri="{FF2B5EF4-FFF2-40B4-BE49-F238E27FC236}">
                  <a16:creationId xmlns:a16="http://schemas.microsoft.com/office/drawing/2014/main" xmlns="" id="{5AAE2F70-20BB-4751-A6F8-47CEC088937F}"/>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8">
              <a:extLst>
                <a:ext uri="{FF2B5EF4-FFF2-40B4-BE49-F238E27FC236}">
                  <a16:creationId xmlns:a16="http://schemas.microsoft.com/office/drawing/2014/main" xmlns="" id="{2C8503B5-14ED-4DB3-9264-CF49283FCEBC}"/>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9">
              <a:extLst>
                <a:ext uri="{FF2B5EF4-FFF2-40B4-BE49-F238E27FC236}">
                  <a16:creationId xmlns:a16="http://schemas.microsoft.com/office/drawing/2014/main" xmlns="" id="{2D6416CC-DECE-445F-87FE-4FB96BF7525C}"/>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10">
              <a:extLst>
                <a:ext uri="{FF2B5EF4-FFF2-40B4-BE49-F238E27FC236}">
                  <a16:creationId xmlns:a16="http://schemas.microsoft.com/office/drawing/2014/main" xmlns="" id="{3F437FEF-D2C2-4E86-AF97-D5F689C7245E}"/>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11">
              <a:extLst>
                <a:ext uri="{FF2B5EF4-FFF2-40B4-BE49-F238E27FC236}">
                  <a16:creationId xmlns:a16="http://schemas.microsoft.com/office/drawing/2014/main" xmlns="" id="{88362D2F-854D-459C-AEE5-F32FDB296AF1}"/>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12">
              <a:extLst>
                <a:ext uri="{FF2B5EF4-FFF2-40B4-BE49-F238E27FC236}">
                  <a16:creationId xmlns:a16="http://schemas.microsoft.com/office/drawing/2014/main" xmlns="" id="{9335E1CF-A7BC-4A02-9B14-37E4D84BB98A}"/>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13">
              <a:extLst>
                <a:ext uri="{FF2B5EF4-FFF2-40B4-BE49-F238E27FC236}">
                  <a16:creationId xmlns:a16="http://schemas.microsoft.com/office/drawing/2014/main" xmlns="" id="{0861FD46-49B3-4518-8FE0-108951B755E3}"/>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14">
              <a:extLst>
                <a:ext uri="{FF2B5EF4-FFF2-40B4-BE49-F238E27FC236}">
                  <a16:creationId xmlns:a16="http://schemas.microsoft.com/office/drawing/2014/main" xmlns="" id="{20D45BE3-6707-4401-8835-5153FDBEC4F7}"/>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15">
              <a:extLst>
                <a:ext uri="{FF2B5EF4-FFF2-40B4-BE49-F238E27FC236}">
                  <a16:creationId xmlns:a16="http://schemas.microsoft.com/office/drawing/2014/main" xmlns="" id="{79D51AE0-8BF6-4CB6-9C18-4E45625FEC16}"/>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Line 16">
              <a:extLst>
                <a:ext uri="{FF2B5EF4-FFF2-40B4-BE49-F238E27FC236}">
                  <a16:creationId xmlns:a16="http://schemas.microsoft.com/office/drawing/2014/main" xmlns="" id="{A70F64A4-E2C3-437B-BCEB-43850112274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3" name="Freeform 17">
              <a:extLst>
                <a:ext uri="{FF2B5EF4-FFF2-40B4-BE49-F238E27FC236}">
                  <a16:creationId xmlns:a16="http://schemas.microsoft.com/office/drawing/2014/main" xmlns="" id="{F553501C-7013-477E-AA55-A35444E2FE88}"/>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18">
              <a:extLst>
                <a:ext uri="{FF2B5EF4-FFF2-40B4-BE49-F238E27FC236}">
                  <a16:creationId xmlns:a16="http://schemas.microsoft.com/office/drawing/2014/main" xmlns="" id="{7086DD12-4F69-4808-ACBE-FB0F5AC2A231}"/>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19">
              <a:extLst>
                <a:ext uri="{FF2B5EF4-FFF2-40B4-BE49-F238E27FC236}">
                  <a16:creationId xmlns:a16="http://schemas.microsoft.com/office/drawing/2014/main" xmlns="" id="{019494F8-381A-4C9D-BA18-47F4A34BEDFB}"/>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20">
              <a:extLst>
                <a:ext uri="{FF2B5EF4-FFF2-40B4-BE49-F238E27FC236}">
                  <a16:creationId xmlns:a16="http://schemas.microsoft.com/office/drawing/2014/main" xmlns="" id="{B44F3BCA-90B3-4922-B938-F3BF0CCF5809}"/>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Rectangle 21">
              <a:extLst>
                <a:ext uri="{FF2B5EF4-FFF2-40B4-BE49-F238E27FC236}">
                  <a16:creationId xmlns:a16="http://schemas.microsoft.com/office/drawing/2014/main" xmlns="" id="{1DB64F4E-281B-423D-A0C0-CBAD2EE86EAA}"/>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8" name="Freeform 22">
              <a:extLst>
                <a:ext uri="{FF2B5EF4-FFF2-40B4-BE49-F238E27FC236}">
                  <a16:creationId xmlns:a16="http://schemas.microsoft.com/office/drawing/2014/main" xmlns="" id="{8D73D67F-26F5-49D6-9A1C-46E1BA7979AD}"/>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23">
              <a:extLst>
                <a:ext uri="{FF2B5EF4-FFF2-40B4-BE49-F238E27FC236}">
                  <a16:creationId xmlns:a16="http://schemas.microsoft.com/office/drawing/2014/main" xmlns="" id="{BA7258D5-4A44-4AC8-B399-91CE6EF6E35E}"/>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24">
              <a:extLst>
                <a:ext uri="{FF2B5EF4-FFF2-40B4-BE49-F238E27FC236}">
                  <a16:creationId xmlns:a16="http://schemas.microsoft.com/office/drawing/2014/main" xmlns="" id="{19AA3A95-2D61-4020-86A6-E56672CCF6A3}"/>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25">
              <a:extLst>
                <a:ext uri="{FF2B5EF4-FFF2-40B4-BE49-F238E27FC236}">
                  <a16:creationId xmlns:a16="http://schemas.microsoft.com/office/drawing/2014/main" xmlns="" id="{AC3DC0BD-BB92-42BE-8263-248199B4168F}"/>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26">
              <a:extLst>
                <a:ext uri="{FF2B5EF4-FFF2-40B4-BE49-F238E27FC236}">
                  <a16:creationId xmlns:a16="http://schemas.microsoft.com/office/drawing/2014/main" xmlns="" id="{0C6F3FCC-C814-421F-B1C3-2F2D709DD6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27">
              <a:extLst>
                <a:ext uri="{FF2B5EF4-FFF2-40B4-BE49-F238E27FC236}">
                  <a16:creationId xmlns:a16="http://schemas.microsoft.com/office/drawing/2014/main" xmlns="" id="{4BA8A365-B1B4-4DB4-B957-1D9FA1E04345}"/>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28">
              <a:extLst>
                <a:ext uri="{FF2B5EF4-FFF2-40B4-BE49-F238E27FC236}">
                  <a16:creationId xmlns:a16="http://schemas.microsoft.com/office/drawing/2014/main" xmlns="" id="{ED575D35-A5A9-4AB5-86BF-66822B9507BB}"/>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29">
              <a:extLst>
                <a:ext uri="{FF2B5EF4-FFF2-40B4-BE49-F238E27FC236}">
                  <a16:creationId xmlns:a16="http://schemas.microsoft.com/office/drawing/2014/main" xmlns="" id="{5A0EC0E6-BB8F-4B4D-987E-47DE8F3699C0}"/>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30">
              <a:extLst>
                <a:ext uri="{FF2B5EF4-FFF2-40B4-BE49-F238E27FC236}">
                  <a16:creationId xmlns:a16="http://schemas.microsoft.com/office/drawing/2014/main" xmlns="" id="{72544B1B-1EBE-41C0-BA7A-907DBEA49B2F}"/>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31">
              <a:extLst>
                <a:ext uri="{FF2B5EF4-FFF2-40B4-BE49-F238E27FC236}">
                  <a16:creationId xmlns:a16="http://schemas.microsoft.com/office/drawing/2014/main" xmlns="" id="{212B24A4-FCE9-48B3-9E31-22342B0E543A}"/>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cxnSp>
        <p:nvCxnSpPr>
          <p:cNvPr id="6" name="Straight Connector 5">
            <a:extLst>
              <a:ext uri="{FF2B5EF4-FFF2-40B4-BE49-F238E27FC236}">
                <a16:creationId xmlns:a16="http://schemas.microsoft.com/office/drawing/2014/main" xmlns="" id="{82D13FA4-74B9-4568-8345-4AC23B027097}"/>
              </a:ext>
            </a:extLst>
          </p:cNvPr>
          <p:cNvCxnSpPr/>
          <p:nvPr userDrawn="1"/>
        </p:nvCxnSpPr>
        <p:spPr>
          <a:xfrm>
            <a:off x="-7598" y="24155"/>
            <a:ext cx="12210044" cy="0"/>
          </a:xfrm>
          <a:prstGeom prst="line">
            <a:avLst/>
          </a:prstGeom>
          <a:ln w="63500"/>
        </p:spPr>
        <p:style>
          <a:lnRef idx="1">
            <a:schemeClr val="accent4"/>
          </a:lnRef>
          <a:fillRef idx="0">
            <a:schemeClr val="accent4"/>
          </a:fillRef>
          <a:effectRef idx="0">
            <a:schemeClr val="accent4"/>
          </a:effectRef>
          <a:fontRef idx="minor">
            <a:schemeClr val="tx1"/>
          </a:fontRef>
        </p:style>
      </p:cxnSp>
      <p:sp>
        <p:nvSpPr>
          <p:cNvPr id="8" name="Title 9"/>
          <p:cNvSpPr>
            <a:spLocks noGrp="1"/>
          </p:cNvSpPr>
          <p:nvPr>
            <p:ph type="title"/>
          </p:nvPr>
        </p:nvSpPr>
        <p:spPr>
          <a:xfrm>
            <a:off x="424685" y="278383"/>
            <a:ext cx="11328000" cy="432000"/>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rgbClr val="006C80"/>
                </a:solidFill>
                <a:latin typeface="Agency FB" panose="020B0503020202020204" pitchFamily="34" charset="0"/>
                <a:ea typeface="Agency FB" panose="020B0503020202020204" pitchFamily="34" charset="0"/>
                <a:cs typeface="Arial" charset="0"/>
              </a:defRPr>
            </a:lvl1pPr>
          </a:lstStyle>
          <a:p>
            <a:r>
              <a:rPr lang="en-US" dirty="0"/>
              <a:t>Click to edit page title</a:t>
            </a:r>
          </a:p>
        </p:txBody>
      </p:sp>
      <p:pic>
        <p:nvPicPr>
          <p:cNvPr id="9" name="Graphic 8">
            <a:extLst>
              <a:ext uri="{FF2B5EF4-FFF2-40B4-BE49-F238E27FC236}">
                <a16:creationId xmlns:a16="http://schemas.microsoft.com/office/drawing/2014/main" xmlns="" id="{271AD737-F082-400E-B06A-4FC4E34EB919}"/>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1403558" y="156494"/>
            <a:ext cx="409576" cy="596218"/>
          </a:xfrm>
          <a:prstGeom prst="rect">
            <a:avLst/>
          </a:prstGeom>
        </p:spPr>
      </p:pic>
      <p:cxnSp>
        <p:nvCxnSpPr>
          <p:cNvPr id="10" name="Straight Connector 9">
            <a:extLst>
              <a:ext uri="{FF2B5EF4-FFF2-40B4-BE49-F238E27FC236}">
                <a16:creationId xmlns:a16="http://schemas.microsoft.com/office/drawing/2014/main" xmlns="" id="{B146293E-D65B-4A80-BEF9-982025C7AB57}"/>
              </a:ext>
            </a:extLst>
          </p:cNvPr>
          <p:cNvCxnSpPr>
            <a:cxnSpLocks/>
          </p:cNvCxnSpPr>
          <p:nvPr userDrawn="1"/>
        </p:nvCxnSpPr>
        <p:spPr>
          <a:xfrm>
            <a:off x="5266944" y="6545579"/>
            <a:ext cx="6919490" cy="0"/>
          </a:xfrm>
          <a:prstGeom prst="line">
            <a:avLst/>
          </a:prstGeom>
          <a:ln w="12700">
            <a:solidFill>
              <a:srgbClr val="009DB4"/>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xmlns="" id="{8D8CB9CA-92C9-4555-8280-DC52FD9C6937}"/>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1157050" y="6573952"/>
            <a:ext cx="575310" cy="242772"/>
          </a:xfrm>
          <a:prstGeom prst="rect">
            <a:avLst/>
          </a:prstGeom>
        </p:spPr>
      </p:pic>
      <p:pic>
        <p:nvPicPr>
          <p:cNvPr id="7" name="Picture 6">
            <a:extLst>
              <a:ext uri="{FF2B5EF4-FFF2-40B4-BE49-F238E27FC236}">
                <a16:creationId xmlns:a16="http://schemas.microsoft.com/office/drawing/2014/main" xmlns="" id="{2E4B8B1A-31C1-40D0-BF7D-2141D4C4E070}"/>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l="48231"/>
          <a:stretch/>
        </p:blipFill>
        <p:spPr>
          <a:xfrm>
            <a:off x="2319" y="6010546"/>
            <a:ext cx="5446529" cy="846743"/>
          </a:xfrm>
          <a:prstGeom prst="rect">
            <a:avLst/>
          </a:prstGeom>
        </p:spPr>
      </p:pic>
      <p:sp>
        <p:nvSpPr>
          <p:cNvPr id="31" name="Footer Placeholder 30">
            <a:extLst>
              <a:ext uri="{FF2B5EF4-FFF2-40B4-BE49-F238E27FC236}">
                <a16:creationId xmlns:a16="http://schemas.microsoft.com/office/drawing/2014/main" xmlns="" id="{0D2D13B2-21AC-46B7-AB50-804810F050D3}"/>
              </a:ext>
            </a:extLst>
          </p:cNvPr>
          <p:cNvSpPr>
            <a:spLocks noGrp="1"/>
          </p:cNvSpPr>
          <p:nvPr>
            <p:ph type="ftr" sz="quarter" idx="14"/>
          </p:nvPr>
        </p:nvSpPr>
        <p:spPr>
          <a:xfrm>
            <a:off x="5415216" y="6555442"/>
            <a:ext cx="5664000" cy="29506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6C80"/>
                </a:solidFill>
                <a:effectLst/>
                <a:uLnTx/>
                <a:uFillTx/>
                <a:latin typeface="Calibri"/>
                <a:ea typeface="+mn-ea"/>
                <a:cs typeface="+mn-cs"/>
              </a:rPr>
              <a:t>Change your text at "Header &amp; Footer" menu</a:t>
            </a:r>
            <a:endParaRPr kumimoji="0" lang="en-US" sz="1200" b="0" i="1" u="none" strike="noStrike" kern="1200" cap="none" spc="0" normalizeH="0" baseline="0" noProof="0" dirty="0">
              <a:ln>
                <a:noFill/>
              </a:ln>
              <a:solidFill>
                <a:srgbClr val="006C80"/>
              </a:solidFill>
              <a:effectLst/>
              <a:uLnTx/>
              <a:uFillTx/>
              <a:latin typeface="Calibri"/>
              <a:ea typeface="+mn-ea"/>
              <a:cs typeface="+mn-cs"/>
            </a:endParaRPr>
          </a:p>
        </p:txBody>
      </p:sp>
      <p:sp>
        <p:nvSpPr>
          <p:cNvPr id="32" name="Slide Number Placeholder 31">
            <a:extLst>
              <a:ext uri="{FF2B5EF4-FFF2-40B4-BE49-F238E27FC236}">
                <a16:creationId xmlns:a16="http://schemas.microsoft.com/office/drawing/2014/main" xmlns="" id="{260DCC43-E354-4F65-AAF8-B21720016D6F}"/>
              </a:ext>
            </a:extLst>
          </p:cNvPr>
          <p:cNvSpPr>
            <a:spLocks noGrp="1"/>
          </p:cNvSpPr>
          <p:nvPr>
            <p:ph type="sldNum"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0" i="0" u="none" strike="noStrike" kern="1200" cap="none" spc="0" normalizeH="0" baseline="0" noProof="0" smtClean="0">
                <a:ln>
                  <a:noFill/>
                </a:ln>
                <a:solidFill>
                  <a:srgbClr val="006C80"/>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srgbClr val="006C80"/>
              </a:solidFill>
              <a:effectLst/>
              <a:uLnTx/>
              <a:uFillTx/>
              <a:latin typeface="Myriad Pro" panose="020B0503030403020204"/>
              <a:ea typeface="+mn-ea"/>
              <a:cs typeface="+mn-cs"/>
            </a:endParaRPr>
          </a:p>
        </p:txBody>
      </p:sp>
      <p:sp>
        <p:nvSpPr>
          <p:cNvPr id="5" name="Rectangle 4"/>
          <p:cNvSpPr/>
          <p:nvPr/>
        </p:nvSpPr>
        <p:spPr>
          <a:xfrm>
            <a:off x="440912" y="670187"/>
            <a:ext cx="1155700" cy="47625"/>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879879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 name="Picture 2" descr="F:\PLN 2018-\WORK\GAMBAR\50-Beautiful-and-Minimalist-Presentation-Backgrounds-037.jpg">
            <a:extLst>
              <a:ext uri="{FF2B5EF4-FFF2-40B4-BE49-F238E27FC236}">
                <a16:creationId xmlns:a16="http://schemas.microsoft.com/office/drawing/2014/main" xmlns="" id="{B438EBC5-19EC-4419-A195-861FBC2C61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09" y="-1896"/>
            <a:ext cx="12210044"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xmlns="" id="{C933F582-0922-472E-8C0E-81607025D8A6}"/>
              </a:ext>
            </a:extLst>
          </p:cNvPr>
          <p:cNvGrpSpPr/>
          <p:nvPr userDrawn="1"/>
        </p:nvGrpSpPr>
        <p:grpSpPr>
          <a:xfrm>
            <a:off x="10766490" y="3165"/>
            <a:ext cx="1453493" cy="6527837"/>
            <a:chOff x="10766490" y="3165"/>
            <a:chExt cx="1453493" cy="6527837"/>
          </a:xfrm>
          <a:gradFill flip="none" rotWithShape="1">
            <a:gsLst>
              <a:gs pos="1770">
                <a:schemeClr val="bg1"/>
              </a:gs>
              <a:gs pos="98230">
                <a:schemeClr val="bg1"/>
              </a:gs>
            </a:gsLst>
            <a:lin ang="5400000" scaled="0"/>
            <a:tileRect/>
          </a:gradFill>
        </p:grpSpPr>
        <p:sp>
          <p:nvSpPr>
            <p:cNvPr id="24" name="Rectangle 5">
              <a:extLst>
                <a:ext uri="{FF2B5EF4-FFF2-40B4-BE49-F238E27FC236}">
                  <a16:creationId xmlns:a16="http://schemas.microsoft.com/office/drawing/2014/main" xmlns=""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xmlns=""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xmlns=""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xmlns=""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xmlns=""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xmlns=""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xmlns=""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xmlns=""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xmlns=""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xmlns=""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xmlns=""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xmlns=""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xmlns=""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xmlns=""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xmlns=""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xmlns=""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xmlns=""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xmlns=""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xmlns=""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xmlns=""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xmlns=""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xmlns=""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xmlns=""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xmlns=""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xmlns=""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xmlns=""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xmlns=""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xmlns=""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xmlns=""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xmlns=""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xmlns=""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xmlns=""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9" name="Flowchart: Data 8">
            <a:extLst>
              <a:ext uri="{FF2B5EF4-FFF2-40B4-BE49-F238E27FC236}">
                <a16:creationId xmlns:a16="http://schemas.microsoft.com/office/drawing/2014/main" xmlns="" id="{95C8C5ED-3F16-49B4-BC67-D44B5BDEA972}"/>
              </a:ext>
            </a:extLst>
          </p:cNvPr>
          <p:cNvSpPr/>
          <p:nvPr userDrawn="1"/>
        </p:nvSpPr>
        <p:spPr>
          <a:xfrm>
            <a:off x="-8647" y="-31772"/>
            <a:ext cx="6822774" cy="689407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7 w 8000"/>
              <a:gd name="connsiteY0" fmla="*/ 10075 h 10075"/>
              <a:gd name="connsiteX1" fmla="*/ 0 w 8000"/>
              <a:gd name="connsiteY1" fmla="*/ 0 h 10075"/>
              <a:gd name="connsiteX2" fmla="*/ 8000 w 8000"/>
              <a:gd name="connsiteY2" fmla="*/ 0 h 10075"/>
              <a:gd name="connsiteX3" fmla="*/ 6000 w 8000"/>
              <a:gd name="connsiteY3" fmla="*/ 10000 h 10075"/>
              <a:gd name="connsiteX4" fmla="*/ 7 w 8000"/>
              <a:gd name="connsiteY4" fmla="*/ 10075 h 10075"/>
              <a:gd name="connsiteX0" fmla="*/ 9 w 10000"/>
              <a:gd name="connsiteY0" fmla="*/ 10000 h 10009"/>
              <a:gd name="connsiteX1" fmla="*/ 0 w 10000"/>
              <a:gd name="connsiteY1" fmla="*/ 0 h 10009"/>
              <a:gd name="connsiteX2" fmla="*/ 10000 w 10000"/>
              <a:gd name="connsiteY2" fmla="*/ 0 h 10009"/>
              <a:gd name="connsiteX3" fmla="*/ 7481 w 10000"/>
              <a:gd name="connsiteY3" fmla="*/ 10009 h 10009"/>
              <a:gd name="connsiteX4" fmla="*/ 9 w 10000"/>
              <a:gd name="connsiteY4" fmla="*/ 10000 h 1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9">
                <a:moveTo>
                  <a:pt x="9" y="10000"/>
                </a:moveTo>
                <a:cubicBezTo>
                  <a:pt x="6" y="6667"/>
                  <a:pt x="3" y="3333"/>
                  <a:pt x="0" y="0"/>
                </a:cubicBezTo>
                <a:lnTo>
                  <a:pt x="10000" y="0"/>
                </a:lnTo>
                <a:lnTo>
                  <a:pt x="7481" y="10009"/>
                </a:lnTo>
                <a:lnTo>
                  <a:pt x="9" y="10000"/>
                </a:lnTo>
                <a:close/>
              </a:path>
            </a:pathLst>
          </a:custGeom>
          <a:gradFill flip="none" rotWithShape="1">
            <a:gsLst>
              <a:gs pos="74000">
                <a:srgbClr val="00CCFF">
                  <a:alpha val="37000"/>
                </a:srgbClr>
              </a:gs>
              <a:gs pos="21000">
                <a:srgbClr val="228B96">
                  <a:lumMod val="91000"/>
                  <a:lumOff val="9000"/>
                </a:srgb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 name="Straight Connector 5">
            <a:extLst>
              <a:ext uri="{FF2B5EF4-FFF2-40B4-BE49-F238E27FC236}">
                <a16:creationId xmlns:a16="http://schemas.microsoft.com/office/drawing/2014/main" xmlns="" id="{82D13FA4-74B9-4568-8345-4AC23B027097}"/>
              </a:ext>
            </a:extLst>
          </p:cNvPr>
          <p:cNvCxnSpPr/>
          <p:nvPr userDrawn="1"/>
        </p:nvCxnSpPr>
        <p:spPr>
          <a:xfrm>
            <a:off x="-7598" y="24155"/>
            <a:ext cx="12210044" cy="0"/>
          </a:xfrm>
          <a:prstGeom prst="line">
            <a:avLst/>
          </a:prstGeom>
          <a:ln w="63500"/>
        </p:spPr>
        <p:style>
          <a:lnRef idx="1">
            <a:schemeClr val="accent4"/>
          </a:lnRef>
          <a:fillRef idx="0">
            <a:schemeClr val="accent4"/>
          </a:fillRef>
          <a:effectRef idx="0">
            <a:schemeClr val="accent4"/>
          </a:effectRef>
          <a:fontRef idx="minor">
            <a:schemeClr val="tx1"/>
          </a:fontRef>
        </p:style>
      </p:cxnSp>
      <p:sp>
        <p:nvSpPr>
          <p:cNvPr id="8" name="Title 9"/>
          <p:cNvSpPr>
            <a:spLocks noGrp="1"/>
          </p:cNvSpPr>
          <p:nvPr>
            <p:ph type="title"/>
          </p:nvPr>
        </p:nvSpPr>
        <p:spPr>
          <a:xfrm>
            <a:off x="3340189" y="274637"/>
            <a:ext cx="3097187" cy="627359"/>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chemeClr val="tx1"/>
                </a:solidFill>
                <a:effectLst>
                  <a:outerShdw blurRad="38100" dist="38100" dir="2700000" algn="tl">
                    <a:srgbClr val="000000">
                      <a:alpha val="43137"/>
                    </a:srgbClr>
                  </a:outerShdw>
                </a:effectLst>
                <a:latin typeface="Agency FB" panose="020B0503020202020204" pitchFamily="34" charset="0"/>
                <a:ea typeface="Agency FB" panose="020B0503020202020204" pitchFamily="34" charset="0"/>
                <a:cs typeface="Arial" charset="0"/>
              </a:defRPr>
            </a:lvl1pPr>
          </a:lstStyle>
          <a:p>
            <a:r>
              <a:rPr lang="en-US" dirty="0"/>
              <a:t>Click to edit page title</a:t>
            </a:r>
          </a:p>
        </p:txBody>
      </p:sp>
      <p:pic>
        <p:nvPicPr>
          <p:cNvPr id="10" name="Picture 9" descr="Hasil gambar untuk pln logo png">
            <a:extLst>
              <a:ext uri="{FF2B5EF4-FFF2-40B4-BE49-F238E27FC236}">
                <a16:creationId xmlns:a16="http://schemas.microsoft.com/office/drawing/2014/main" xmlns="" id="{5274A072-61AD-468A-994B-E726F4342A5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429904" y="125356"/>
            <a:ext cx="1345645" cy="4825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xmlns="" id="{5F3C69D6-4961-4750-9919-3AF4EB1833EA}"/>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48231"/>
          <a:stretch/>
        </p:blipFill>
        <p:spPr>
          <a:xfrm flipH="1">
            <a:off x="7525682" y="6055711"/>
            <a:ext cx="4682067" cy="802289"/>
          </a:xfrm>
          <a:prstGeom prst="rect">
            <a:avLst/>
          </a:prstGeom>
        </p:spPr>
      </p:pic>
      <p:sp>
        <p:nvSpPr>
          <p:cNvPr id="3" name="Text Placeholder 2"/>
          <p:cNvSpPr>
            <a:spLocks noGrp="1"/>
          </p:cNvSpPr>
          <p:nvPr>
            <p:ph type="body" sz="quarter" idx="13"/>
          </p:nvPr>
        </p:nvSpPr>
        <p:spPr>
          <a:xfrm>
            <a:off x="6699274" y="1008993"/>
            <a:ext cx="5137463"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xmlns="" id="{B6A5B524-9FBA-40A9-BCC6-48CA48161695}"/>
              </a:ext>
            </a:extLst>
          </p:cNvPr>
          <p:cNvSpPr>
            <a:spLocks noGrp="1"/>
          </p:cNvSpPr>
          <p:nvPr>
            <p:ph type="pic" sz="quarter" idx="14"/>
          </p:nvPr>
        </p:nvSpPr>
        <p:spPr>
          <a:xfrm>
            <a:off x="311150" y="893875"/>
            <a:ext cx="2725738" cy="2543383"/>
          </a:xfrm>
          <a:prstGeom prst="rect">
            <a:avLst/>
          </a:prstGeom>
        </p:spPr>
        <p:txBody>
          <a:bodyPr/>
          <a:lstStyle/>
          <a:p>
            <a:endParaRPr lang="en-ID"/>
          </a:p>
        </p:txBody>
      </p:sp>
      <p:sp>
        <p:nvSpPr>
          <p:cNvPr id="16" name="Picture Placeholder 15">
            <a:extLst>
              <a:ext uri="{FF2B5EF4-FFF2-40B4-BE49-F238E27FC236}">
                <a16:creationId xmlns:a16="http://schemas.microsoft.com/office/drawing/2014/main" xmlns="" id="{360EF4A1-FF6F-42E9-BE93-0AFE78490868}"/>
              </a:ext>
            </a:extLst>
          </p:cNvPr>
          <p:cNvSpPr>
            <a:spLocks noGrp="1"/>
          </p:cNvSpPr>
          <p:nvPr>
            <p:ph type="pic" sz="quarter" idx="15"/>
          </p:nvPr>
        </p:nvSpPr>
        <p:spPr>
          <a:xfrm>
            <a:off x="2284413" y="3522663"/>
            <a:ext cx="2646362" cy="3060700"/>
          </a:xfrm>
          <a:prstGeom prst="rect">
            <a:avLst/>
          </a:prstGeom>
        </p:spPr>
        <p:txBody>
          <a:bodyPr/>
          <a:lstStyle/>
          <a:p>
            <a:endParaRPr lang="en-ID"/>
          </a:p>
        </p:txBody>
      </p:sp>
      <p:sp>
        <p:nvSpPr>
          <p:cNvPr id="17" name="Rectangle 16">
            <a:extLst>
              <a:ext uri="{FF2B5EF4-FFF2-40B4-BE49-F238E27FC236}">
                <a16:creationId xmlns:a16="http://schemas.microsoft.com/office/drawing/2014/main" xmlns="" id="{7A8359F8-DB81-4FC2-8E4B-EA10AF9C8970}"/>
              </a:ext>
            </a:extLst>
          </p:cNvPr>
          <p:cNvSpPr/>
          <p:nvPr userDrawn="1"/>
        </p:nvSpPr>
        <p:spPr>
          <a:xfrm>
            <a:off x="3340189" y="171715"/>
            <a:ext cx="1155700" cy="47625"/>
          </a:xfrm>
          <a:prstGeom prst="rect">
            <a:avLst/>
          </a:prstGeom>
          <a:solidFill>
            <a:srgbClr val="E805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xmlns="" id="{44F4B715-FB86-4BEA-80E8-568430D3B377}"/>
              </a:ext>
            </a:extLst>
          </p:cNvPr>
          <p:cNvSpPr txBox="1"/>
          <p:nvPr userDrawn="1"/>
        </p:nvSpPr>
        <p:spPr>
          <a:xfrm>
            <a:off x="10010926" y="6491768"/>
            <a:ext cx="1471300" cy="338426"/>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Myriad Pro" charset="0"/>
                <a:ea typeface="Myriad Pro" charset="0"/>
                <a:cs typeface="Myriad Pro" charset="0"/>
              </a:rPr>
              <a:t>www.pln.co.id</a:t>
            </a:r>
          </a:p>
        </p:txBody>
      </p:sp>
      <p:grpSp>
        <p:nvGrpSpPr>
          <p:cNvPr id="19" name="Group 18">
            <a:extLst>
              <a:ext uri="{FF2B5EF4-FFF2-40B4-BE49-F238E27FC236}">
                <a16:creationId xmlns:a16="http://schemas.microsoft.com/office/drawing/2014/main" xmlns="" id="{E710E56A-1E35-46E9-8240-5C631E13397A}"/>
              </a:ext>
            </a:extLst>
          </p:cNvPr>
          <p:cNvGrpSpPr/>
          <p:nvPr userDrawn="1"/>
        </p:nvGrpSpPr>
        <p:grpSpPr>
          <a:xfrm>
            <a:off x="11618914" y="6578314"/>
            <a:ext cx="45719" cy="167470"/>
            <a:chOff x="11570127" y="6630999"/>
            <a:chExt cx="35719" cy="200965"/>
          </a:xfrm>
        </p:grpSpPr>
        <p:cxnSp>
          <p:nvCxnSpPr>
            <p:cNvPr id="20" name="Straight Connector 19">
              <a:extLst>
                <a:ext uri="{FF2B5EF4-FFF2-40B4-BE49-F238E27FC236}">
                  <a16:creationId xmlns:a16="http://schemas.microsoft.com/office/drawing/2014/main" xmlns="" id="{C53BF21F-BDC8-40E1-B25D-869B0371C138}"/>
                </a:ext>
              </a:extLst>
            </p:cNvPr>
            <p:cNvCxnSpPr>
              <a:cxnSpLocks/>
            </p:cNvCxnSpPr>
            <p:nvPr/>
          </p:nvCxnSpPr>
          <p:spPr>
            <a:xfrm>
              <a:off x="11605846" y="6630999"/>
              <a:ext cx="0" cy="2009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8B9BA60D-4435-4092-969E-14DA58CBE763}"/>
                </a:ext>
              </a:extLst>
            </p:cNvPr>
            <p:cNvCxnSpPr>
              <a:cxnSpLocks/>
            </p:cNvCxnSpPr>
            <p:nvPr/>
          </p:nvCxnSpPr>
          <p:spPr>
            <a:xfrm>
              <a:off x="11570127" y="6630999"/>
              <a:ext cx="0" cy="2009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6" name="Slide Number Placeholder 25">
            <a:extLst>
              <a:ext uri="{FF2B5EF4-FFF2-40B4-BE49-F238E27FC236}">
                <a16:creationId xmlns:a16="http://schemas.microsoft.com/office/drawing/2014/main" xmlns="" id="{84E8FBD0-3E66-45C5-B65E-D46EA4ADF4C6}"/>
              </a:ext>
            </a:extLst>
          </p:cNvPr>
          <p:cNvSpPr>
            <a:spLocks noGrp="1"/>
          </p:cNvSpPr>
          <p:nvPr>
            <p:ph type="sldNum" sz="quarter" idx="17"/>
          </p:nvPr>
        </p:nvSpPr>
        <p:spPr/>
        <p:txBody>
          <a:bodyPr/>
          <a:lstStyle>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0" i="0" u="none" strike="noStrike" kern="1200" cap="none" spc="0" normalizeH="0" baseline="0" noProof="0" smtClean="0">
                <a:ln>
                  <a:noFill/>
                </a:ln>
                <a:solidFill>
                  <a:prstClr val="white"/>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white"/>
              </a:solidFill>
              <a:effectLst/>
              <a:uLnTx/>
              <a:uFillTx/>
              <a:latin typeface="Myriad Pro" panose="020B0503030403020204"/>
              <a:ea typeface="+mn-ea"/>
              <a:cs typeface="+mn-cs"/>
            </a:endParaRPr>
          </a:p>
        </p:txBody>
      </p:sp>
    </p:spTree>
    <p:extLst>
      <p:ext uri="{BB962C8B-B14F-4D97-AF65-F5344CB8AC3E}">
        <p14:creationId xmlns:p14="http://schemas.microsoft.com/office/powerpoint/2010/main" val="35726070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48557" y="4088845"/>
            <a:ext cx="4968367" cy="290636"/>
          </a:xfrm>
          <a:prstGeom prst="rect">
            <a:avLst/>
          </a:prstGeom>
        </p:spPr>
        <p:txBody>
          <a:bodyPr>
            <a:normAutofit/>
          </a:bodyPr>
          <a:lstStyle>
            <a:lvl1pPr marL="0" indent="0">
              <a:buNone/>
              <a:defRPr sz="1867">
                <a:solidFill>
                  <a:schemeClr val="bg1"/>
                </a:solidFill>
              </a:defRPr>
            </a:lvl1pPr>
          </a:lstStyle>
          <a:p>
            <a:r>
              <a:rPr lang="en-US" sz="1599" dirty="0">
                <a:latin typeface="Myriad Pro" charset="0"/>
                <a:ea typeface="Myriad Pro" charset="0"/>
                <a:cs typeface="Myriad Pro" charset="0"/>
              </a:rPr>
              <a:t>XX XXXXXXX XXXX</a:t>
            </a:r>
          </a:p>
        </p:txBody>
      </p:sp>
      <p:sp>
        <p:nvSpPr>
          <p:cNvPr id="9" name="Content Placeholder 2"/>
          <p:cNvSpPr>
            <a:spLocks noGrp="1"/>
          </p:cNvSpPr>
          <p:nvPr>
            <p:ph idx="13" hasCustomPrompt="1"/>
          </p:nvPr>
        </p:nvSpPr>
        <p:spPr>
          <a:xfrm>
            <a:off x="548557" y="4451736"/>
            <a:ext cx="4968367" cy="487203"/>
          </a:xfrm>
          <a:prstGeom prst="rect">
            <a:avLst/>
          </a:prstGeom>
        </p:spPr>
        <p:txBody>
          <a:bodyPr/>
          <a:lstStyle>
            <a:lvl1pPr marL="0" indent="0">
              <a:lnSpc>
                <a:spcPct val="100000"/>
              </a:lnSpc>
              <a:spcBef>
                <a:spcPts val="0"/>
              </a:spcBef>
              <a:buNone/>
              <a:defRPr sz="1399">
                <a:solidFill>
                  <a:schemeClr val="bg1"/>
                </a:solidFill>
              </a:defRPr>
            </a:lvl1pPr>
          </a:lstStyle>
          <a:p>
            <a:r>
              <a:rPr lang="en-US" sz="1467" dirty="0" err="1">
                <a:latin typeface="Myriad Pro" charset="0"/>
                <a:ea typeface="Myriad Pro" charset="0"/>
                <a:cs typeface="Myriad Pro" charset="0"/>
              </a:rPr>
              <a:t>Dipresentasikan</a:t>
            </a:r>
            <a:r>
              <a:rPr lang="en-US" sz="1467" dirty="0">
                <a:latin typeface="Myriad Pro" charset="0"/>
                <a:ea typeface="Myriad Pro" charset="0"/>
                <a:cs typeface="Myriad Pro" charset="0"/>
              </a:rPr>
              <a:t> </a:t>
            </a:r>
            <a:r>
              <a:rPr lang="en-US" sz="1467" dirty="0" err="1">
                <a:latin typeface="Myriad Pro" charset="0"/>
                <a:ea typeface="Myriad Pro" charset="0"/>
                <a:cs typeface="Myriad Pro" charset="0"/>
              </a:rPr>
              <a:t>oleh</a:t>
            </a:r>
            <a:endParaRPr lang="en-US" sz="1467" dirty="0">
              <a:latin typeface="Myriad Pro" charset="0"/>
              <a:ea typeface="Myriad Pro" charset="0"/>
              <a:cs typeface="Myriad Pro" charset="0"/>
            </a:endParaRPr>
          </a:p>
          <a:p>
            <a:r>
              <a:rPr lang="en-US" sz="1467" dirty="0">
                <a:latin typeface="Myriad Pro" charset="0"/>
                <a:ea typeface="Myriad Pro" charset="0"/>
                <a:cs typeface="Myriad Pro" charset="0"/>
              </a:rPr>
              <a:t>Dept. </a:t>
            </a:r>
            <a:r>
              <a:rPr lang="en-US" sz="1467" dirty="0" err="1">
                <a:latin typeface="Myriad Pro" charset="0"/>
                <a:ea typeface="Myriad Pro" charset="0"/>
                <a:cs typeface="Myriad Pro" charset="0"/>
              </a:rPr>
              <a:t>Pengembangan</a:t>
            </a:r>
            <a:r>
              <a:rPr lang="en-US" sz="1467" dirty="0">
                <a:latin typeface="Myriad Pro" charset="0"/>
                <a:ea typeface="Myriad Pro" charset="0"/>
                <a:cs typeface="Myriad Pro" charset="0"/>
              </a:rPr>
              <a:t> </a:t>
            </a:r>
            <a:r>
              <a:rPr lang="en-US" sz="1467" dirty="0" err="1">
                <a:latin typeface="Myriad Pro" charset="0"/>
                <a:ea typeface="Myriad Pro" charset="0"/>
                <a:cs typeface="Myriad Pro" charset="0"/>
              </a:rPr>
              <a:t>Bisnis</a:t>
            </a:r>
            <a:endParaRPr lang="en-US" sz="1467" dirty="0">
              <a:latin typeface="Myriad Pro" charset="0"/>
              <a:ea typeface="Myriad Pro" charset="0"/>
              <a:cs typeface="Myriad Pro" charset="0"/>
            </a:endParaRPr>
          </a:p>
        </p:txBody>
      </p:sp>
      <p:sp>
        <p:nvSpPr>
          <p:cNvPr id="10" name="Title Placeholder 18"/>
          <p:cNvSpPr>
            <a:spLocks noGrp="1"/>
          </p:cNvSpPr>
          <p:nvPr>
            <p:ph type="title"/>
          </p:nvPr>
        </p:nvSpPr>
        <p:spPr>
          <a:xfrm>
            <a:off x="499489" y="1500006"/>
            <a:ext cx="4112985" cy="1890069"/>
          </a:xfrm>
          <a:prstGeom prst="rect">
            <a:avLst/>
          </a:prstGeom>
        </p:spPr>
        <p:txBody>
          <a:bodyPr vert="horz" lIns="91440" tIns="45720" rIns="91440" bIns="45720" rtlCol="0" anchor="ctr">
            <a:noAutofit/>
          </a:bodyPr>
          <a:lstStyle>
            <a:lvl1pPr>
              <a:defRPr sz="4800">
                <a:latin typeface="Myriad Pro" charset="0"/>
                <a:ea typeface="Myriad Pro" charset="0"/>
                <a:cs typeface="Myriad Pro" charset="0"/>
              </a:defRPr>
            </a:lvl1pPr>
          </a:lstStyle>
          <a:p>
            <a:r>
              <a:rPr lang="en-US"/>
              <a:t>Click to edit Master title style</a:t>
            </a:r>
            <a:endParaRPr lang="en-US" dirty="0"/>
          </a:p>
        </p:txBody>
      </p:sp>
      <p:sp>
        <p:nvSpPr>
          <p:cNvPr id="2" name="TextBox 1"/>
          <p:cNvSpPr txBox="1"/>
          <p:nvPr/>
        </p:nvSpPr>
        <p:spPr>
          <a:xfrm>
            <a:off x="5791200" y="-1286933"/>
            <a:ext cx="338554" cy="707886"/>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yriad Pro" charset="0"/>
                <a:ea typeface="Myriad Pro" charset="0"/>
                <a:cs typeface="Myriad Pro" charset="0"/>
              </a:rPr>
              <a:t>`</a:t>
            </a:r>
          </a:p>
        </p:txBody>
      </p:sp>
    </p:spTree>
    <p:extLst>
      <p:ext uri="{BB962C8B-B14F-4D97-AF65-F5344CB8AC3E}">
        <p14:creationId xmlns:p14="http://schemas.microsoft.com/office/powerpoint/2010/main" val="16231608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7839820" y="5058351"/>
            <a:ext cx="51613" cy="41584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21921" tIns="60960" rIns="121921"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Myriad Pro" charset="0"/>
              <a:ea typeface="Myriad Pro" charset="0"/>
              <a:cs typeface="Myriad Pro" charset="0"/>
            </a:endParaRPr>
          </a:p>
        </p:txBody>
      </p:sp>
      <p:sp>
        <p:nvSpPr>
          <p:cNvPr id="10" name="Title 9"/>
          <p:cNvSpPr>
            <a:spLocks noGrp="1"/>
          </p:cNvSpPr>
          <p:nvPr>
            <p:ph type="title" hasCustomPrompt="1"/>
          </p:nvPr>
        </p:nvSpPr>
        <p:spPr>
          <a:xfrm>
            <a:off x="7080595" y="4320623"/>
            <a:ext cx="4991100" cy="619253"/>
          </a:xfrm>
          <a:prstGeom prst="rect">
            <a:avLst/>
          </a:prstGeom>
        </p:spPr>
        <p:txBody>
          <a:bodyPr/>
          <a:lstStyle>
            <a:lvl1pPr>
              <a:defRPr sz="4000">
                <a:solidFill>
                  <a:schemeClr val="tx1"/>
                </a:solidFill>
                <a:latin typeface="Myriad Pro" charset="0"/>
                <a:ea typeface="Myriad Pro" charset="0"/>
                <a:cs typeface="Myriad Pro" charset="0"/>
              </a:defRPr>
            </a:lvl1pPr>
          </a:lstStyle>
          <a:p>
            <a:r>
              <a:rPr lang="en-US"/>
              <a:t>Section Title</a:t>
            </a:r>
          </a:p>
        </p:txBody>
      </p:sp>
      <p:sp>
        <p:nvSpPr>
          <p:cNvPr id="3" name="Text Placeholder 2"/>
          <p:cNvSpPr>
            <a:spLocks noGrp="1"/>
          </p:cNvSpPr>
          <p:nvPr>
            <p:ph type="body" sz="quarter" idx="11" hasCustomPrompt="1"/>
          </p:nvPr>
        </p:nvSpPr>
        <p:spPr>
          <a:xfrm>
            <a:off x="7063488" y="4934997"/>
            <a:ext cx="851523" cy="723255"/>
          </a:xfrm>
          <a:prstGeom prst="rect">
            <a:avLst/>
          </a:prstGeom>
        </p:spPr>
        <p:txBody>
          <a:bodyPr/>
          <a:lstStyle>
            <a:lvl1pPr marL="0" indent="0" algn="ctr">
              <a:buNone/>
              <a:defRPr sz="4000">
                <a:latin typeface="Myriad Pro" charset="0"/>
                <a:ea typeface="Myriad Pro" charset="0"/>
                <a:cs typeface="Myriad Pro" charset="0"/>
              </a:defRPr>
            </a:lvl1pPr>
          </a:lstStyle>
          <a:p>
            <a:pPr lvl="0"/>
            <a:r>
              <a:rPr lang="en-US" dirty="0"/>
              <a:t>01</a:t>
            </a:r>
          </a:p>
        </p:txBody>
      </p:sp>
      <p:sp>
        <p:nvSpPr>
          <p:cNvPr id="5" name="Text Placeholder 4"/>
          <p:cNvSpPr>
            <a:spLocks noGrp="1"/>
          </p:cNvSpPr>
          <p:nvPr>
            <p:ph type="body" sz="quarter" idx="12" hasCustomPrompt="1"/>
          </p:nvPr>
        </p:nvSpPr>
        <p:spPr>
          <a:xfrm>
            <a:off x="7971991" y="4980766"/>
            <a:ext cx="4099704" cy="617545"/>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lang="en-US" sz="1904" b="0" i="0" kern="1200" smtClean="0">
                <a:solidFill>
                  <a:schemeClr val="tx1"/>
                </a:solidFill>
                <a:effectLst/>
              </a:defRPr>
            </a:lvl1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sz="1904" b="0" i="0" kern="1200" dirty="0">
                <a:solidFill>
                  <a:schemeClr val="tx1"/>
                </a:solidFill>
                <a:effectLst/>
                <a:latin typeface="Myriad Pro" charset="0"/>
                <a:ea typeface="Myriad Pro" charset="0"/>
                <a:cs typeface="Myriad Pro" charset="0"/>
              </a:rPr>
              <a:t>Body Text Body Text Body Text Body Text Body Text Body Text</a:t>
            </a:r>
            <a:endParaRPr lang="en-US" sz="1904" b="0" i="0" kern="1200" dirty="0">
              <a:solidFill>
                <a:schemeClr val="tx1"/>
              </a:solidFill>
              <a:effectLst/>
              <a:latin typeface="+mn-lt"/>
              <a:ea typeface="+mn-ea"/>
              <a:cs typeface="+mn-cs"/>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99607" y="374709"/>
            <a:ext cx="1916154" cy="678120"/>
          </a:xfrm>
          <a:prstGeom prst="rect">
            <a:avLst/>
          </a:prstGeom>
        </p:spPr>
      </p:pic>
    </p:spTree>
    <p:extLst>
      <p:ext uri="{BB962C8B-B14F-4D97-AF65-F5344CB8AC3E}">
        <p14:creationId xmlns:p14="http://schemas.microsoft.com/office/powerpoint/2010/main" val="993976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sp>
        <p:nvSpPr>
          <p:cNvPr id="3" name="Text Placeholder 2"/>
          <p:cNvSpPr>
            <a:spLocks noGrp="1"/>
          </p:cNvSpPr>
          <p:nvPr>
            <p:ph type="body" sz="quarter" idx="13" hasCustomPrompt="1"/>
          </p:nvPr>
        </p:nvSpPr>
        <p:spPr>
          <a:xfrm>
            <a:off x="781051" y="1447797"/>
            <a:ext cx="10191749" cy="4497891"/>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14752802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sp>
        <p:nvSpPr>
          <p:cNvPr id="3" name="Text Placeholder 2"/>
          <p:cNvSpPr>
            <a:spLocks noGrp="1"/>
          </p:cNvSpPr>
          <p:nvPr>
            <p:ph type="body" sz="quarter" idx="13" hasCustomPrompt="1"/>
          </p:nvPr>
        </p:nvSpPr>
        <p:spPr>
          <a:xfrm>
            <a:off x="781052" y="1447797"/>
            <a:ext cx="5066856" cy="4497891"/>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
        <p:nvSpPr>
          <p:cNvPr id="9" name="Text Placeholder 2"/>
          <p:cNvSpPr>
            <a:spLocks noGrp="1"/>
          </p:cNvSpPr>
          <p:nvPr>
            <p:ph type="body" sz="quarter" idx="14" hasCustomPrompt="1"/>
          </p:nvPr>
        </p:nvSpPr>
        <p:spPr>
          <a:xfrm>
            <a:off x="5936517" y="1447797"/>
            <a:ext cx="5066856" cy="4497891"/>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spTree>
    <p:extLst>
      <p:ext uri="{BB962C8B-B14F-4D97-AF65-F5344CB8AC3E}">
        <p14:creationId xmlns:p14="http://schemas.microsoft.com/office/powerpoint/2010/main" val="22060601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3141604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210259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Myriad Pro" charset="0"/>
              <a:ea typeface="Myriad Pro" charset="0"/>
              <a:cs typeface="Myriad Pro" charset="0"/>
            </a:endParaRPr>
          </a:p>
        </p:txBody>
      </p:sp>
      <p:sp>
        <p:nvSpPr>
          <p:cNvPr id="9" name="TextBox 8"/>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0" name="Title 9"/>
          <p:cNvSpPr>
            <a:spLocks noGrp="1"/>
          </p:cNvSpPr>
          <p:nvPr>
            <p:ph type="title" hasCustomPrompt="1"/>
          </p:nvPr>
        </p:nvSpPr>
        <p:spPr>
          <a:xfrm>
            <a:off x="781048" y="537641"/>
            <a:ext cx="8534403" cy="580071"/>
          </a:xfrm>
          <a:prstGeom prst="rect">
            <a:avLst/>
          </a:prstGeom>
        </p:spPr>
        <p:txBody>
          <a:bodyPr/>
          <a:lstStyle>
            <a:lvl1pPr>
              <a:defRPr sz="3200" b="1">
                <a:solidFill>
                  <a:schemeClr val="tx1"/>
                </a:solidFill>
                <a:latin typeface="Myriad Pro" charset="0"/>
                <a:ea typeface="Myriad Pro" charset="0"/>
                <a:cs typeface="Myriad Pro" charset="0"/>
              </a:defRPr>
            </a:lvl1pPr>
          </a:lstStyle>
          <a:p>
            <a:r>
              <a:rPr lang="en-US" dirty="0"/>
              <a:t>Slide </a:t>
            </a:r>
            <a:r>
              <a:rPr lang="en-US" dirty="0" err="1"/>
              <a:t>dengan</a:t>
            </a:r>
            <a:r>
              <a:rPr lang="en-US" dirty="0"/>
              <a:t> </a:t>
            </a:r>
            <a:r>
              <a:rPr lang="en-US" dirty="0" err="1"/>
              <a:t>Gambar</a:t>
            </a:r>
            <a:endParaRPr lang="en-US" dirty="0"/>
          </a:p>
        </p:txBody>
      </p:sp>
      <p:sp>
        <p:nvSpPr>
          <p:cNvPr id="12" name="Content Placeholder 9"/>
          <p:cNvSpPr>
            <a:spLocks noGrp="1"/>
          </p:cNvSpPr>
          <p:nvPr>
            <p:ph sz="quarter" idx="10" hasCustomPrompt="1"/>
          </p:nvPr>
        </p:nvSpPr>
        <p:spPr>
          <a:xfrm>
            <a:off x="6191251" y="1447798"/>
            <a:ext cx="5181600" cy="514353"/>
          </a:xfrm>
          <a:prstGeom prst="rect">
            <a:avLst/>
          </a:prstGeom>
        </p:spPr>
        <p:txBody>
          <a:bodyPr/>
          <a:lstStyle>
            <a:lvl1pPr marL="0" indent="0">
              <a:buNone/>
              <a:defRPr sz="2667" b="1">
                <a:latin typeface="Myriad Pro" charset="0"/>
                <a:ea typeface="Myriad Pro" charset="0"/>
                <a:cs typeface="Myriad Pro" charset="0"/>
              </a:defRPr>
            </a:lvl1pPr>
            <a:lvl2pPr marL="539961" indent="0">
              <a:spcBef>
                <a:spcPts val="2191"/>
              </a:spcBef>
              <a:buNone/>
              <a:defRPr lang="en-US" sz="1867" b="0" i="0" smtClean="0">
                <a:effectLst/>
              </a:defRPr>
            </a:lvl2pPr>
            <a:lvl4pPr marL="1889863" indent="-269980">
              <a:spcBef>
                <a:spcPts val="2191"/>
              </a:spcBef>
              <a:buFont typeface="Wingdings" charset="2"/>
              <a:buChar char="ü"/>
              <a:defRPr lang="en-US" sz="1600" b="0" i="0" smtClean="0">
                <a:effectLst/>
              </a:defRPr>
            </a:lvl4pPr>
            <a:lvl5pPr>
              <a:defRPr/>
            </a:lvl5pPr>
          </a:lstStyle>
          <a:p>
            <a:pPr lvl="0"/>
            <a:r>
              <a:rPr lang="en-US" dirty="0"/>
              <a:t>Body Text</a:t>
            </a:r>
          </a:p>
        </p:txBody>
      </p:sp>
      <p:sp>
        <p:nvSpPr>
          <p:cNvPr id="16"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latin typeface="Myriad Pro" charset="0"/>
                <a:ea typeface="Myriad Pro" charset="0"/>
                <a:cs typeface="Myriad Pro" charset="0"/>
              </a:defRPr>
            </a:lvl1pPr>
          </a:lstStyle>
          <a:p>
            <a:pPr lvl="0"/>
            <a:r>
              <a:rPr lang="en-US" dirty="0"/>
              <a:t>01</a:t>
            </a:r>
          </a:p>
        </p:txBody>
      </p:sp>
      <p:sp>
        <p:nvSpPr>
          <p:cNvPr id="11" name="Text Placeholder 2"/>
          <p:cNvSpPr>
            <a:spLocks noGrp="1"/>
          </p:cNvSpPr>
          <p:nvPr>
            <p:ph type="body" sz="quarter" idx="14" hasCustomPrompt="1"/>
          </p:nvPr>
        </p:nvSpPr>
        <p:spPr>
          <a:xfrm>
            <a:off x="6210823" y="2171698"/>
            <a:ext cx="5162028" cy="3506767"/>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sz="2133" b="0">
                <a:latin typeface="Myriad Pro" charset="0"/>
                <a:ea typeface="Myriad Pro" charset="0"/>
                <a:cs typeface="Myriad Pro" charset="0"/>
              </a:defRPr>
            </a:lvl1pPr>
            <a:lvl2pPr marL="920952" indent="-380990">
              <a:buFont typeface="Wingdings" charset="2"/>
              <a:buChar char="ü"/>
              <a:defRPr sz="1867" baseline="0">
                <a:latin typeface="Myriad Pro" charset="0"/>
                <a:ea typeface="Myriad Pro" charset="0"/>
                <a:cs typeface="Myriad Pro" charset="0"/>
              </a:defRPr>
            </a:lvl2pPr>
            <a:lvl4pPr marL="1889863" indent="-269980">
              <a:lnSpc>
                <a:spcPct val="150000"/>
              </a:lnSpc>
              <a:buFont typeface="Wingdings" charset="2"/>
              <a:buChar char="ü"/>
              <a:defRPr sz="1867" baseline="0">
                <a:latin typeface="Myriad Pro" charset="0"/>
                <a:ea typeface="Myriad Pro" charset="0"/>
                <a:cs typeface="Myriad Pro" charset="0"/>
              </a:defRPr>
            </a:lvl4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dirty="0"/>
              <a:t>Body Text Body Text Body Text Body Text Body Text Body Text Body Text Body Text Body Text</a:t>
            </a:r>
          </a:p>
          <a:p>
            <a:pPr lvl="1"/>
            <a:r>
              <a:rPr lang="en-US" b="0" i="0" dirty="0">
                <a:solidFill>
                  <a:srgbClr val="000000"/>
                </a:solidFill>
                <a:effectLst/>
                <a:latin typeface="Myriad Pro" charset="0"/>
                <a:ea typeface="Myriad Pro" charset="0"/>
                <a:cs typeface="Myriad Pro" charset="0"/>
              </a:rPr>
              <a:t>Body Text 1</a:t>
            </a:r>
          </a:p>
          <a:p>
            <a:pPr lvl="1"/>
            <a:r>
              <a:rPr lang="en-US" dirty="0"/>
              <a:t>Body Text 2</a:t>
            </a:r>
          </a:p>
          <a:p>
            <a:pPr lvl="1"/>
            <a:r>
              <a:rPr lang="en-US" dirty="0"/>
              <a:t>Body Text 3</a:t>
            </a:r>
          </a:p>
          <a:p>
            <a:pPr lvl="1"/>
            <a:r>
              <a:rPr lang="en-US" dirty="0"/>
              <a:t>Body Text 4</a:t>
            </a:r>
          </a:p>
          <a:p>
            <a:pPr lvl="1"/>
            <a:r>
              <a:rPr lang="en-US" dirty="0"/>
              <a:t>Body Text 5</a:t>
            </a:r>
          </a:p>
        </p:txBody>
      </p:sp>
      <p:sp>
        <p:nvSpPr>
          <p:cNvPr id="3" name="Picture Placeholder 2"/>
          <p:cNvSpPr>
            <a:spLocks noGrp="1"/>
          </p:cNvSpPr>
          <p:nvPr>
            <p:ph type="pic" sz="quarter" idx="15"/>
          </p:nvPr>
        </p:nvSpPr>
        <p:spPr>
          <a:xfrm>
            <a:off x="1084263" y="1447800"/>
            <a:ext cx="4775200" cy="4230688"/>
          </a:xfrm>
          <a:prstGeom prst="rect">
            <a:avLst/>
          </a:prstGeom>
        </p:spPr>
        <p:txBody>
          <a:bodyPr/>
          <a:lstStyle/>
          <a:p>
            <a:r>
              <a:rPr lang="en-US"/>
              <a:t>Click icon to add picture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39823597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5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19353" y="638768"/>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9"/>
          <p:cNvSpPr>
            <a:spLocks noGrp="1"/>
          </p:cNvSpPr>
          <p:nvPr>
            <p:ph type="title" hasCustomPrompt="1"/>
          </p:nvPr>
        </p:nvSpPr>
        <p:spPr>
          <a:xfrm>
            <a:off x="136427" y="145184"/>
            <a:ext cx="10209052"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sp>
        <p:nvSpPr>
          <p:cNvPr id="3" name="Text Placeholder 2"/>
          <p:cNvSpPr>
            <a:spLocks noGrp="1"/>
          </p:cNvSpPr>
          <p:nvPr>
            <p:ph type="body" sz="quarter" idx="13" hasCustomPrompt="1"/>
          </p:nvPr>
        </p:nvSpPr>
        <p:spPr>
          <a:xfrm>
            <a:off x="136427" y="818707"/>
            <a:ext cx="11902272" cy="5237004"/>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8415" y="159957"/>
            <a:ext cx="1550284" cy="54864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10721915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19353" y="638768"/>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9"/>
          <p:cNvSpPr>
            <a:spLocks noGrp="1"/>
          </p:cNvSpPr>
          <p:nvPr>
            <p:ph type="title" hasCustomPrompt="1"/>
          </p:nvPr>
        </p:nvSpPr>
        <p:spPr>
          <a:xfrm>
            <a:off x="136427" y="145184"/>
            <a:ext cx="10240950"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8415" y="159957"/>
            <a:ext cx="1550284" cy="54864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15259533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8415" y="159957"/>
            <a:ext cx="1550284" cy="54864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24219074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15361" y="637804"/>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Myriad Pro" charset="0"/>
              <a:ea typeface="Myriad Pro" charset="0"/>
              <a:cs typeface="Myriad Pro" charset="0"/>
            </a:endParaRPr>
          </a:p>
        </p:txBody>
      </p:sp>
      <p:sp>
        <p:nvSpPr>
          <p:cNvPr id="9" name="TextBox 8"/>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0" name="Title 9"/>
          <p:cNvSpPr>
            <a:spLocks noGrp="1"/>
          </p:cNvSpPr>
          <p:nvPr>
            <p:ph type="title" hasCustomPrompt="1"/>
          </p:nvPr>
        </p:nvSpPr>
        <p:spPr>
          <a:xfrm>
            <a:off x="132436" y="144220"/>
            <a:ext cx="10138616" cy="580071"/>
          </a:xfrm>
          <a:prstGeom prst="rect">
            <a:avLst/>
          </a:prstGeom>
        </p:spPr>
        <p:txBody>
          <a:bodyPr/>
          <a:lstStyle>
            <a:lvl1pPr>
              <a:defRPr sz="3200" b="1">
                <a:solidFill>
                  <a:schemeClr val="tx1"/>
                </a:solidFill>
                <a:latin typeface="Myriad Pro" charset="0"/>
                <a:ea typeface="Myriad Pro" charset="0"/>
                <a:cs typeface="Myriad Pro" charset="0"/>
              </a:defRPr>
            </a:lvl1pPr>
          </a:lstStyle>
          <a:p>
            <a:r>
              <a:rPr lang="en-US" dirty="0"/>
              <a:t>Slide </a:t>
            </a:r>
            <a:r>
              <a:rPr lang="en-US" dirty="0" err="1"/>
              <a:t>dengan</a:t>
            </a:r>
            <a:r>
              <a:rPr lang="en-US" dirty="0"/>
              <a:t> </a:t>
            </a:r>
            <a:r>
              <a:rPr lang="en-US" dirty="0" err="1"/>
              <a:t>Gambar</a:t>
            </a:r>
            <a:endParaRPr lang="en-US" dirty="0"/>
          </a:p>
        </p:txBody>
      </p:sp>
      <p:sp>
        <p:nvSpPr>
          <p:cNvPr id="12" name="Content Placeholder 9"/>
          <p:cNvSpPr>
            <a:spLocks noGrp="1"/>
          </p:cNvSpPr>
          <p:nvPr>
            <p:ph sz="quarter" idx="10" hasCustomPrompt="1"/>
          </p:nvPr>
        </p:nvSpPr>
        <p:spPr>
          <a:xfrm>
            <a:off x="6191251" y="831084"/>
            <a:ext cx="5753100" cy="514353"/>
          </a:xfrm>
          <a:prstGeom prst="rect">
            <a:avLst/>
          </a:prstGeom>
        </p:spPr>
        <p:txBody>
          <a:bodyPr/>
          <a:lstStyle>
            <a:lvl1pPr marL="0" indent="0">
              <a:buNone/>
              <a:defRPr sz="2667" b="1">
                <a:latin typeface="Myriad Pro" charset="0"/>
                <a:ea typeface="Myriad Pro" charset="0"/>
                <a:cs typeface="Myriad Pro" charset="0"/>
              </a:defRPr>
            </a:lvl1pPr>
            <a:lvl2pPr marL="539961" indent="0">
              <a:spcBef>
                <a:spcPts val="2191"/>
              </a:spcBef>
              <a:buNone/>
              <a:defRPr lang="en-US" sz="1867" b="0" i="0" smtClean="0">
                <a:effectLst/>
              </a:defRPr>
            </a:lvl2pPr>
            <a:lvl4pPr marL="1889863" indent="-269980">
              <a:spcBef>
                <a:spcPts val="2191"/>
              </a:spcBef>
              <a:buFont typeface="Wingdings" charset="2"/>
              <a:buChar char="ü"/>
              <a:defRPr lang="en-US" sz="1600" b="0" i="0" smtClean="0">
                <a:effectLst/>
              </a:defRPr>
            </a:lvl4pPr>
            <a:lvl5pPr>
              <a:defRPr/>
            </a:lvl5pPr>
          </a:lstStyle>
          <a:p>
            <a:pPr lvl="0"/>
            <a:r>
              <a:rPr lang="en-US" dirty="0"/>
              <a:t>Body Text</a:t>
            </a:r>
          </a:p>
        </p:txBody>
      </p:sp>
      <p:sp>
        <p:nvSpPr>
          <p:cNvPr id="16"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latin typeface="Myriad Pro" charset="0"/>
                <a:ea typeface="Myriad Pro" charset="0"/>
                <a:cs typeface="Myriad Pro" charset="0"/>
              </a:defRPr>
            </a:lvl1pPr>
          </a:lstStyle>
          <a:p>
            <a:pPr lvl="0"/>
            <a:r>
              <a:rPr lang="en-US" dirty="0"/>
              <a:t>01</a:t>
            </a:r>
          </a:p>
        </p:txBody>
      </p:sp>
      <p:sp>
        <p:nvSpPr>
          <p:cNvPr id="11" name="Text Placeholder 2"/>
          <p:cNvSpPr>
            <a:spLocks noGrp="1"/>
          </p:cNvSpPr>
          <p:nvPr>
            <p:ph type="body" sz="quarter" idx="14" hasCustomPrompt="1"/>
          </p:nvPr>
        </p:nvSpPr>
        <p:spPr>
          <a:xfrm>
            <a:off x="6210823" y="1554984"/>
            <a:ext cx="5733528" cy="4500727"/>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sz="2133" b="0">
                <a:latin typeface="Myriad Pro" charset="0"/>
                <a:ea typeface="Myriad Pro" charset="0"/>
                <a:cs typeface="Myriad Pro" charset="0"/>
              </a:defRPr>
            </a:lvl1pPr>
            <a:lvl2pPr marL="920952" indent="-380990">
              <a:buFont typeface="Wingdings" charset="2"/>
              <a:buChar char="ü"/>
              <a:defRPr sz="1867" baseline="0">
                <a:latin typeface="Myriad Pro" charset="0"/>
                <a:ea typeface="Myriad Pro" charset="0"/>
                <a:cs typeface="Myriad Pro" charset="0"/>
              </a:defRPr>
            </a:lvl2pPr>
            <a:lvl4pPr marL="1889863" indent="-269980">
              <a:lnSpc>
                <a:spcPct val="150000"/>
              </a:lnSpc>
              <a:buFont typeface="Wingdings" charset="2"/>
              <a:buChar char="ü"/>
              <a:defRPr sz="1867" baseline="0">
                <a:latin typeface="Myriad Pro" charset="0"/>
                <a:ea typeface="Myriad Pro" charset="0"/>
                <a:cs typeface="Myriad Pro" charset="0"/>
              </a:defRPr>
            </a:lvl4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dirty="0"/>
              <a:t>Body Text Body Text Body Text Body Text Body Text Body Text Body Text Body Text Body Text</a:t>
            </a:r>
          </a:p>
          <a:p>
            <a:pPr lvl="1"/>
            <a:r>
              <a:rPr lang="en-US" b="0" i="0" dirty="0">
                <a:solidFill>
                  <a:srgbClr val="000000"/>
                </a:solidFill>
                <a:effectLst/>
                <a:latin typeface="Myriad Pro" charset="0"/>
                <a:ea typeface="Myriad Pro" charset="0"/>
                <a:cs typeface="Myriad Pro" charset="0"/>
              </a:rPr>
              <a:t>Body Text 1</a:t>
            </a:r>
          </a:p>
          <a:p>
            <a:pPr lvl="1"/>
            <a:r>
              <a:rPr lang="en-US" dirty="0"/>
              <a:t>Body Text 2</a:t>
            </a:r>
          </a:p>
          <a:p>
            <a:pPr lvl="1"/>
            <a:r>
              <a:rPr lang="en-US" dirty="0"/>
              <a:t>Body Text 3</a:t>
            </a:r>
          </a:p>
          <a:p>
            <a:pPr lvl="1"/>
            <a:r>
              <a:rPr lang="en-US" dirty="0"/>
              <a:t>Body Text 4</a:t>
            </a:r>
          </a:p>
          <a:p>
            <a:pPr lvl="1"/>
            <a:r>
              <a:rPr lang="en-US" dirty="0"/>
              <a:t>Body Text 5</a:t>
            </a:r>
          </a:p>
        </p:txBody>
      </p:sp>
      <p:sp>
        <p:nvSpPr>
          <p:cNvPr id="3" name="Picture Placeholder 2"/>
          <p:cNvSpPr>
            <a:spLocks noGrp="1"/>
          </p:cNvSpPr>
          <p:nvPr>
            <p:ph type="pic" sz="quarter" idx="15"/>
          </p:nvPr>
        </p:nvSpPr>
        <p:spPr>
          <a:xfrm>
            <a:off x="140930" y="831111"/>
            <a:ext cx="5919628" cy="5224599"/>
          </a:xfrm>
          <a:prstGeom prst="rect">
            <a:avLst/>
          </a:prstGeom>
        </p:spPr>
        <p:txBody>
          <a:bodyPr/>
          <a:lstStyle/>
          <a:p>
            <a:r>
              <a:rPr lang="en-US"/>
              <a:t>Click icon to add picture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4398" y="159008"/>
            <a:ext cx="1550284" cy="548640"/>
          </a:xfrm>
          <a:prstGeom prst="rect">
            <a:avLst/>
          </a:prstGeom>
        </p:spPr>
      </p:pic>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8857138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658100" y="3277957"/>
            <a:ext cx="3986304" cy="1325033"/>
          </a:xfrm>
          <a:prstGeom prst="rect">
            <a:avLst/>
          </a:prstGeom>
        </p:spPr>
        <p:txBody>
          <a:bodyPr/>
          <a:lstStyle>
            <a:lvl1pPr algn="r">
              <a:defRPr sz="4267">
                <a:latin typeface="Myriad Pro" charset="0"/>
                <a:ea typeface="Myriad Pro" charset="0"/>
                <a:cs typeface="Myriad Pro" charset="0"/>
              </a:defRPr>
            </a:lvl1pPr>
          </a:lstStyle>
          <a:p>
            <a:r>
              <a:rPr lang="en-US" dirty="0" err="1"/>
              <a:t>Sekian</a:t>
            </a:r>
            <a:r>
              <a:rPr lang="en-US" dirty="0"/>
              <a:t> </a:t>
            </a:r>
            <a:r>
              <a:rPr lang="en-US" dirty="0" err="1"/>
              <a:t>dan</a:t>
            </a:r>
            <a:r>
              <a:rPr lang="en-US" dirty="0"/>
              <a:t/>
            </a:r>
            <a:br>
              <a:rPr lang="en-US" dirty="0"/>
            </a:br>
            <a:r>
              <a:rPr lang="en-US" dirty="0" err="1"/>
              <a:t>Terima</a:t>
            </a:r>
            <a:r>
              <a:rPr lang="en-US" dirty="0"/>
              <a:t> </a:t>
            </a:r>
            <a:r>
              <a:rPr lang="en-US" dirty="0" err="1"/>
              <a:t>Kasih</a:t>
            </a:r>
            <a:endParaRPr lang="en-US" dirty="0"/>
          </a:p>
        </p:txBody>
      </p:sp>
      <p:sp>
        <p:nvSpPr>
          <p:cNvPr id="3" name="Text Placeholder 2"/>
          <p:cNvSpPr>
            <a:spLocks noGrp="1"/>
          </p:cNvSpPr>
          <p:nvPr>
            <p:ph type="body" sz="quarter" idx="15" hasCustomPrompt="1"/>
          </p:nvPr>
        </p:nvSpPr>
        <p:spPr>
          <a:xfrm>
            <a:off x="6343651" y="4703959"/>
            <a:ext cx="5300133" cy="1074715"/>
          </a:xfrm>
          <a:prstGeom prst="rect">
            <a:avLst/>
          </a:prstGeom>
        </p:spPr>
        <p:txBody>
          <a:bodyPr/>
          <a:lstStyle>
            <a:lvl1pPr marL="0" indent="0" algn="r">
              <a:buFont typeface="Arial" charset="0"/>
              <a:buNone/>
              <a:defRPr sz="2400" baseline="0">
                <a:solidFill>
                  <a:schemeClr val="bg1"/>
                </a:solidFill>
              </a:defRPr>
            </a:lvl1pPr>
            <a:lvl2pPr algn="r">
              <a:defRPr/>
            </a:lvl2pPr>
            <a:lvl3pPr algn="r">
              <a:defRPr/>
            </a:lvl3pPr>
            <a:lvl4pPr algn="r">
              <a:defRPr/>
            </a:lvl4pPr>
            <a:lvl5pPr algn="r">
              <a:defRPr/>
            </a:lvl5pPr>
          </a:lstStyle>
          <a:p>
            <a:pPr lvl="0"/>
            <a:r>
              <a:rPr lang="en-US" dirty="0"/>
              <a:t>Body text body text body text body text </a:t>
            </a:r>
            <a:r>
              <a:rPr lang="en-US"/>
              <a:t>body text body text body text body text body text</a:t>
            </a:r>
            <a:endParaRPr lang="en-US" dirty="0"/>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727630" y="1666799"/>
            <a:ext cx="1916154" cy="678120"/>
          </a:xfrm>
          <a:prstGeom prst="rect">
            <a:avLst/>
          </a:prstGeom>
        </p:spPr>
      </p:pic>
    </p:spTree>
    <p:extLst>
      <p:ext uri="{BB962C8B-B14F-4D97-AF65-F5344CB8AC3E}">
        <p14:creationId xmlns:p14="http://schemas.microsoft.com/office/powerpoint/2010/main" val="32814365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9846840" y="6351820"/>
            <a:ext cx="2145139"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      01</a:t>
            </a:r>
          </a:p>
        </p:txBody>
      </p:sp>
      <p:sp>
        <p:nvSpPr>
          <p:cNvPr id="26"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defRPr>
            </a:lvl1pPr>
          </a:lstStyle>
          <a:p>
            <a:r>
              <a:rPr lang="en-US" dirty="0"/>
              <a:t>Slide With Chart</a:t>
            </a:r>
          </a:p>
        </p:txBody>
      </p:sp>
      <p:sp>
        <p:nvSpPr>
          <p:cNvPr id="29" name="Text Placeholder 28"/>
          <p:cNvSpPr>
            <a:spLocks noGrp="1"/>
          </p:cNvSpPr>
          <p:nvPr>
            <p:ph type="body" sz="quarter" idx="11" hasCustomPrompt="1"/>
          </p:nvPr>
        </p:nvSpPr>
        <p:spPr>
          <a:xfrm>
            <a:off x="7249585" y="3589865"/>
            <a:ext cx="1329267" cy="1723528"/>
          </a:xfrm>
          <a:prstGeom prst="rect">
            <a:avLst/>
          </a:prstGeom>
        </p:spPr>
        <p:txBody>
          <a:bodyPr/>
          <a:lstStyle>
            <a:lvl1pPr marL="0" indent="0">
              <a:buNone/>
              <a:defRPr sz="2133" baseline="0">
                <a:solidFill>
                  <a:schemeClr val="bg1"/>
                </a:solidFill>
                <a:latin typeface="Myriad Pro" charset="0"/>
                <a:ea typeface="Myriad Pro" charset="0"/>
                <a:cs typeface="Myriad Pro" charset="0"/>
              </a:defRPr>
            </a:lvl1pPr>
          </a:lstStyle>
          <a:p>
            <a:pPr lvl="0"/>
            <a:r>
              <a:rPr lang="en-US" dirty="0"/>
              <a:t>Text 1</a:t>
            </a:r>
          </a:p>
          <a:p>
            <a:pPr lvl="0"/>
            <a:r>
              <a:rPr lang="en-US" dirty="0"/>
              <a:t>Text 2</a:t>
            </a:r>
          </a:p>
          <a:p>
            <a:pPr lvl="0"/>
            <a:r>
              <a:rPr lang="en-US" dirty="0"/>
              <a:t>Text 3</a:t>
            </a:r>
          </a:p>
          <a:p>
            <a:pPr lvl="0"/>
            <a:r>
              <a:rPr lang="en-US" dirty="0"/>
              <a:t>Text 4</a:t>
            </a:r>
          </a:p>
        </p:txBody>
      </p:sp>
      <p:sp>
        <p:nvSpPr>
          <p:cNvPr id="30" name="Text Placeholder 28"/>
          <p:cNvSpPr>
            <a:spLocks noGrp="1"/>
          </p:cNvSpPr>
          <p:nvPr>
            <p:ph type="body" sz="quarter" idx="12" hasCustomPrompt="1"/>
          </p:nvPr>
        </p:nvSpPr>
        <p:spPr>
          <a:xfrm>
            <a:off x="10073668" y="3589865"/>
            <a:ext cx="1329267" cy="1723528"/>
          </a:xfrm>
          <a:prstGeom prst="rect">
            <a:avLst/>
          </a:prstGeom>
        </p:spPr>
        <p:txBody>
          <a:bodyPr/>
          <a:lstStyle>
            <a:lvl1pPr marL="0" indent="0">
              <a:buNone/>
              <a:defRPr sz="2133" baseline="0">
                <a:solidFill>
                  <a:schemeClr val="bg1"/>
                </a:solidFill>
                <a:latin typeface="Myriad Pro" charset="0"/>
                <a:ea typeface="Myriad Pro" charset="0"/>
                <a:cs typeface="Myriad Pro" charset="0"/>
              </a:defRPr>
            </a:lvl1pPr>
          </a:lstStyle>
          <a:p>
            <a:pPr lvl="0"/>
            <a:r>
              <a:rPr lang="en-US" dirty="0"/>
              <a:t>Text 5</a:t>
            </a:r>
          </a:p>
          <a:p>
            <a:pPr lvl="0"/>
            <a:r>
              <a:rPr lang="en-US" dirty="0"/>
              <a:t>Text 6</a:t>
            </a:r>
          </a:p>
          <a:p>
            <a:pPr lvl="0"/>
            <a:r>
              <a:rPr lang="en-US" dirty="0"/>
              <a:t>Text 7</a:t>
            </a:r>
          </a:p>
          <a:p>
            <a:pPr lvl="0"/>
            <a:r>
              <a:rPr lang="en-US" dirty="0"/>
              <a:t>Text 8</a:t>
            </a:r>
          </a:p>
        </p:txBody>
      </p:sp>
      <p:sp>
        <p:nvSpPr>
          <p:cNvPr id="32" name="Chart Placeholder 31"/>
          <p:cNvSpPr>
            <a:spLocks noGrp="1"/>
          </p:cNvSpPr>
          <p:nvPr>
            <p:ph type="chart" sz="quarter" idx="13"/>
          </p:nvPr>
        </p:nvSpPr>
        <p:spPr>
          <a:xfrm>
            <a:off x="863600" y="1720851"/>
            <a:ext cx="4318000" cy="4222749"/>
          </a:xfrm>
          <a:prstGeom prst="rect">
            <a:avLst/>
          </a:prstGeom>
        </p:spPr>
        <p:txBody>
          <a:bodyPr/>
          <a:lstStyle/>
          <a:p>
            <a:r>
              <a:rPr lang="en-US"/>
              <a:t>Click icon to add chart</a:t>
            </a:r>
            <a:endParaRPr lang="en-US" dirty="0"/>
          </a:p>
        </p:txBody>
      </p:sp>
      <p:sp>
        <p:nvSpPr>
          <p:cNvPr id="6" name="Text Placeholder 5"/>
          <p:cNvSpPr>
            <a:spLocks noGrp="1"/>
          </p:cNvSpPr>
          <p:nvPr>
            <p:ph type="body" sz="quarter" idx="14" hasCustomPrompt="1"/>
          </p:nvPr>
        </p:nvSpPr>
        <p:spPr>
          <a:xfrm>
            <a:off x="7950200" y="1754253"/>
            <a:ext cx="3608917" cy="618067"/>
          </a:xfrm>
          <a:prstGeom prst="rect">
            <a:avLst/>
          </a:prstGeom>
        </p:spPr>
        <p:txBody>
          <a:bodyPr/>
          <a:lstStyle>
            <a:lvl1pPr marL="0" indent="0">
              <a:buNone/>
              <a:defRPr b="1" baseline="0">
                <a:solidFill>
                  <a:schemeClr val="bg1"/>
                </a:solidFill>
                <a:latin typeface="Myriad Pro" charset="0"/>
                <a:ea typeface="Myriad Pro" charset="0"/>
                <a:cs typeface="Myriad Pro" charset="0"/>
              </a:defRPr>
            </a:lvl1pPr>
          </a:lstStyle>
          <a:p>
            <a:pPr lvl="0"/>
            <a:r>
              <a:rPr lang="en-US" dirty="0"/>
              <a:t>Body Text</a:t>
            </a:r>
          </a:p>
        </p:txBody>
      </p:sp>
      <p:sp>
        <p:nvSpPr>
          <p:cNvPr id="13" name="Text Placeholder 12"/>
          <p:cNvSpPr>
            <a:spLocks noGrp="1"/>
          </p:cNvSpPr>
          <p:nvPr>
            <p:ph type="body" sz="quarter" idx="15" hasCustomPrompt="1"/>
          </p:nvPr>
        </p:nvSpPr>
        <p:spPr>
          <a:xfrm>
            <a:off x="6625166" y="2550584"/>
            <a:ext cx="4933949" cy="908040"/>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sz="1867" baseline="0">
                <a:solidFill>
                  <a:schemeClr val="bg1"/>
                </a:solidFill>
                <a:latin typeface="Myriad Pro" charset="0"/>
                <a:ea typeface="Myriad Pro" charset="0"/>
                <a:cs typeface="Myriad Pro" charset="0"/>
              </a:defRPr>
            </a:lvl1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dirty="0"/>
              <a:t>Body text body text body text body text body text body text body text body text body text body text</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spTree>
    <p:extLst>
      <p:ext uri="{BB962C8B-B14F-4D97-AF65-F5344CB8AC3E}">
        <p14:creationId xmlns:p14="http://schemas.microsoft.com/office/powerpoint/2010/main" val="4618756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06" y="0"/>
            <a:ext cx="12190194" cy="6859016"/>
          </a:xfrm>
          <a:prstGeom prst="rect">
            <a:avLst/>
          </a:prstGeom>
        </p:spPr>
      </p:pic>
      <p:sp>
        <p:nvSpPr>
          <p:cNvPr id="2" name="Title 1"/>
          <p:cNvSpPr>
            <a:spLocks noGrp="1"/>
          </p:cNvSpPr>
          <p:nvPr>
            <p:ph type="title"/>
          </p:nvPr>
        </p:nvSpPr>
        <p:spPr>
          <a:xfrm>
            <a:off x="838200" y="0"/>
            <a:ext cx="10515600" cy="898917"/>
          </a:xfrm>
          <a:prstGeom prst="rect">
            <a:avLst/>
          </a:prstGeom>
        </p:spPr>
        <p:txBody>
          <a:bodyPr/>
          <a:lstStyle>
            <a:lvl1pPr>
              <a:defRPr>
                <a:latin typeface="Agency FB" panose="020B0503020202020204" pitchFamily="34" charset="0"/>
              </a:defRPr>
            </a:lvl1pPr>
          </a:lstStyle>
          <a:p>
            <a:r>
              <a:rPr lang="en-US" dirty="0"/>
              <a:t>Click to edit Master title style</a:t>
            </a:r>
          </a:p>
        </p:txBody>
      </p:sp>
      <p:sp>
        <p:nvSpPr>
          <p:cNvPr id="3" name="Content Placeholder 2"/>
          <p:cNvSpPr>
            <a:spLocks noGrp="1"/>
          </p:cNvSpPr>
          <p:nvPr>
            <p:ph idx="1"/>
          </p:nvPr>
        </p:nvSpPr>
        <p:spPr>
          <a:xfrm>
            <a:off x="838200" y="898918"/>
            <a:ext cx="10515600" cy="5278046"/>
          </a:xfrm>
          <a:prstGeom prst="rect">
            <a:avLst/>
          </a:prstGeom>
        </p:spPr>
        <p:txBody>
          <a:bodyPr/>
          <a:lstStyle>
            <a:lvl1pPr>
              <a:defRPr>
                <a:latin typeface="Agency FB" panose="020B0503020202020204" pitchFamily="34" charset="0"/>
              </a:defRPr>
            </a:lvl1pPr>
            <a:lvl2pPr>
              <a:defRPr>
                <a:latin typeface="Agency FB" panose="020B0503020202020204" pitchFamily="34" charset="0"/>
              </a:defRPr>
            </a:lvl2pPr>
            <a:lvl3pPr>
              <a:defRPr>
                <a:latin typeface="Agency FB" panose="020B0503020202020204" pitchFamily="34" charset="0"/>
              </a:defRPr>
            </a:lvl3pPr>
            <a:lvl4pPr>
              <a:defRPr>
                <a:latin typeface="Agency FB" panose="020B0503020202020204" pitchFamily="34" charset="0"/>
              </a:defRPr>
            </a:lvl4pPr>
            <a:lvl5pPr>
              <a:defRPr>
                <a:latin typeface="Agency FB" panose="020B05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6C80"/>
                </a:solidFill>
                <a:effectLst/>
                <a:uLnTx/>
                <a:uFillTx/>
                <a:latin typeface="Calibri"/>
                <a:ea typeface="+mn-ea"/>
                <a:cs typeface="+mn-cs"/>
              </a:rPr>
              <a:t>Change your text at "Header &amp; Footer" menu</a:t>
            </a:r>
            <a:endParaRPr kumimoji="0" lang="en-ID" sz="1200" b="0" i="1" u="none" strike="noStrike" kern="1200" cap="none" spc="0" normalizeH="0" baseline="0" noProof="0" dirty="0">
              <a:ln>
                <a:noFill/>
              </a:ln>
              <a:solidFill>
                <a:srgbClr val="006C80"/>
              </a:solidFill>
              <a:effectLst/>
              <a:uLnTx/>
              <a:uFillTx/>
              <a:latin typeface="Calibri"/>
              <a:ea typeface="+mn-ea"/>
              <a:cs typeface="+mn-cs"/>
            </a:endParaRPr>
          </a:p>
        </p:txBody>
      </p:sp>
      <p:sp>
        <p:nvSpPr>
          <p:cNvPr id="6" name="Slide Number Placeholder 5"/>
          <p:cNvSpPr>
            <a:spLocks noGrp="1"/>
          </p:cNvSpPr>
          <p:nvPr>
            <p:ph type="sldNum" sz="quarter" idx="12"/>
          </p:nvPr>
        </p:nvSpPr>
        <p:spPr>
          <a:xfrm>
            <a:off x="8619566" y="6356350"/>
            <a:ext cx="2743200" cy="365125"/>
          </a:xfrm>
          <a:prstGeom prst="rect">
            <a:avLst/>
          </a:prstGeom>
        </p:spPr>
        <p:txBody>
          <a:bodyPr/>
          <a:lstStyle>
            <a:lvl1pPr>
              <a:defRPr>
                <a:latin typeface="Agency FB" panose="020B0503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7DEDD7D-33E7-41EE-86D6-4E46DC6CDBCE}" type="slidenum">
              <a:rPr kumimoji="0" lang="en-ID" sz="1600" b="0" i="0" u="none" strike="noStrike" kern="1200" cap="none" spc="0" normalizeH="0" baseline="0" noProof="0" smtClean="0">
                <a:ln>
                  <a:noFill/>
                </a:ln>
                <a:solidFill>
                  <a:srgbClr val="006C80"/>
                </a:solidFill>
                <a:effectLst/>
                <a:uLnTx/>
                <a:uFillTx/>
                <a:latin typeface="Agency FB" panose="020B0503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D" sz="1600" b="0" i="0" u="none" strike="noStrike" kern="1200" cap="none" spc="0" normalizeH="0" baseline="0" noProof="0" dirty="0">
              <a:ln>
                <a:noFill/>
              </a:ln>
              <a:solidFill>
                <a:srgbClr val="006C80"/>
              </a:solidFill>
              <a:effectLst/>
              <a:uLnTx/>
              <a:uFillTx/>
              <a:latin typeface="Agency FB" panose="020B0503020202020204" pitchFamily="34" charset="0"/>
              <a:ea typeface="+mn-ea"/>
              <a:cs typeface="+mn-cs"/>
            </a:endParaRPr>
          </a:p>
        </p:txBody>
      </p:sp>
      <p:sp>
        <p:nvSpPr>
          <p:cNvPr id="10" name="Rectangle 9"/>
          <p:cNvSpPr/>
          <p:nvPr userDrawn="1"/>
        </p:nvSpPr>
        <p:spPr>
          <a:xfrm>
            <a:off x="838200" y="879963"/>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430432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_Timeline">
    <p:spTree>
      <p:nvGrpSpPr>
        <p:cNvPr id="1" name=""/>
        <p:cNvGrpSpPr/>
        <p:nvPr/>
      </p:nvGrpSpPr>
      <p:grpSpPr>
        <a:xfrm>
          <a:off x="0" y="0"/>
          <a:ext cx="0" cy="0"/>
          <a:chOff x="0" y="0"/>
          <a:chExt cx="0" cy="0"/>
        </a:xfrm>
      </p:grpSpPr>
      <p:sp>
        <p:nvSpPr>
          <p:cNvPr id="20" name="Text Placeholder 57">
            <a:extLst>
              <a:ext uri="{FF2B5EF4-FFF2-40B4-BE49-F238E27FC236}">
                <a16:creationId xmlns:a16="http://schemas.microsoft.com/office/drawing/2014/main" xmlns="" id="{C225D589-50BA-4EC4-8C6B-8E78519D0FF9}"/>
              </a:ext>
            </a:extLst>
          </p:cNvPr>
          <p:cNvSpPr>
            <a:spLocks noGrp="1"/>
          </p:cNvSpPr>
          <p:nvPr>
            <p:ph type="body" sz="quarter" idx="13" hasCustomPrompt="1"/>
          </p:nvPr>
        </p:nvSpPr>
        <p:spPr>
          <a:xfrm>
            <a:off x="473269" y="538718"/>
            <a:ext cx="3981213" cy="1683091"/>
          </a:xfrm>
          <a:prstGeom prst="rect">
            <a:avLst/>
          </a:prstGeom>
        </p:spPr>
        <p:txBody>
          <a:bodyPr anchor="b"/>
          <a:lstStyle>
            <a:lvl1pPr marL="0" indent="0">
              <a:buNone/>
              <a:defRPr sz="4400" b="1"/>
            </a:lvl1pPr>
          </a:lstStyle>
          <a:p>
            <a:pPr lvl="0"/>
            <a:r>
              <a:rPr lang="en-US" dirty="0"/>
              <a:t>Add you title.</a:t>
            </a:r>
            <a:endParaRPr lang="en-ID" dirty="0"/>
          </a:p>
        </p:txBody>
      </p:sp>
      <p:sp>
        <p:nvSpPr>
          <p:cNvPr id="21" name="Text Placeholder 6">
            <a:extLst>
              <a:ext uri="{FF2B5EF4-FFF2-40B4-BE49-F238E27FC236}">
                <a16:creationId xmlns:a16="http://schemas.microsoft.com/office/drawing/2014/main" xmlns="" id="{EBA2E409-60F4-4ED9-A463-4E7724F75C1C}"/>
              </a:ext>
            </a:extLst>
          </p:cNvPr>
          <p:cNvSpPr>
            <a:spLocks noGrp="1"/>
          </p:cNvSpPr>
          <p:nvPr>
            <p:ph type="body" sz="quarter" idx="23" hasCustomPrompt="1"/>
          </p:nvPr>
        </p:nvSpPr>
        <p:spPr>
          <a:xfrm>
            <a:off x="601856" y="2221809"/>
            <a:ext cx="560893" cy="45719"/>
          </a:xfrm>
          <a:custGeom>
            <a:avLst/>
            <a:gdLst>
              <a:gd name="connsiteX0" fmla="*/ 0 w 1460842"/>
              <a:gd name="connsiteY0" fmla="*/ 22860 h 45719"/>
              <a:gd name="connsiteX1" fmla="*/ 22860 w 1460842"/>
              <a:gd name="connsiteY1" fmla="*/ 0 h 45719"/>
              <a:gd name="connsiteX2" fmla="*/ 1437983 w 1460842"/>
              <a:gd name="connsiteY2" fmla="*/ 0 h 45719"/>
              <a:gd name="connsiteX3" fmla="*/ 1460843 w 1460842"/>
              <a:gd name="connsiteY3" fmla="*/ 22860 h 45719"/>
              <a:gd name="connsiteX4" fmla="*/ 1460842 w 1460842"/>
              <a:gd name="connsiteY4" fmla="*/ 22860 h 45719"/>
              <a:gd name="connsiteX5" fmla="*/ 1437982 w 1460842"/>
              <a:gd name="connsiteY5" fmla="*/ 45720 h 45719"/>
              <a:gd name="connsiteX6" fmla="*/ 22860 w 1460842"/>
              <a:gd name="connsiteY6" fmla="*/ 45719 h 45719"/>
              <a:gd name="connsiteX7" fmla="*/ 0 w 1460842"/>
              <a:gd name="connsiteY7" fmla="*/ 22859 h 45719"/>
              <a:gd name="connsiteX8" fmla="*/ 0 w 1460842"/>
              <a:gd name="connsiteY8" fmla="*/ 22860 h 45719"/>
              <a:gd name="connsiteX0" fmla="*/ 80399 w 1541242"/>
              <a:gd name="connsiteY0" fmla="*/ 22860 h 49495"/>
              <a:gd name="connsiteX1" fmla="*/ 103259 w 1541242"/>
              <a:gd name="connsiteY1" fmla="*/ 0 h 49495"/>
              <a:gd name="connsiteX2" fmla="*/ 1518382 w 1541242"/>
              <a:gd name="connsiteY2" fmla="*/ 0 h 49495"/>
              <a:gd name="connsiteX3" fmla="*/ 1541242 w 1541242"/>
              <a:gd name="connsiteY3" fmla="*/ 22860 h 49495"/>
              <a:gd name="connsiteX4" fmla="*/ 1541241 w 1541242"/>
              <a:gd name="connsiteY4" fmla="*/ 22860 h 49495"/>
              <a:gd name="connsiteX5" fmla="*/ 1518381 w 1541242"/>
              <a:gd name="connsiteY5" fmla="*/ 45720 h 49495"/>
              <a:gd name="connsiteX6" fmla="*/ 103259 w 1541242"/>
              <a:gd name="connsiteY6" fmla="*/ 45719 h 49495"/>
              <a:gd name="connsiteX7" fmla="*/ 105459 w 1541242"/>
              <a:gd name="connsiteY7" fmla="*/ 48219 h 49495"/>
              <a:gd name="connsiteX8" fmla="*/ 80399 w 1541242"/>
              <a:gd name="connsiteY8" fmla="*/ 22859 h 49495"/>
              <a:gd name="connsiteX9" fmla="*/ 80399 w 1541242"/>
              <a:gd name="connsiteY9" fmla="*/ 22860 h 49495"/>
              <a:gd name="connsiteX0" fmla="*/ 88997 w 1549840"/>
              <a:gd name="connsiteY0" fmla="*/ 22860 h 45720"/>
              <a:gd name="connsiteX1" fmla="*/ 111857 w 1549840"/>
              <a:gd name="connsiteY1" fmla="*/ 0 h 45720"/>
              <a:gd name="connsiteX2" fmla="*/ 1526980 w 1549840"/>
              <a:gd name="connsiteY2" fmla="*/ 0 h 45720"/>
              <a:gd name="connsiteX3" fmla="*/ 1549840 w 1549840"/>
              <a:gd name="connsiteY3" fmla="*/ 22860 h 45720"/>
              <a:gd name="connsiteX4" fmla="*/ 1549839 w 1549840"/>
              <a:gd name="connsiteY4" fmla="*/ 22860 h 45720"/>
              <a:gd name="connsiteX5" fmla="*/ 1526979 w 1549840"/>
              <a:gd name="connsiteY5" fmla="*/ 45720 h 45720"/>
              <a:gd name="connsiteX6" fmla="*/ 111857 w 1549840"/>
              <a:gd name="connsiteY6" fmla="*/ 45719 h 45720"/>
              <a:gd name="connsiteX7" fmla="*/ 88997 w 1549840"/>
              <a:gd name="connsiteY7" fmla="*/ 22859 h 45720"/>
              <a:gd name="connsiteX8" fmla="*/ 88997 w 1549840"/>
              <a:gd name="connsiteY8" fmla="*/ 22860 h 45720"/>
              <a:gd name="connsiteX0" fmla="*/ 0 w 1460843"/>
              <a:gd name="connsiteY0" fmla="*/ 22860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7" fmla="*/ 0 w 1460843"/>
              <a:gd name="connsiteY7" fmla="*/ 22860 h 45720"/>
              <a:gd name="connsiteX0" fmla="*/ 0 w 1460843"/>
              <a:gd name="connsiteY0" fmla="*/ 22859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1460842 w 1460843"/>
              <a:gd name="connsiteY4" fmla="*/ 22860 h 22860"/>
              <a:gd name="connsiteX5" fmla="*/ 0 w 1460843"/>
              <a:gd name="connsiteY5" fmla="*/ 22859 h 2286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0 w 1460843"/>
              <a:gd name="connsiteY4" fmla="*/ 22859 h 22860"/>
              <a:gd name="connsiteX0" fmla="*/ 1437983 w 1437983"/>
              <a:gd name="connsiteY0" fmla="*/ 22860 h 22860"/>
              <a:gd name="connsiteX1" fmla="*/ 0 w 1437983"/>
              <a:gd name="connsiteY1" fmla="*/ 0 h 22860"/>
              <a:gd name="connsiteX2" fmla="*/ 1415123 w 1437983"/>
              <a:gd name="connsiteY2" fmla="*/ 0 h 22860"/>
              <a:gd name="connsiteX3" fmla="*/ 1437983 w 1437983"/>
              <a:gd name="connsiteY3" fmla="*/ 22860 h 22860"/>
              <a:gd name="connsiteX0" fmla="*/ 1415123 w 1415123"/>
              <a:gd name="connsiteY0" fmla="*/ 0 h 0"/>
              <a:gd name="connsiteX1" fmla="*/ 0 w 1415123"/>
              <a:gd name="connsiteY1" fmla="*/ 0 h 0"/>
              <a:gd name="connsiteX2" fmla="*/ 1415123 w 1415123"/>
              <a:gd name="connsiteY2" fmla="*/ 0 h 0"/>
            </a:gdLst>
            <a:ahLst/>
            <a:cxnLst>
              <a:cxn ang="0">
                <a:pos x="connsiteX0" y="connsiteY0"/>
              </a:cxn>
              <a:cxn ang="0">
                <a:pos x="connsiteX1" y="connsiteY1"/>
              </a:cxn>
              <a:cxn ang="0">
                <a:pos x="connsiteX2" y="connsiteY2"/>
              </a:cxn>
            </a:cxnLst>
            <a:rect l="l" t="t" r="r" b="b"/>
            <a:pathLst>
              <a:path w="1415123">
                <a:moveTo>
                  <a:pt x="1415123" y="0"/>
                </a:moveTo>
                <a:lnTo>
                  <a:pt x="0" y="0"/>
                </a:lnTo>
                <a:lnTo>
                  <a:pt x="1415123" y="0"/>
                </a:lnTo>
                <a:close/>
              </a:path>
            </a:pathLst>
          </a:cu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2" name="Text Placeholder 6">
            <a:extLst>
              <a:ext uri="{FF2B5EF4-FFF2-40B4-BE49-F238E27FC236}">
                <a16:creationId xmlns:a16="http://schemas.microsoft.com/office/drawing/2014/main" xmlns="" id="{A3926F76-874C-41C1-9793-6CE05D524D4E}"/>
              </a:ext>
            </a:extLst>
          </p:cNvPr>
          <p:cNvSpPr>
            <a:spLocks noGrp="1"/>
          </p:cNvSpPr>
          <p:nvPr>
            <p:ph type="body" sz="quarter" idx="24" hasCustomPrompt="1"/>
          </p:nvPr>
        </p:nvSpPr>
        <p:spPr>
          <a:xfrm>
            <a:off x="4633313" y="1380264"/>
            <a:ext cx="5811984" cy="105930"/>
          </a:xfrm>
          <a:custGeom>
            <a:avLst/>
            <a:gdLst>
              <a:gd name="connsiteX0" fmla="*/ 0 w 1460842"/>
              <a:gd name="connsiteY0" fmla="*/ 22860 h 45719"/>
              <a:gd name="connsiteX1" fmla="*/ 22860 w 1460842"/>
              <a:gd name="connsiteY1" fmla="*/ 0 h 45719"/>
              <a:gd name="connsiteX2" fmla="*/ 1437983 w 1460842"/>
              <a:gd name="connsiteY2" fmla="*/ 0 h 45719"/>
              <a:gd name="connsiteX3" fmla="*/ 1460843 w 1460842"/>
              <a:gd name="connsiteY3" fmla="*/ 22860 h 45719"/>
              <a:gd name="connsiteX4" fmla="*/ 1460842 w 1460842"/>
              <a:gd name="connsiteY4" fmla="*/ 22860 h 45719"/>
              <a:gd name="connsiteX5" fmla="*/ 1437982 w 1460842"/>
              <a:gd name="connsiteY5" fmla="*/ 45720 h 45719"/>
              <a:gd name="connsiteX6" fmla="*/ 22860 w 1460842"/>
              <a:gd name="connsiteY6" fmla="*/ 45719 h 45719"/>
              <a:gd name="connsiteX7" fmla="*/ 0 w 1460842"/>
              <a:gd name="connsiteY7" fmla="*/ 22859 h 45719"/>
              <a:gd name="connsiteX8" fmla="*/ 0 w 1460842"/>
              <a:gd name="connsiteY8" fmla="*/ 22860 h 45719"/>
              <a:gd name="connsiteX0" fmla="*/ 80399 w 1541242"/>
              <a:gd name="connsiteY0" fmla="*/ 22860 h 49495"/>
              <a:gd name="connsiteX1" fmla="*/ 103259 w 1541242"/>
              <a:gd name="connsiteY1" fmla="*/ 0 h 49495"/>
              <a:gd name="connsiteX2" fmla="*/ 1518382 w 1541242"/>
              <a:gd name="connsiteY2" fmla="*/ 0 h 49495"/>
              <a:gd name="connsiteX3" fmla="*/ 1541242 w 1541242"/>
              <a:gd name="connsiteY3" fmla="*/ 22860 h 49495"/>
              <a:gd name="connsiteX4" fmla="*/ 1541241 w 1541242"/>
              <a:gd name="connsiteY4" fmla="*/ 22860 h 49495"/>
              <a:gd name="connsiteX5" fmla="*/ 1518381 w 1541242"/>
              <a:gd name="connsiteY5" fmla="*/ 45720 h 49495"/>
              <a:gd name="connsiteX6" fmla="*/ 103259 w 1541242"/>
              <a:gd name="connsiteY6" fmla="*/ 45719 h 49495"/>
              <a:gd name="connsiteX7" fmla="*/ 105459 w 1541242"/>
              <a:gd name="connsiteY7" fmla="*/ 48219 h 49495"/>
              <a:gd name="connsiteX8" fmla="*/ 80399 w 1541242"/>
              <a:gd name="connsiteY8" fmla="*/ 22859 h 49495"/>
              <a:gd name="connsiteX9" fmla="*/ 80399 w 1541242"/>
              <a:gd name="connsiteY9" fmla="*/ 22860 h 49495"/>
              <a:gd name="connsiteX0" fmla="*/ 88997 w 1549840"/>
              <a:gd name="connsiteY0" fmla="*/ 22860 h 45720"/>
              <a:gd name="connsiteX1" fmla="*/ 111857 w 1549840"/>
              <a:gd name="connsiteY1" fmla="*/ 0 h 45720"/>
              <a:gd name="connsiteX2" fmla="*/ 1526980 w 1549840"/>
              <a:gd name="connsiteY2" fmla="*/ 0 h 45720"/>
              <a:gd name="connsiteX3" fmla="*/ 1549840 w 1549840"/>
              <a:gd name="connsiteY3" fmla="*/ 22860 h 45720"/>
              <a:gd name="connsiteX4" fmla="*/ 1549839 w 1549840"/>
              <a:gd name="connsiteY4" fmla="*/ 22860 h 45720"/>
              <a:gd name="connsiteX5" fmla="*/ 1526979 w 1549840"/>
              <a:gd name="connsiteY5" fmla="*/ 45720 h 45720"/>
              <a:gd name="connsiteX6" fmla="*/ 111857 w 1549840"/>
              <a:gd name="connsiteY6" fmla="*/ 45719 h 45720"/>
              <a:gd name="connsiteX7" fmla="*/ 88997 w 1549840"/>
              <a:gd name="connsiteY7" fmla="*/ 22859 h 45720"/>
              <a:gd name="connsiteX8" fmla="*/ 88997 w 1549840"/>
              <a:gd name="connsiteY8" fmla="*/ 22860 h 45720"/>
              <a:gd name="connsiteX0" fmla="*/ 0 w 1460843"/>
              <a:gd name="connsiteY0" fmla="*/ 22860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7" fmla="*/ 0 w 1460843"/>
              <a:gd name="connsiteY7" fmla="*/ 22860 h 45720"/>
              <a:gd name="connsiteX0" fmla="*/ 0 w 1460843"/>
              <a:gd name="connsiteY0" fmla="*/ 22859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1460842 w 1460843"/>
              <a:gd name="connsiteY4" fmla="*/ 22860 h 22860"/>
              <a:gd name="connsiteX5" fmla="*/ 0 w 1460843"/>
              <a:gd name="connsiteY5" fmla="*/ 22859 h 2286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0 w 1460843"/>
              <a:gd name="connsiteY4" fmla="*/ 22859 h 22860"/>
              <a:gd name="connsiteX0" fmla="*/ 1437983 w 1437983"/>
              <a:gd name="connsiteY0" fmla="*/ 22860 h 22860"/>
              <a:gd name="connsiteX1" fmla="*/ 0 w 1437983"/>
              <a:gd name="connsiteY1" fmla="*/ 0 h 22860"/>
              <a:gd name="connsiteX2" fmla="*/ 1415123 w 1437983"/>
              <a:gd name="connsiteY2" fmla="*/ 0 h 22860"/>
              <a:gd name="connsiteX3" fmla="*/ 1437983 w 1437983"/>
              <a:gd name="connsiteY3" fmla="*/ 22860 h 22860"/>
              <a:gd name="connsiteX0" fmla="*/ 1415123 w 1415123"/>
              <a:gd name="connsiteY0" fmla="*/ 0 h 0"/>
              <a:gd name="connsiteX1" fmla="*/ 0 w 1415123"/>
              <a:gd name="connsiteY1" fmla="*/ 0 h 0"/>
              <a:gd name="connsiteX2" fmla="*/ 1415123 w 1415123"/>
              <a:gd name="connsiteY2" fmla="*/ 0 h 0"/>
            </a:gdLst>
            <a:ahLst/>
            <a:cxnLst>
              <a:cxn ang="0">
                <a:pos x="connsiteX0" y="connsiteY0"/>
              </a:cxn>
              <a:cxn ang="0">
                <a:pos x="connsiteX1" y="connsiteY1"/>
              </a:cxn>
              <a:cxn ang="0">
                <a:pos x="connsiteX2" y="connsiteY2"/>
              </a:cxn>
            </a:cxnLst>
            <a:rect l="l" t="t" r="r" b="b"/>
            <a:pathLst>
              <a:path w="1415123">
                <a:moveTo>
                  <a:pt x="1415123" y="0"/>
                </a:moveTo>
                <a:lnTo>
                  <a:pt x="0" y="0"/>
                </a:lnTo>
                <a:lnTo>
                  <a:pt x="1415123" y="0"/>
                </a:lnTo>
                <a:close/>
              </a:path>
            </a:pathLst>
          </a:cu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3" name="Text Placeholder 6">
            <a:extLst>
              <a:ext uri="{FF2B5EF4-FFF2-40B4-BE49-F238E27FC236}">
                <a16:creationId xmlns:a16="http://schemas.microsoft.com/office/drawing/2014/main" xmlns="" id="{AA591C40-554C-469A-82C1-C5D814B8069F}"/>
              </a:ext>
            </a:extLst>
          </p:cNvPr>
          <p:cNvSpPr>
            <a:spLocks noGrp="1"/>
          </p:cNvSpPr>
          <p:nvPr>
            <p:ph type="body" sz="quarter" idx="25" hasCustomPrompt="1"/>
          </p:nvPr>
        </p:nvSpPr>
        <p:spPr>
          <a:xfrm rot="5400000">
            <a:off x="9127396" y="1409391"/>
            <a:ext cx="2630463" cy="2572210"/>
          </a:xfrm>
          <a:prstGeom prst="blockArc">
            <a:avLst>
              <a:gd name="adj1" fmla="val 10800000"/>
              <a:gd name="adj2" fmla="val 21538038"/>
              <a:gd name="adj3" fmla="val 0"/>
            </a:avLst>
          </a:pr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4" name="Text Placeholder 6">
            <a:extLst>
              <a:ext uri="{FF2B5EF4-FFF2-40B4-BE49-F238E27FC236}">
                <a16:creationId xmlns:a16="http://schemas.microsoft.com/office/drawing/2014/main" xmlns="" id="{0D01A192-7BD9-41D2-9381-2B3195ABBA0B}"/>
              </a:ext>
            </a:extLst>
          </p:cNvPr>
          <p:cNvSpPr>
            <a:spLocks noGrp="1"/>
          </p:cNvSpPr>
          <p:nvPr>
            <p:ph type="body" sz="quarter" idx="26" hasCustomPrompt="1"/>
          </p:nvPr>
        </p:nvSpPr>
        <p:spPr>
          <a:xfrm>
            <a:off x="3702213" y="4008866"/>
            <a:ext cx="6767690" cy="74790"/>
          </a:xfrm>
          <a:custGeom>
            <a:avLst/>
            <a:gdLst>
              <a:gd name="connsiteX0" fmla="*/ 0 w 1460842"/>
              <a:gd name="connsiteY0" fmla="*/ 22860 h 45719"/>
              <a:gd name="connsiteX1" fmla="*/ 22860 w 1460842"/>
              <a:gd name="connsiteY1" fmla="*/ 0 h 45719"/>
              <a:gd name="connsiteX2" fmla="*/ 1437983 w 1460842"/>
              <a:gd name="connsiteY2" fmla="*/ 0 h 45719"/>
              <a:gd name="connsiteX3" fmla="*/ 1460843 w 1460842"/>
              <a:gd name="connsiteY3" fmla="*/ 22860 h 45719"/>
              <a:gd name="connsiteX4" fmla="*/ 1460842 w 1460842"/>
              <a:gd name="connsiteY4" fmla="*/ 22860 h 45719"/>
              <a:gd name="connsiteX5" fmla="*/ 1437982 w 1460842"/>
              <a:gd name="connsiteY5" fmla="*/ 45720 h 45719"/>
              <a:gd name="connsiteX6" fmla="*/ 22860 w 1460842"/>
              <a:gd name="connsiteY6" fmla="*/ 45719 h 45719"/>
              <a:gd name="connsiteX7" fmla="*/ 0 w 1460842"/>
              <a:gd name="connsiteY7" fmla="*/ 22859 h 45719"/>
              <a:gd name="connsiteX8" fmla="*/ 0 w 1460842"/>
              <a:gd name="connsiteY8" fmla="*/ 22860 h 45719"/>
              <a:gd name="connsiteX0" fmla="*/ 80399 w 1541242"/>
              <a:gd name="connsiteY0" fmla="*/ 22860 h 49495"/>
              <a:gd name="connsiteX1" fmla="*/ 103259 w 1541242"/>
              <a:gd name="connsiteY1" fmla="*/ 0 h 49495"/>
              <a:gd name="connsiteX2" fmla="*/ 1518382 w 1541242"/>
              <a:gd name="connsiteY2" fmla="*/ 0 h 49495"/>
              <a:gd name="connsiteX3" fmla="*/ 1541242 w 1541242"/>
              <a:gd name="connsiteY3" fmla="*/ 22860 h 49495"/>
              <a:gd name="connsiteX4" fmla="*/ 1541241 w 1541242"/>
              <a:gd name="connsiteY4" fmla="*/ 22860 h 49495"/>
              <a:gd name="connsiteX5" fmla="*/ 1518381 w 1541242"/>
              <a:gd name="connsiteY5" fmla="*/ 45720 h 49495"/>
              <a:gd name="connsiteX6" fmla="*/ 103259 w 1541242"/>
              <a:gd name="connsiteY6" fmla="*/ 45719 h 49495"/>
              <a:gd name="connsiteX7" fmla="*/ 105459 w 1541242"/>
              <a:gd name="connsiteY7" fmla="*/ 48219 h 49495"/>
              <a:gd name="connsiteX8" fmla="*/ 80399 w 1541242"/>
              <a:gd name="connsiteY8" fmla="*/ 22859 h 49495"/>
              <a:gd name="connsiteX9" fmla="*/ 80399 w 1541242"/>
              <a:gd name="connsiteY9" fmla="*/ 22860 h 49495"/>
              <a:gd name="connsiteX0" fmla="*/ 88997 w 1549840"/>
              <a:gd name="connsiteY0" fmla="*/ 22860 h 45720"/>
              <a:gd name="connsiteX1" fmla="*/ 111857 w 1549840"/>
              <a:gd name="connsiteY1" fmla="*/ 0 h 45720"/>
              <a:gd name="connsiteX2" fmla="*/ 1526980 w 1549840"/>
              <a:gd name="connsiteY2" fmla="*/ 0 h 45720"/>
              <a:gd name="connsiteX3" fmla="*/ 1549840 w 1549840"/>
              <a:gd name="connsiteY3" fmla="*/ 22860 h 45720"/>
              <a:gd name="connsiteX4" fmla="*/ 1549839 w 1549840"/>
              <a:gd name="connsiteY4" fmla="*/ 22860 h 45720"/>
              <a:gd name="connsiteX5" fmla="*/ 1526979 w 1549840"/>
              <a:gd name="connsiteY5" fmla="*/ 45720 h 45720"/>
              <a:gd name="connsiteX6" fmla="*/ 111857 w 1549840"/>
              <a:gd name="connsiteY6" fmla="*/ 45719 h 45720"/>
              <a:gd name="connsiteX7" fmla="*/ 88997 w 1549840"/>
              <a:gd name="connsiteY7" fmla="*/ 22859 h 45720"/>
              <a:gd name="connsiteX8" fmla="*/ 88997 w 1549840"/>
              <a:gd name="connsiteY8" fmla="*/ 22860 h 45720"/>
              <a:gd name="connsiteX0" fmla="*/ 0 w 1460843"/>
              <a:gd name="connsiteY0" fmla="*/ 22860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7" fmla="*/ 0 w 1460843"/>
              <a:gd name="connsiteY7" fmla="*/ 22860 h 45720"/>
              <a:gd name="connsiteX0" fmla="*/ 0 w 1460843"/>
              <a:gd name="connsiteY0" fmla="*/ 22859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1460842 w 1460843"/>
              <a:gd name="connsiteY4" fmla="*/ 22860 h 22860"/>
              <a:gd name="connsiteX5" fmla="*/ 0 w 1460843"/>
              <a:gd name="connsiteY5" fmla="*/ 22859 h 2286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0 w 1460843"/>
              <a:gd name="connsiteY4" fmla="*/ 22859 h 22860"/>
              <a:gd name="connsiteX0" fmla="*/ 1437983 w 1437983"/>
              <a:gd name="connsiteY0" fmla="*/ 22860 h 22860"/>
              <a:gd name="connsiteX1" fmla="*/ 0 w 1437983"/>
              <a:gd name="connsiteY1" fmla="*/ 0 h 22860"/>
              <a:gd name="connsiteX2" fmla="*/ 1415123 w 1437983"/>
              <a:gd name="connsiteY2" fmla="*/ 0 h 22860"/>
              <a:gd name="connsiteX3" fmla="*/ 1437983 w 1437983"/>
              <a:gd name="connsiteY3" fmla="*/ 22860 h 22860"/>
              <a:gd name="connsiteX0" fmla="*/ 1415123 w 1415123"/>
              <a:gd name="connsiteY0" fmla="*/ 0 h 0"/>
              <a:gd name="connsiteX1" fmla="*/ 0 w 1415123"/>
              <a:gd name="connsiteY1" fmla="*/ 0 h 0"/>
              <a:gd name="connsiteX2" fmla="*/ 1415123 w 1415123"/>
              <a:gd name="connsiteY2" fmla="*/ 0 h 0"/>
            </a:gdLst>
            <a:ahLst/>
            <a:cxnLst>
              <a:cxn ang="0">
                <a:pos x="connsiteX0" y="connsiteY0"/>
              </a:cxn>
              <a:cxn ang="0">
                <a:pos x="connsiteX1" y="connsiteY1"/>
              </a:cxn>
              <a:cxn ang="0">
                <a:pos x="connsiteX2" y="connsiteY2"/>
              </a:cxn>
            </a:cxnLst>
            <a:rect l="l" t="t" r="r" b="b"/>
            <a:pathLst>
              <a:path w="1415123">
                <a:moveTo>
                  <a:pt x="1415123" y="0"/>
                </a:moveTo>
                <a:lnTo>
                  <a:pt x="0" y="0"/>
                </a:lnTo>
                <a:lnTo>
                  <a:pt x="1415123" y="0"/>
                </a:lnTo>
                <a:close/>
              </a:path>
            </a:pathLst>
          </a:cu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5" name="Text Placeholder 6">
            <a:extLst>
              <a:ext uri="{FF2B5EF4-FFF2-40B4-BE49-F238E27FC236}">
                <a16:creationId xmlns:a16="http://schemas.microsoft.com/office/drawing/2014/main" xmlns="" id="{3AA5E8C9-8EB2-4A1D-9B3E-9660800C970D}"/>
              </a:ext>
            </a:extLst>
          </p:cNvPr>
          <p:cNvSpPr>
            <a:spLocks noGrp="1"/>
          </p:cNvSpPr>
          <p:nvPr>
            <p:ph type="body" sz="quarter" idx="27" hasCustomPrompt="1"/>
          </p:nvPr>
        </p:nvSpPr>
        <p:spPr>
          <a:xfrm rot="16200000">
            <a:off x="2401564" y="4039306"/>
            <a:ext cx="2630463" cy="2572210"/>
          </a:xfrm>
          <a:prstGeom prst="blockArc">
            <a:avLst>
              <a:gd name="adj1" fmla="val 10800000"/>
              <a:gd name="adj2" fmla="val 21538038"/>
              <a:gd name="adj3" fmla="val 0"/>
            </a:avLst>
          </a:pr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6" name="Text Placeholder 6">
            <a:extLst>
              <a:ext uri="{FF2B5EF4-FFF2-40B4-BE49-F238E27FC236}">
                <a16:creationId xmlns:a16="http://schemas.microsoft.com/office/drawing/2014/main" xmlns="" id="{894C67B0-1567-4B64-A414-0FDFAAC35288}"/>
              </a:ext>
            </a:extLst>
          </p:cNvPr>
          <p:cNvSpPr>
            <a:spLocks noGrp="1"/>
          </p:cNvSpPr>
          <p:nvPr>
            <p:ph type="body" sz="quarter" idx="28" hasCustomPrompt="1"/>
          </p:nvPr>
        </p:nvSpPr>
        <p:spPr>
          <a:xfrm>
            <a:off x="3721264" y="6640775"/>
            <a:ext cx="8441708" cy="45719"/>
          </a:xfrm>
          <a:custGeom>
            <a:avLst/>
            <a:gdLst>
              <a:gd name="connsiteX0" fmla="*/ 0 w 1460842"/>
              <a:gd name="connsiteY0" fmla="*/ 22860 h 45719"/>
              <a:gd name="connsiteX1" fmla="*/ 22860 w 1460842"/>
              <a:gd name="connsiteY1" fmla="*/ 0 h 45719"/>
              <a:gd name="connsiteX2" fmla="*/ 1437983 w 1460842"/>
              <a:gd name="connsiteY2" fmla="*/ 0 h 45719"/>
              <a:gd name="connsiteX3" fmla="*/ 1460843 w 1460842"/>
              <a:gd name="connsiteY3" fmla="*/ 22860 h 45719"/>
              <a:gd name="connsiteX4" fmla="*/ 1460842 w 1460842"/>
              <a:gd name="connsiteY4" fmla="*/ 22860 h 45719"/>
              <a:gd name="connsiteX5" fmla="*/ 1437982 w 1460842"/>
              <a:gd name="connsiteY5" fmla="*/ 45720 h 45719"/>
              <a:gd name="connsiteX6" fmla="*/ 22860 w 1460842"/>
              <a:gd name="connsiteY6" fmla="*/ 45719 h 45719"/>
              <a:gd name="connsiteX7" fmla="*/ 0 w 1460842"/>
              <a:gd name="connsiteY7" fmla="*/ 22859 h 45719"/>
              <a:gd name="connsiteX8" fmla="*/ 0 w 1460842"/>
              <a:gd name="connsiteY8" fmla="*/ 22860 h 45719"/>
              <a:gd name="connsiteX0" fmla="*/ 80399 w 1541242"/>
              <a:gd name="connsiteY0" fmla="*/ 22860 h 49495"/>
              <a:gd name="connsiteX1" fmla="*/ 103259 w 1541242"/>
              <a:gd name="connsiteY1" fmla="*/ 0 h 49495"/>
              <a:gd name="connsiteX2" fmla="*/ 1518382 w 1541242"/>
              <a:gd name="connsiteY2" fmla="*/ 0 h 49495"/>
              <a:gd name="connsiteX3" fmla="*/ 1541242 w 1541242"/>
              <a:gd name="connsiteY3" fmla="*/ 22860 h 49495"/>
              <a:gd name="connsiteX4" fmla="*/ 1541241 w 1541242"/>
              <a:gd name="connsiteY4" fmla="*/ 22860 h 49495"/>
              <a:gd name="connsiteX5" fmla="*/ 1518381 w 1541242"/>
              <a:gd name="connsiteY5" fmla="*/ 45720 h 49495"/>
              <a:gd name="connsiteX6" fmla="*/ 103259 w 1541242"/>
              <a:gd name="connsiteY6" fmla="*/ 45719 h 49495"/>
              <a:gd name="connsiteX7" fmla="*/ 105459 w 1541242"/>
              <a:gd name="connsiteY7" fmla="*/ 48219 h 49495"/>
              <a:gd name="connsiteX8" fmla="*/ 80399 w 1541242"/>
              <a:gd name="connsiteY8" fmla="*/ 22859 h 49495"/>
              <a:gd name="connsiteX9" fmla="*/ 80399 w 1541242"/>
              <a:gd name="connsiteY9" fmla="*/ 22860 h 49495"/>
              <a:gd name="connsiteX0" fmla="*/ 88997 w 1549840"/>
              <a:gd name="connsiteY0" fmla="*/ 22860 h 45720"/>
              <a:gd name="connsiteX1" fmla="*/ 111857 w 1549840"/>
              <a:gd name="connsiteY1" fmla="*/ 0 h 45720"/>
              <a:gd name="connsiteX2" fmla="*/ 1526980 w 1549840"/>
              <a:gd name="connsiteY2" fmla="*/ 0 h 45720"/>
              <a:gd name="connsiteX3" fmla="*/ 1549840 w 1549840"/>
              <a:gd name="connsiteY3" fmla="*/ 22860 h 45720"/>
              <a:gd name="connsiteX4" fmla="*/ 1549839 w 1549840"/>
              <a:gd name="connsiteY4" fmla="*/ 22860 h 45720"/>
              <a:gd name="connsiteX5" fmla="*/ 1526979 w 1549840"/>
              <a:gd name="connsiteY5" fmla="*/ 45720 h 45720"/>
              <a:gd name="connsiteX6" fmla="*/ 111857 w 1549840"/>
              <a:gd name="connsiteY6" fmla="*/ 45719 h 45720"/>
              <a:gd name="connsiteX7" fmla="*/ 88997 w 1549840"/>
              <a:gd name="connsiteY7" fmla="*/ 22859 h 45720"/>
              <a:gd name="connsiteX8" fmla="*/ 88997 w 1549840"/>
              <a:gd name="connsiteY8" fmla="*/ 22860 h 45720"/>
              <a:gd name="connsiteX0" fmla="*/ 0 w 1460843"/>
              <a:gd name="connsiteY0" fmla="*/ 22860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7" fmla="*/ 0 w 1460843"/>
              <a:gd name="connsiteY7" fmla="*/ 22860 h 45720"/>
              <a:gd name="connsiteX0" fmla="*/ 0 w 1460843"/>
              <a:gd name="connsiteY0" fmla="*/ 22859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1460842 w 1460843"/>
              <a:gd name="connsiteY4" fmla="*/ 22860 h 22860"/>
              <a:gd name="connsiteX5" fmla="*/ 0 w 1460843"/>
              <a:gd name="connsiteY5" fmla="*/ 22859 h 2286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0 w 1460843"/>
              <a:gd name="connsiteY4" fmla="*/ 22859 h 22860"/>
              <a:gd name="connsiteX0" fmla="*/ 1437983 w 1437983"/>
              <a:gd name="connsiteY0" fmla="*/ 22860 h 22860"/>
              <a:gd name="connsiteX1" fmla="*/ 0 w 1437983"/>
              <a:gd name="connsiteY1" fmla="*/ 0 h 22860"/>
              <a:gd name="connsiteX2" fmla="*/ 1415123 w 1437983"/>
              <a:gd name="connsiteY2" fmla="*/ 0 h 22860"/>
              <a:gd name="connsiteX3" fmla="*/ 1437983 w 1437983"/>
              <a:gd name="connsiteY3" fmla="*/ 22860 h 22860"/>
              <a:gd name="connsiteX0" fmla="*/ 1415123 w 1415123"/>
              <a:gd name="connsiteY0" fmla="*/ 0 h 0"/>
              <a:gd name="connsiteX1" fmla="*/ 0 w 1415123"/>
              <a:gd name="connsiteY1" fmla="*/ 0 h 0"/>
              <a:gd name="connsiteX2" fmla="*/ 1415123 w 1415123"/>
              <a:gd name="connsiteY2" fmla="*/ 0 h 0"/>
            </a:gdLst>
            <a:ahLst/>
            <a:cxnLst>
              <a:cxn ang="0">
                <a:pos x="connsiteX0" y="connsiteY0"/>
              </a:cxn>
              <a:cxn ang="0">
                <a:pos x="connsiteX1" y="connsiteY1"/>
              </a:cxn>
              <a:cxn ang="0">
                <a:pos x="connsiteX2" y="connsiteY2"/>
              </a:cxn>
            </a:cxnLst>
            <a:rect l="l" t="t" r="r" b="b"/>
            <a:pathLst>
              <a:path w="1415123">
                <a:moveTo>
                  <a:pt x="1415123" y="0"/>
                </a:moveTo>
                <a:lnTo>
                  <a:pt x="0" y="0"/>
                </a:lnTo>
                <a:lnTo>
                  <a:pt x="1415123" y="0"/>
                </a:lnTo>
                <a:close/>
              </a:path>
            </a:pathLst>
          </a:cu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7" name="Text Placeholder 6">
            <a:extLst>
              <a:ext uri="{FF2B5EF4-FFF2-40B4-BE49-F238E27FC236}">
                <a16:creationId xmlns:a16="http://schemas.microsoft.com/office/drawing/2014/main" xmlns="" id="{265B7B3A-DD7F-4028-90DF-2905CEA9E07B}"/>
              </a:ext>
            </a:extLst>
          </p:cNvPr>
          <p:cNvSpPr>
            <a:spLocks noGrp="1"/>
          </p:cNvSpPr>
          <p:nvPr>
            <p:ph type="body" sz="quarter" idx="11" hasCustomPrompt="1"/>
          </p:nvPr>
        </p:nvSpPr>
        <p:spPr>
          <a:xfrm rot="21342047">
            <a:off x="4585011" y="1281469"/>
            <a:ext cx="197842" cy="197587"/>
          </a:xfrm>
          <a:prstGeom prst="ellipse">
            <a:avLst/>
          </a:prstGeom>
          <a:solidFill>
            <a:schemeClr val="tx2"/>
          </a:solidFill>
          <a:effectLst>
            <a:outerShdw blurRad="50800" dist="50800" dir="3300000" algn="tr" rotWithShape="0">
              <a:schemeClr val="tx2">
                <a:alpha val="28000"/>
              </a:schemeClr>
            </a:outerShdw>
          </a:effectLst>
        </p:spPr>
        <p:txBody>
          <a:bodyPr/>
          <a:lstStyle>
            <a:lvl1pPr marL="0" indent="0">
              <a:buNone/>
              <a:defRPr/>
            </a:lvl1pPr>
          </a:lstStyle>
          <a:p>
            <a:pPr lvl="0"/>
            <a:r>
              <a:rPr lang="en-US" dirty="0"/>
              <a:t>  </a:t>
            </a:r>
          </a:p>
        </p:txBody>
      </p:sp>
      <p:sp>
        <p:nvSpPr>
          <p:cNvPr id="29" name="Text Placeholder 6">
            <a:extLst>
              <a:ext uri="{FF2B5EF4-FFF2-40B4-BE49-F238E27FC236}">
                <a16:creationId xmlns:a16="http://schemas.microsoft.com/office/drawing/2014/main" xmlns="" id="{67EFC9B9-A202-4D32-9A4D-B630BAA0740B}"/>
              </a:ext>
            </a:extLst>
          </p:cNvPr>
          <p:cNvSpPr>
            <a:spLocks noGrp="1"/>
          </p:cNvSpPr>
          <p:nvPr>
            <p:ph type="body" sz="quarter" idx="29" hasCustomPrompt="1"/>
          </p:nvPr>
        </p:nvSpPr>
        <p:spPr>
          <a:xfrm rot="21342047">
            <a:off x="8119875" y="1281470"/>
            <a:ext cx="197842" cy="197587"/>
          </a:xfrm>
          <a:prstGeom prst="ellipse">
            <a:avLst/>
          </a:prstGeom>
          <a:solidFill>
            <a:schemeClr val="accent1"/>
          </a:solidFill>
          <a:effectLst>
            <a:outerShdw blurRad="749300" dist="647700" dir="3300000" algn="tr" rotWithShape="0">
              <a:schemeClr val="accent2">
                <a:alpha val="28000"/>
              </a:schemeClr>
            </a:outerShdw>
          </a:effectLst>
        </p:spPr>
        <p:txBody>
          <a:bodyPr/>
          <a:lstStyle>
            <a:lvl1pPr marL="0" indent="0">
              <a:buNone/>
              <a:defRPr/>
            </a:lvl1pPr>
          </a:lstStyle>
          <a:p>
            <a:pPr lvl="0"/>
            <a:r>
              <a:rPr lang="en-US" dirty="0"/>
              <a:t>  </a:t>
            </a:r>
          </a:p>
        </p:txBody>
      </p:sp>
      <p:sp>
        <p:nvSpPr>
          <p:cNvPr id="30" name="Text Placeholder 6">
            <a:extLst>
              <a:ext uri="{FF2B5EF4-FFF2-40B4-BE49-F238E27FC236}">
                <a16:creationId xmlns:a16="http://schemas.microsoft.com/office/drawing/2014/main" xmlns="" id="{0A565717-B2A5-4FD1-B41C-F37570280E7E}"/>
              </a:ext>
            </a:extLst>
          </p:cNvPr>
          <p:cNvSpPr>
            <a:spLocks noGrp="1"/>
          </p:cNvSpPr>
          <p:nvPr>
            <p:ph type="body" sz="quarter" idx="30" hasCustomPrompt="1"/>
          </p:nvPr>
        </p:nvSpPr>
        <p:spPr>
          <a:xfrm rot="21342047">
            <a:off x="9566126" y="3910074"/>
            <a:ext cx="197842" cy="197587"/>
          </a:xfrm>
          <a:prstGeom prst="ellipse">
            <a:avLst/>
          </a:prstGeom>
          <a:solidFill>
            <a:schemeClr val="accent2"/>
          </a:solidFill>
          <a:effectLst>
            <a:outerShdw blurRad="749300" dist="647700" dir="3300000" algn="tr" rotWithShape="0">
              <a:schemeClr val="accent2">
                <a:alpha val="28000"/>
              </a:schemeClr>
            </a:outerShdw>
          </a:effectLst>
        </p:spPr>
        <p:txBody>
          <a:bodyPr/>
          <a:lstStyle>
            <a:lvl1pPr marL="0" indent="0">
              <a:buNone/>
              <a:defRPr/>
            </a:lvl1pPr>
          </a:lstStyle>
          <a:p>
            <a:pPr lvl="0"/>
            <a:r>
              <a:rPr lang="en-US" dirty="0"/>
              <a:t>  </a:t>
            </a:r>
          </a:p>
        </p:txBody>
      </p:sp>
      <p:sp>
        <p:nvSpPr>
          <p:cNvPr id="31" name="Text Placeholder 6">
            <a:extLst>
              <a:ext uri="{FF2B5EF4-FFF2-40B4-BE49-F238E27FC236}">
                <a16:creationId xmlns:a16="http://schemas.microsoft.com/office/drawing/2014/main" xmlns="" id="{9833CAE2-E99E-46A4-9C06-6223BF0EE907}"/>
              </a:ext>
            </a:extLst>
          </p:cNvPr>
          <p:cNvSpPr>
            <a:spLocks noGrp="1"/>
          </p:cNvSpPr>
          <p:nvPr>
            <p:ph type="body" sz="quarter" idx="31" hasCustomPrompt="1"/>
          </p:nvPr>
        </p:nvSpPr>
        <p:spPr>
          <a:xfrm rot="21342047">
            <a:off x="5988955" y="3910072"/>
            <a:ext cx="197842" cy="197587"/>
          </a:xfrm>
          <a:prstGeom prst="ellipse">
            <a:avLst/>
          </a:prstGeom>
          <a:solidFill>
            <a:schemeClr val="accent3"/>
          </a:solidFill>
          <a:effectLst>
            <a:outerShdw blurRad="749300" dist="647700" dir="3300000" algn="tr" rotWithShape="0">
              <a:schemeClr val="accent2">
                <a:alpha val="28000"/>
              </a:schemeClr>
            </a:outerShdw>
          </a:effectLst>
        </p:spPr>
        <p:txBody>
          <a:bodyPr/>
          <a:lstStyle>
            <a:lvl1pPr marL="0" indent="0">
              <a:buNone/>
              <a:defRPr/>
            </a:lvl1pPr>
          </a:lstStyle>
          <a:p>
            <a:pPr lvl="0"/>
            <a:r>
              <a:rPr lang="en-US" dirty="0"/>
              <a:t>  </a:t>
            </a:r>
          </a:p>
        </p:txBody>
      </p:sp>
      <p:sp>
        <p:nvSpPr>
          <p:cNvPr id="32" name="Text Placeholder 6">
            <a:extLst>
              <a:ext uri="{FF2B5EF4-FFF2-40B4-BE49-F238E27FC236}">
                <a16:creationId xmlns:a16="http://schemas.microsoft.com/office/drawing/2014/main" xmlns="" id="{F9ED0E35-4812-45A8-AA86-1F021F9BB5A7}"/>
              </a:ext>
            </a:extLst>
          </p:cNvPr>
          <p:cNvSpPr>
            <a:spLocks noGrp="1"/>
          </p:cNvSpPr>
          <p:nvPr>
            <p:ph type="body" sz="quarter" idx="32" hasCustomPrompt="1"/>
          </p:nvPr>
        </p:nvSpPr>
        <p:spPr>
          <a:xfrm>
            <a:off x="4577883" y="1620207"/>
            <a:ext cx="2106208" cy="389305"/>
          </a:xfrm>
          <a:prstGeom prst="roundRect">
            <a:avLst>
              <a:gd name="adj" fmla="val 50000"/>
            </a:avLst>
          </a:prstGeom>
          <a:solidFill>
            <a:schemeClr val="tx2"/>
          </a:solidFill>
          <a:effectLst>
            <a:outerShdw blurRad="50800" dist="50800" dir="3300000" algn="tr" rotWithShape="0">
              <a:schemeClr val="tx2">
                <a:alpha val="28000"/>
              </a:schemeClr>
            </a:outerShdw>
          </a:effectLst>
        </p:spPr>
        <p:txBody>
          <a:bodyPr/>
          <a:lstStyle>
            <a:lvl1pPr marL="0" indent="0">
              <a:buNone/>
              <a:defRPr/>
            </a:lvl1pPr>
          </a:lstStyle>
          <a:p>
            <a:pPr lvl="0"/>
            <a:r>
              <a:rPr lang="en-US" dirty="0"/>
              <a:t>  </a:t>
            </a:r>
          </a:p>
        </p:txBody>
      </p:sp>
      <p:sp>
        <p:nvSpPr>
          <p:cNvPr id="33" name="Text Placeholder 6">
            <a:extLst>
              <a:ext uri="{FF2B5EF4-FFF2-40B4-BE49-F238E27FC236}">
                <a16:creationId xmlns:a16="http://schemas.microsoft.com/office/drawing/2014/main" xmlns="" id="{D05CD8E0-F370-4A2F-9B5B-BA1D244C2831}"/>
              </a:ext>
            </a:extLst>
          </p:cNvPr>
          <p:cNvSpPr>
            <a:spLocks noGrp="1"/>
          </p:cNvSpPr>
          <p:nvPr>
            <p:ph type="body" sz="quarter" idx="33" hasCustomPrompt="1"/>
          </p:nvPr>
        </p:nvSpPr>
        <p:spPr>
          <a:xfrm>
            <a:off x="8112747" y="1620207"/>
            <a:ext cx="2106208" cy="389305"/>
          </a:xfrm>
          <a:prstGeom prst="roundRect">
            <a:avLst>
              <a:gd name="adj" fmla="val 50000"/>
            </a:avLst>
          </a:prstGeom>
          <a:solidFill>
            <a:schemeClr val="accent1"/>
          </a:solidFill>
          <a:effectLst>
            <a:outerShdw blurRad="50800" dist="50800" dir="3300000" algn="tr" rotWithShape="0">
              <a:schemeClr val="accent1">
                <a:alpha val="28000"/>
              </a:schemeClr>
            </a:outerShdw>
          </a:effectLst>
        </p:spPr>
        <p:txBody>
          <a:bodyPr/>
          <a:lstStyle>
            <a:lvl1pPr marL="0" indent="0">
              <a:buNone/>
              <a:defRPr/>
            </a:lvl1pPr>
          </a:lstStyle>
          <a:p>
            <a:pPr lvl="0"/>
            <a:r>
              <a:rPr lang="en-US" dirty="0"/>
              <a:t>  </a:t>
            </a:r>
          </a:p>
        </p:txBody>
      </p:sp>
      <p:sp>
        <p:nvSpPr>
          <p:cNvPr id="34" name="Text Placeholder 6">
            <a:extLst>
              <a:ext uri="{FF2B5EF4-FFF2-40B4-BE49-F238E27FC236}">
                <a16:creationId xmlns:a16="http://schemas.microsoft.com/office/drawing/2014/main" xmlns="" id="{9B47FF8A-0C78-43E5-A990-FE518D251248}"/>
              </a:ext>
            </a:extLst>
          </p:cNvPr>
          <p:cNvSpPr>
            <a:spLocks noGrp="1"/>
          </p:cNvSpPr>
          <p:nvPr>
            <p:ph type="body" sz="quarter" idx="34" hasCustomPrompt="1"/>
          </p:nvPr>
        </p:nvSpPr>
        <p:spPr>
          <a:xfrm>
            <a:off x="4087717" y="4187725"/>
            <a:ext cx="2106208" cy="389305"/>
          </a:xfrm>
          <a:prstGeom prst="roundRect">
            <a:avLst>
              <a:gd name="adj" fmla="val 50000"/>
            </a:avLst>
          </a:prstGeom>
          <a:solidFill>
            <a:schemeClr val="accent3"/>
          </a:solidFill>
          <a:effectLst>
            <a:outerShdw blurRad="50800" dist="50800" dir="3300000" algn="tr" rotWithShape="0">
              <a:schemeClr val="accent3">
                <a:alpha val="28000"/>
              </a:schemeClr>
            </a:outerShdw>
          </a:effectLst>
        </p:spPr>
        <p:txBody>
          <a:bodyPr/>
          <a:lstStyle>
            <a:lvl1pPr marL="0" indent="0">
              <a:buNone/>
              <a:defRPr/>
            </a:lvl1pPr>
          </a:lstStyle>
          <a:p>
            <a:pPr lvl="0"/>
            <a:r>
              <a:rPr lang="en-US" dirty="0"/>
              <a:t>  </a:t>
            </a:r>
          </a:p>
        </p:txBody>
      </p:sp>
      <p:sp>
        <p:nvSpPr>
          <p:cNvPr id="35" name="Text Placeholder 6">
            <a:extLst>
              <a:ext uri="{FF2B5EF4-FFF2-40B4-BE49-F238E27FC236}">
                <a16:creationId xmlns:a16="http://schemas.microsoft.com/office/drawing/2014/main" xmlns="" id="{C3740F51-DB2A-4EA9-A934-8343A149047D}"/>
              </a:ext>
            </a:extLst>
          </p:cNvPr>
          <p:cNvSpPr>
            <a:spLocks noGrp="1"/>
          </p:cNvSpPr>
          <p:nvPr>
            <p:ph type="body" sz="quarter" idx="35" hasCustomPrompt="1"/>
          </p:nvPr>
        </p:nvSpPr>
        <p:spPr>
          <a:xfrm>
            <a:off x="7664888" y="4220727"/>
            <a:ext cx="2106208" cy="389305"/>
          </a:xfrm>
          <a:prstGeom prst="roundRect">
            <a:avLst>
              <a:gd name="adj" fmla="val 50000"/>
            </a:avLst>
          </a:prstGeom>
          <a:solidFill>
            <a:schemeClr val="accent2"/>
          </a:solidFill>
          <a:effectLst>
            <a:outerShdw blurRad="50800" dist="50800" dir="3300000" algn="tr" rotWithShape="0">
              <a:schemeClr val="accent2">
                <a:alpha val="28000"/>
              </a:schemeClr>
            </a:outerShdw>
          </a:effectLst>
        </p:spPr>
        <p:txBody>
          <a:bodyPr/>
          <a:lstStyle>
            <a:lvl1pPr marL="0" indent="0">
              <a:buNone/>
              <a:defRPr/>
            </a:lvl1pPr>
          </a:lstStyle>
          <a:p>
            <a:pPr lvl="0"/>
            <a:r>
              <a:rPr lang="en-US" dirty="0"/>
              <a:t>  </a:t>
            </a:r>
          </a:p>
        </p:txBody>
      </p:sp>
      <p:sp>
        <p:nvSpPr>
          <p:cNvPr id="36" name="Text Placeholder 57">
            <a:extLst>
              <a:ext uri="{FF2B5EF4-FFF2-40B4-BE49-F238E27FC236}">
                <a16:creationId xmlns:a16="http://schemas.microsoft.com/office/drawing/2014/main" xmlns="" id="{F107C7D9-FDD3-4E1B-9A81-9BE0D69DE259}"/>
              </a:ext>
            </a:extLst>
          </p:cNvPr>
          <p:cNvSpPr>
            <a:spLocks noGrp="1"/>
          </p:cNvSpPr>
          <p:nvPr>
            <p:ph type="body" sz="quarter" idx="48" hasCustomPrompt="1"/>
          </p:nvPr>
        </p:nvSpPr>
        <p:spPr>
          <a:xfrm>
            <a:off x="3593208" y="4763322"/>
            <a:ext cx="2600717" cy="1460420"/>
          </a:xfrm>
          <a:prstGeom prst="rect">
            <a:avLst/>
          </a:prstGeom>
        </p:spPr>
        <p:txBody>
          <a:bodyPr anchor="t"/>
          <a:lstStyle>
            <a:lvl1pPr marL="0" indent="0" algn="r">
              <a:lnSpc>
                <a:spcPct val="90000"/>
              </a:lnSpc>
              <a:buNone/>
              <a:defRPr sz="2000"/>
            </a:lvl1pPr>
          </a:lstStyle>
          <a:p>
            <a:pPr lvl="0"/>
            <a:r>
              <a:rPr lang="en-US" dirty="0"/>
              <a:t>Add some explanation.</a:t>
            </a:r>
            <a:endParaRPr lang="en-ID" dirty="0"/>
          </a:p>
        </p:txBody>
      </p:sp>
      <p:sp>
        <p:nvSpPr>
          <p:cNvPr id="37" name="Text Placeholder 57">
            <a:extLst>
              <a:ext uri="{FF2B5EF4-FFF2-40B4-BE49-F238E27FC236}">
                <a16:creationId xmlns:a16="http://schemas.microsoft.com/office/drawing/2014/main" xmlns="" id="{1ECE83E1-F00C-4B35-816E-B8738BA3FD12}"/>
              </a:ext>
            </a:extLst>
          </p:cNvPr>
          <p:cNvSpPr>
            <a:spLocks noGrp="1"/>
          </p:cNvSpPr>
          <p:nvPr>
            <p:ph type="body" sz="quarter" idx="49" hasCustomPrompt="1"/>
          </p:nvPr>
        </p:nvSpPr>
        <p:spPr>
          <a:xfrm>
            <a:off x="7170379" y="4853458"/>
            <a:ext cx="2600717" cy="1460420"/>
          </a:xfrm>
          <a:prstGeom prst="rect">
            <a:avLst/>
          </a:prstGeom>
        </p:spPr>
        <p:txBody>
          <a:bodyPr anchor="t"/>
          <a:lstStyle>
            <a:lvl1pPr marL="0" indent="0" algn="r">
              <a:lnSpc>
                <a:spcPct val="90000"/>
              </a:lnSpc>
              <a:buNone/>
              <a:defRPr sz="2000"/>
            </a:lvl1pPr>
          </a:lstStyle>
          <a:p>
            <a:pPr lvl="0"/>
            <a:r>
              <a:rPr lang="en-US" dirty="0"/>
              <a:t>Add some explanation.</a:t>
            </a:r>
            <a:endParaRPr lang="en-ID" dirty="0"/>
          </a:p>
        </p:txBody>
      </p:sp>
      <p:sp>
        <p:nvSpPr>
          <p:cNvPr id="38" name="Text Placeholder 57">
            <a:extLst>
              <a:ext uri="{FF2B5EF4-FFF2-40B4-BE49-F238E27FC236}">
                <a16:creationId xmlns:a16="http://schemas.microsoft.com/office/drawing/2014/main" xmlns="" id="{DA440582-1172-4044-92E2-D46741D21AF2}"/>
              </a:ext>
            </a:extLst>
          </p:cNvPr>
          <p:cNvSpPr>
            <a:spLocks noGrp="1"/>
          </p:cNvSpPr>
          <p:nvPr>
            <p:ph type="body" sz="quarter" idx="50" hasCustomPrompt="1"/>
          </p:nvPr>
        </p:nvSpPr>
        <p:spPr>
          <a:xfrm>
            <a:off x="4577883" y="2194350"/>
            <a:ext cx="2600717" cy="1460420"/>
          </a:xfrm>
          <a:prstGeom prst="rect">
            <a:avLst/>
          </a:prstGeom>
        </p:spPr>
        <p:txBody>
          <a:bodyPr anchor="t"/>
          <a:lstStyle>
            <a:lvl1pPr marL="0" indent="0" algn="l">
              <a:lnSpc>
                <a:spcPct val="90000"/>
              </a:lnSpc>
              <a:buNone/>
              <a:defRPr sz="2000"/>
            </a:lvl1pPr>
          </a:lstStyle>
          <a:p>
            <a:pPr lvl="0"/>
            <a:r>
              <a:rPr lang="en-US" dirty="0"/>
              <a:t>Add some explanation.</a:t>
            </a:r>
            <a:endParaRPr lang="en-ID" dirty="0"/>
          </a:p>
        </p:txBody>
      </p:sp>
      <p:sp>
        <p:nvSpPr>
          <p:cNvPr id="39" name="Text Placeholder 57">
            <a:extLst>
              <a:ext uri="{FF2B5EF4-FFF2-40B4-BE49-F238E27FC236}">
                <a16:creationId xmlns:a16="http://schemas.microsoft.com/office/drawing/2014/main" xmlns="" id="{598C593C-5425-4540-AE6A-97C2F0DEEAE5}"/>
              </a:ext>
            </a:extLst>
          </p:cNvPr>
          <p:cNvSpPr>
            <a:spLocks noGrp="1"/>
          </p:cNvSpPr>
          <p:nvPr>
            <p:ph type="body" sz="quarter" idx="51" hasCustomPrompt="1"/>
          </p:nvPr>
        </p:nvSpPr>
        <p:spPr>
          <a:xfrm>
            <a:off x="8112747" y="2190869"/>
            <a:ext cx="2600717" cy="1460420"/>
          </a:xfrm>
          <a:prstGeom prst="rect">
            <a:avLst/>
          </a:prstGeom>
        </p:spPr>
        <p:txBody>
          <a:bodyPr anchor="t"/>
          <a:lstStyle>
            <a:lvl1pPr marL="0" indent="0" algn="l">
              <a:lnSpc>
                <a:spcPct val="90000"/>
              </a:lnSpc>
              <a:buNone/>
              <a:defRPr sz="2000"/>
            </a:lvl1pPr>
          </a:lstStyle>
          <a:p>
            <a:pPr lvl="0"/>
            <a:r>
              <a:rPr lang="en-US" dirty="0"/>
              <a:t>Add some explanation.</a:t>
            </a:r>
            <a:endParaRPr lang="en-ID" dirty="0"/>
          </a:p>
        </p:txBody>
      </p:sp>
      <p:sp>
        <p:nvSpPr>
          <p:cNvPr id="40" name="Text Placeholder 57">
            <a:extLst>
              <a:ext uri="{FF2B5EF4-FFF2-40B4-BE49-F238E27FC236}">
                <a16:creationId xmlns:a16="http://schemas.microsoft.com/office/drawing/2014/main" xmlns="" id="{0163BA68-0E90-46AC-A6AC-EF26E0029016}"/>
              </a:ext>
            </a:extLst>
          </p:cNvPr>
          <p:cNvSpPr>
            <a:spLocks noGrp="1"/>
          </p:cNvSpPr>
          <p:nvPr>
            <p:ph type="body" sz="quarter" idx="52" hasCustomPrompt="1"/>
          </p:nvPr>
        </p:nvSpPr>
        <p:spPr>
          <a:xfrm>
            <a:off x="4705350" y="1630183"/>
            <a:ext cx="1978742" cy="370918"/>
          </a:xfrm>
          <a:prstGeom prst="rect">
            <a:avLst/>
          </a:prstGeom>
        </p:spPr>
        <p:txBody>
          <a:bodyPr anchor="t"/>
          <a:lstStyle>
            <a:lvl1pPr marL="0" indent="0" algn="l">
              <a:lnSpc>
                <a:spcPct val="90000"/>
              </a:lnSpc>
              <a:buNone/>
              <a:defRPr sz="2000">
                <a:solidFill>
                  <a:schemeClr val="bg1"/>
                </a:solidFill>
              </a:defRPr>
            </a:lvl1pPr>
          </a:lstStyle>
          <a:p>
            <a:pPr lvl="0"/>
            <a:r>
              <a:rPr lang="en-US" dirty="0"/>
              <a:t>0000</a:t>
            </a:r>
            <a:endParaRPr lang="en-ID" dirty="0"/>
          </a:p>
        </p:txBody>
      </p:sp>
      <p:sp>
        <p:nvSpPr>
          <p:cNvPr id="41" name="Text Placeholder 57">
            <a:extLst>
              <a:ext uri="{FF2B5EF4-FFF2-40B4-BE49-F238E27FC236}">
                <a16:creationId xmlns:a16="http://schemas.microsoft.com/office/drawing/2014/main" xmlns="" id="{CE79A48C-CB5E-4B67-9DDE-30C4BC32F9EF}"/>
              </a:ext>
            </a:extLst>
          </p:cNvPr>
          <p:cNvSpPr>
            <a:spLocks noGrp="1"/>
          </p:cNvSpPr>
          <p:nvPr>
            <p:ph type="body" sz="quarter" idx="53" hasCustomPrompt="1"/>
          </p:nvPr>
        </p:nvSpPr>
        <p:spPr>
          <a:xfrm>
            <a:off x="8236476" y="1630183"/>
            <a:ext cx="1978742" cy="370918"/>
          </a:xfrm>
          <a:prstGeom prst="rect">
            <a:avLst/>
          </a:prstGeom>
        </p:spPr>
        <p:txBody>
          <a:bodyPr anchor="t"/>
          <a:lstStyle>
            <a:lvl1pPr marL="0" indent="0" algn="l">
              <a:lnSpc>
                <a:spcPct val="90000"/>
              </a:lnSpc>
              <a:buNone/>
              <a:defRPr sz="2000">
                <a:solidFill>
                  <a:schemeClr val="bg1"/>
                </a:solidFill>
              </a:defRPr>
            </a:lvl1pPr>
          </a:lstStyle>
          <a:p>
            <a:pPr lvl="0"/>
            <a:r>
              <a:rPr lang="en-US" dirty="0"/>
              <a:t>0000</a:t>
            </a:r>
            <a:endParaRPr lang="en-ID" dirty="0"/>
          </a:p>
        </p:txBody>
      </p:sp>
      <p:sp>
        <p:nvSpPr>
          <p:cNvPr id="42" name="Text Placeholder 57">
            <a:extLst>
              <a:ext uri="{FF2B5EF4-FFF2-40B4-BE49-F238E27FC236}">
                <a16:creationId xmlns:a16="http://schemas.microsoft.com/office/drawing/2014/main" xmlns="" id="{81D477D0-E93B-48D9-AF59-23E6D605669A}"/>
              </a:ext>
            </a:extLst>
          </p:cNvPr>
          <p:cNvSpPr>
            <a:spLocks noGrp="1"/>
          </p:cNvSpPr>
          <p:nvPr>
            <p:ph type="body" sz="quarter" idx="54" hasCustomPrompt="1"/>
          </p:nvPr>
        </p:nvSpPr>
        <p:spPr>
          <a:xfrm>
            <a:off x="4087717" y="4195574"/>
            <a:ext cx="1978742" cy="370918"/>
          </a:xfrm>
          <a:prstGeom prst="rect">
            <a:avLst/>
          </a:prstGeom>
        </p:spPr>
        <p:txBody>
          <a:bodyPr anchor="t"/>
          <a:lstStyle>
            <a:lvl1pPr marL="0" indent="0" algn="r">
              <a:lnSpc>
                <a:spcPct val="90000"/>
              </a:lnSpc>
              <a:buNone/>
              <a:defRPr sz="2000">
                <a:solidFill>
                  <a:schemeClr val="bg1"/>
                </a:solidFill>
              </a:defRPr>
            </a:lvl1pPr>
          </a:lstStyle>
          <a:p>
            <a:pPr lvl="0"/>
            <a:r>
              <a:rPr lang="en-US" dirty="0"/>
              <a:t>0000</a:t>
            </a:r>
            <a:endParaRPr lang="en-ID" dirty="0"/>
          </a:p>
        </p:txBody>
      </p:sp>
      <p:sp>
        <p:nvSpPr>
          <p:cNvPr id="43" name="Text Placeholder 57">
            <a:extLst>
              <a:ext uri="{FF2B5EF4-FFF2-40B4-BE49-F238E27FC236}">
                <a16:creationId xmlns:a16="http://schemas.microsoft.com/office/drawing/2014/main" xmlns="" id="{1053D53E-3300-4BC0-AF70-E7AA8F484A5A}"/>
              </a:ext>
            </a:extLst>
          </p:cNvPr>
          <p:cNvSpPr>
            <a:spLocks noGrp="1"/>
          </p:cNvSpPr>
          <p:nvPr>
            <p:ph type="body" sz="quarter" idx="55" hasCustomPrompt="1"/>
          </p:nvPr>
        </p:nvSpPr>
        <p:spPr>
          <a:xfrm>
            <a:off x="7664888" y="4229856"/>
            <a:ext cx="1978742" cy="370918"/>
          </a:xfrm>
          <a:prstGeom prst="rect">
            <a:avLst/>
          </a:prstGeom>
        </p:spPr>
        <p:txBody>
          <a:bodyPr anchor="t"/>
          <a:lstStyle>
            <a:lvl1pPr marL="0" indent="0" algn="r">
              <a:lnSpc>
                <a:spcPct val="90000"/>
              </a:lnSpc>
              <a:buNone/>
              <a:defRPr sz="2000">
                <a:solidFill>
                  <a:schemeClr val="bg1"/>
                </a:solidFill>
              </a:defRPr>
            </a:lvl1pPr>
          </a:lstStyle>
          <a:p>
            <a:pPr lvl="0"/>
            <a:r>
              <a:rPr lang="en-US" dirty="0"/>
              <a:t>0000</a:t>
            </a:r>
            <a:endParaRPr lang="en-ID" dirty="0"/>
          </a:p>
        </p:txBody>
      </p:sp>
      <p:sp>
        <p:nvSpPr>
          <p:cNvPr id="44" name="Circle: Hollow 43">
            <a:extLst>
              <a:ext uri="{FF2B5EF4-FFF2-40B4-BE49-F238E27FC236}">
                <a16:creationId xmlns:a16="http://schemas.microsoft.com/office/drawing/2014/main" xmlns="" id="{798A434E-3A43-43D2-91CA-66E48A8AC8CA}"/>
              </a:ext>
            </a:extLst>
          </p:cNvPr>
          <p:cNvSpPr/>
          <p:nvPr userDrawn="1"/>
        </p:nvSpPr>
        <p:spPr>
          <a:xfrm rot="19288236">
            <a:off x="10479080" y="585088"/>
            <a:ext cx="179924" cy="179924"/>
          </a:xfrm>
          <a:prstGeom prst="donut">
            <a:avLst>
              <a:gd name="adj" fmla="val 205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Freeform: Shape 45">
            <a:extLst>
              <a:ext uri="{FF2B5EF4-FFF2-40B4-BE49-F238E27FC236}">
                <a16:creationId xmlns:a16="http://schemas.microsoft.com/office/drawing/2014/main" xmlns="" id="{0C952C8D-1D55-41D5-BFB9-F71E76DAF932}"/>
              </a:ext>
            </a:extLst>
          </p:cNvPr>
          <p:cNvSpPr/>
          <p:nvPr userDrawn="1"/>
        </p:nvSpPr>
        <p:spPr>
          <a:xfrm rot="14759176">
            <a:off x="-386650" y="4233107"/>
            <a:ext cx="1653915" cy="1189478"/>
          </a:xfrm>
          <a:custGeom>
            <a:avLst/>
            <a:gdLst>
              <a:gd name="connsiteX0" fmla="*/ 1640334 w 1653915"/>
              <a:gd name="connsiteY0" fmla="*/ 995223 h 1189478"/>
              <a:gd name="connsiteX1" fmla="*/ 1234537 w 1653915"/>
              <a:gd name="connsiteY1" fmla="*/ 1173791 h 1189478"/>
              <a:gd name="connsiteX2" fmla="*/ 196781 w 1653915"/>
              <a:gd name="connsiteY2" fmla="*/ 925005 h 1189478"/>
              <a:gd name="connsiteX3" fmla="*/ 89569 w 1653915"/>
              <a:gd name="connsiteY3" fmla="*/ 454923 h 1189478"/>
              <a:gd name="connsiteX4" fmla="*/ 573970 w 1653915"/>
              <a:gd name="connsiteY4" fmla="*/ 0 h 1189478"/>
              <a:gd name="connsiteX5" fmla="*/ 1533504 w 1653915"/>
              <a:gd name="connsiteY5" fmla="*/ 427488 h 1189478"/>
              <a:gd name="connsiteX6" fmla="*/ 1647577 w 1653915"/>
              <a:gd name="connsiteY6" fmla="*/ 841848 h 1189478"/>
              <a:gd name="connsiteX7" fmla="*/ 1640334 w 1653915"/>
              <a:gd name="connsiteY7" fmla="*/ 995223 h 118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3915" h="1189478">
                <a:moveTo>
                  <a:pt x="1640334" y="995223"/>
                </a:moveTo>
                <a:cubicBezTo>
                  <a:pt x="1595689" y="1135928"/>
                  <a:pt x="1444235" y="1227827"/>
                  <a:pt x="1234537" y="1173791"/>
                </a:cubicBezTo>
                <a:lnTo>
                  <a:pt x="196781" y="925005"/>
                </a:lnTo>
                <a:cubicBezTo>
                  <a:pt x="-45992" y="846485"/>
                  <a:pt x="-42211" y="584985"/>
                  <a:pt x="89569" y="454923"/>
                </a:cubicBezTo>
                <a:lnTo>
                  <a:pt x="573970" y="0"/>
                </a:lnTo>
                <a:lnTo>
                  <a:pt x="1533504" y="427488"/>
                </a:lnTo>
                <a:lnTo>
                  <a:pt x="1647577" y="841848"/>
                </a:lnTo>
                <a:cubicBezTo>
                  <a:pt x="1658230" y="895997"/>
                  <a:pt x="1655216" y="948322"/>
                  <a:pt x="1640334" y="995223"/>
                </a:cubicBezTo>
                <a:close/>
              </a:path>
            </a:pathLst>
          </a:custGeom>
          <a:solidFill>
            <a:schemeClr val="accent2"/>
          </a:solidFill>
          <a:ln>
            <a:noFill/>
          </a:ln>
          <a:effectLst>
            <a:outerShdw blurRad="1270000" dist="38100" dir="2700000" algn="tl" rotWithShape="0">
              <a:schemeClr val="accent1">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7" name="Freeform: Shape 46">
            <a:extLst>
              <a:ext uri="{FF2B5EF4-FFF2-40B4-BE49-F238E27FC236}">
                <a16:creationId xmlns:a16="http://schemas.microsoft.com/office/drawing/2014/main" xmlns="" id="{E4DFEB2D-563B-4421-92E7-0F76865964D1}"/>
              </a:ext>
            </a:extLst>
          </p:cNvPr>
          <p:cNvSpPr/>
          <p:nvPr userDrawn="1"/>
        </p:nvSpPr>
        <p:spPr>
          <a:xfrm rot="17879451">
            <a:off x="-107892" y="4152502"/>
            <a:ext cx="2765416" cy="3654760"/>
          </a:xfrm>
          <a:custGeom>
            <a:avLst/>
            <a:gdLst>
              <a:gd name="connsiteX0" fmla="*/ 2063730 w 2765416"/>
              <a:gd name="connsiteY0" fmla="*/ 0 h 3654760"/>
              <a:gd name="connsiteX1" fmla="*/ 2743822 w 2765416"/>
              <a:gd name="connsiteY1" fmla="*/ 2470367 h 3654760"/>
              <a:gd name="connsiteX2" fmla="*/ 1336576 w 2765416"/>
              <a:gd name="connsiteY2" fmla="*/ 3601314 h 3654760"/>
              <a:gd name="connsiteX3" fmla="*/ 1330319 w 2765416"/>
              <a:gd name="connsiteY3" fmla="*/ 3599814 h 3654760"/>
              <a:gd name="connsiteX4" fmla="*/ 0 w 2765416"/>
              <a:gd name="connsiteY4" fmla="*/ 1096882 h 3654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416" h="3654760">
                <a:moveTo>
                  <a:pt x="2063730" y="0"/>
                </a:moveTo>
                <a:lnTo>
                  <a:pt x="2743822" y="2470367"/>
                </a:lnTo>
                <a:cubicBezTo>
                  <a:pt x="2888995" y="3208332"/>
                  <a:pt x="2289178" y="3846780"/>
                  <a:pt x="1336576" y="3601314"/>
                </a:cubicBezTo>
                <a:lnTo>
                  <a:pt x="1330319" y="3599814"/>
                </a:lnTo>
                <a:lnTo>
                  <a:pt x="0" y="1096882"/>
                </a:lnTo>
                <a:close/>
              </a:path>
            </a:pathLst>
          </a:custGeom>
          <a:noFill/>
          <a:ln>
            <a:solidFill>
              <a:schemeClr val="tx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412206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083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Transition">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200">
                <a:solidFill>
                  <a:schemeClr val="accent1">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hlinkClick r:id="rId2"/>
          </p:cNvPr>
          <p:cNvPicPr>
            <a:picLocks noChangeAspect="1"/>
          </p:cNvPicPr>
          <p:nvPr userDrawn="1"/>
        </p:nvPicPr>
        <p:blipFill>
          <a:blip r:embed="rId3"/>
          <a:stretch>
            <a:fillRect/>
          </a:stretch>
        </p:blipFill>
        <p:spPr>
          <a:xfrm>
            <a:off x="10200456" y="6214072"/>
            <a:ext cx="1627773" cy="451143"/>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grpSp>
        <p:nvGrpSpPr>
          <p:cNvPr id="11" name="Group 10"/>
          <p:cNvGrpSpPr/>
          <p:nvPr userDrawn="1"/>
        </p:nvGrpSpPr>
        <p:grpSpPr>
          <a:xfrm>
            <a:off x="8704796" y="6336792"/>
            <a:ext cx="1470980" cy="307777"/>
            <a:chOff x="8616280" y="6285754"/>
            <a:chExt cx="1470980" cy="307777"/>
          </a:xfrm>
        </p:grpSpPr>
        <p:sp>
          <p:nvSpPr>
            <p:cNvPr id="12" name="TextBox 11"/>
            <p:cNvSpPr txBox="1"/>
            <p:nvPr userDrawn="1"/>
          </p:nvSpPr>
          <p:spPr>
            <a:xfrm>
              <a:off x="8616280" y="6285754"/>
              <a:ext cx="1470980" cy="307777"/>
            </a:xfrm>
            <a:prstGeom prst="rect">
              <a:avLst/>
            </a:prstGeom>
            <a:noFill/>
          </p:spPr>
          <p:txBody>
            <a:bodyPr wrap="none" rtlCol="0">
              <a:spAutoFit/>
            </a:bodyPr>
            <a:lstStyle/>
            <a:p>
              <a:r>
                <a:rPr lang="en-US" sz="1400">
                  <a:solidFill>
                    <a:schemeClr val="tx1"/>
                  </a:solidFill>
                </a:rPr>
                <a:t>Made with       by </a:t>
              </a:r>
            </a:p>
          </p:txBody>
        </p:sp>
        <p:sp>
          <p:nvSpPr>
            <p:cNvPr id="13" name="Freeform 290"/>
            <p:cNvSpPr/>
            <p:nvPr userDrawn="1"/>
          </p:nvSpPr>
          <p:spPr>
            <a:xfrm>
              <a:off x="9544347" y="6374509"/>
              <a:ext cx="152053" cy="130265"/>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9193680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xmlns="" id="{EB7F0EE8-BE52-4A79-8FC8-4A2487FA01FC}"/>
              </a:ext>
            </a:extLst>
          </p:cNvPr>
          <p:cNvSpPr>
            <a:spLocks noGrp="1"/>
          </p:cNvSpPr>
          <p:nvPr>
            <p:ph type="pic" sz="quarter" idx="10" hasCustomPrompt="1"/>
          </p:nvPr>
        </p:nvSpPr>
        <p:spPr>
          <a:xfrm>
            <a:off x="-969" y="31752"/>
            <a:ext cx="9780102" cy="6772273"/>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9" name="Text Placeholder 5">
            <a:extLst>
              <a:ext uri="{FF2B5EF4-FFF2-40B4-BE49-F238E27FC236}">
                <a16:creationId xmlns:a16="http://schemas.microsoft.com/office/drawing/2014/main" xmlns=""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Full Name</a:t>
            </a:r>
          </a:p>
        </p:txBody>
      </p:sp>
      <p:sp>
        <p:nvSpPr>
          <p:cNvPr id="10" name="Text Placeholder 6">
            <a:extLst>
              <a:ext uri="{FF2B5EF4-FFF2-40B4-BE49-F238E27FC236}">
                <a16:creationId xmlns:a16="http://schemas.microsoft.com/office/drawing/2014/main" xmlns=""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xmlns=""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xmlns=""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Company Website</a:t>
            </a:r>
          </a:p>
        </p:txBody>
      </p:sp>
      <p:sp>
        <p:nvSpPr>
          <p:cNvPr id="13" name="Rectangle 12">
            <a:extLst>
              <a:ext uri="{FF2B5EF4-FFF2-40B4-BE49-F238E27FC236}">
                <a16:creationId xmlns:a16="http://schemas.microsoft.com/office/drawing/2014/main" xmlns=""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dirty="0"/>
              <a:t>Thank You</a:t>
            </a:r>
          </a:p>
        </p:txBody>
      </p:sp>
      <p:sp>
        <p:nvSpPr>
          <p:cNvPr id="8" name="Rectangle 7">
            <a:extLst>
              <a:ext uri="{FF2B5EF4-FFF2-40B4-BE49-F238E27FC236}">
                <a16:creationId xmlns:a16="http://schemas.microsoft.com/office/drawing/2014/main" xmlns=""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0" name="Group 19">
            <a:extLst>
              <a:ext uri="{FF2B5EF4-FFF2-40B4-BE49-F238E27FC236}">
                <a16:creationId xmlns:a16="http://schemas.microsoft.com/office/drawing/2014/main" xmlns="" id="{5AD03283-63C8-4398-A136-A1D624C56387}"/>
              </a:ext>
            </a:extLst>
          </p:cNvPr>
          <p:cNvGrpSpPr/>
          <p:nvPr/>
        </p:nvGrpSpPr>
        <p:grpSpPr>
          <a:xfrm rot="10800000">
            <a:off x="67156" y="2154"/>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1" name="Freeform 32">
              <a:extLst>
                <a:ext uri="{FF2B5EF4-FFF2-40B4-BE49-F238E27FC236}">
                  <a16:creationId xmlns:a16="http://schemas.microsoft.com/office/drawing/2014/main" xmlns="" id="{A34A84E6-604D-4905-BF78-D1B34D408453}"/>
                </a:ext>
              </a:extLst>
            </p:cNvPr>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33">
              <a:extLst>
                <a:ext uri="{FF2B5EF4-FFF2-40B4-BE49-F238E27FC236}">
                  <a16:creationId xmlns:a16="http://schemas.microsoft.com/office/drawing/2014/main" xmlns="" id="{47867218-E084-4174-8D95-26F48010FF67}"/>
                </a:ext>
              </a:extLst>
            </p:cNvPr>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34">
              <a:extLst>
                <a:ext uri="{FF2B5EF4-FFF2-40B4-BE49-F238E27FC236}">
                  <a16:creationId xmlns:a16="http://schemas.microsoft.com/office/drawing/2014/main" xmlns="" id="{564074C4-7B66-4A2E-A950-9CE09049152E}"/>
                </a:ext>
              </a:extLst>
            </p:cNvPr>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35">
              <a:extLst>
                <a:ext uri="{FF2B5EF4-FFF2-40B4-BE49-F238E27FC236}">
                  <a16:creationId xmlns:a16="http://schemas.microsoft.com/office/drawing/2014/main" xmlns="" id="{7702AA39-6986-42BE-9A42-D547F74CB7C5}"/>
                </a:ext>
              </a:extLst>
            </p:cNvPr>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36">
              <a:extLst>
                <a:ext uri="{FF2B5EF4-FFF2-40B4-BE49-F238E27FC236}">
                  <a16:creationId xmlns:a16="http://schemas.microsoft.com/office/drawing/2014/main" xmlns="" id="{573F0ACF-37BF-4879-8DE6-618CA5B93CC8}"/>
                </a:ext>
              </a:extLst>
            </p:cNvPr>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37">
              <a:extLst>
                <a:ext uri="{FF2B5EF4-FFF2-40B4-BE49-F238E27FC236}">
                  <a16:creationId xmlns:a16="http://schemas.microsoft.com/office/drawing/2014/main" xmlns="" id="{5F825E56-9719-4699-A12F-E411E7032426}"/>
                </a:ext>
              </a:extLst>
            </p:cNvPr>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38">
              <a:extLst>
                <a:ext uri="{FF2B5EF4-FFF2-40B4-BE49-F238E27FC236}">
                  <a16:creationId xmlns:a16="http://schemas.microsoft.com/office/drawing/2014/main" xmlns="" id="{8017BA7B-05BA-4C2C-90CF-9D6B9656FA18}"/>
                </a:ext>
              </a:extLst>
            </p:cNvPr>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39">
              <a:extLst>
                <a:ext uri="{FF2B5EF4-FFF2-40B4-BE49-F238E27FC236}">
                  <a16:creationId xmlns:a16="http://schemas.microsoft.com/office/drawing/2014/main" xmlns="" id="{7BB2BF9A-4580-4696-8D72-AE6BD6987EC3}"/>
                </a:ext>
              </a:extLst>
            </p:cNvPr>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40">
              <a:extLst>
                <a:ext uri="{FF2B5EF4-FFF2-40B4-BE49-F238E27FC236}">
                  <a16:creationId xmlns:a16="http://schemas.microsoft.com/office/drawing/2014/main" xmlns="" id="{8178A00D-6612-4C4C-9168-3FA81AA83A28}"/>
                </a:ext>
              </a:extLst>
            </p:cNvPr>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Rectangle 41">
              <a:extLst>
                <a:ext uri="{FF2B5EF4-FFF2-40B4-BE49-F238E27FC236}">
                  <a16:creationId xmlns:a16="http://schemas.microsoft.com/office/drawing/2014/main" xmlns="" id="{2CECF9F4-E263-4772-930A-576339999F7C}"/>
                </a:ext>
              </a:extLst>
            </p:cNvPr>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sp>
        <p:nvSpPr>
          <p:cNvPr id="14" name="Rectangle 13">
            <a:extLst>
              <a:ext uri="{FF2B5EF4-FFF2-40B4-BE49-F238E27FC236}">
                <a16:creationId xmlns:a16="http://schemas.microsoft.com/office/drawing/2014/main" xmlns=""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59" name="Group 58">
            <a:extLst>
              <a:ext uri="{FF2B5EF4-FFF2-40B4-BE49-F238E27FC236}">
                <a16:creationId xmlns:a16="http://schemas.microsoft.com/office/drawing/2014/main" xmlns="" id="{68029C97-29DA-4EB7-877F-DFB0FF53F649}"/>
              </a:ext>
            </a:extLst>
          </p:cNvPr>
          <p:cNvGrpSpPr/>
          <p:nvPr userDrawn="1"/>
        </p:nvGrpSpPr>
        <p:grpSpPr>
          <a:xfrm rot="10800000">
            <a:off x="10986570" y="-26989"/>
            <a:ext cx="1220788" cy="6858001"/>
            <a:chOff x="-14288" y="0"/>
            <a:chExt cx="1220788" cy="6858001"/>
          </a:xfrm>
          <a:gradFill flip="none" rotWithShape="1">
            <a:gsLst>
              <a:gs pos="0">
                <a:schemeClr val="tx2">
                  <a:lumMod val="37000"/>
                  <a:lumOff val="63000"/>
                </a:schemeClr>
              </a:gs>
              <a:gs pos="100000">
                <a:srgbClr val="007D91">
                  <a:lumMod val="100000"/>
                  <a:alpha val="11000"/>
                </a:srgbClr>
              </a:gs>
            </a:gsLst>
            <a:lin ang="5400000" scaled="0"/>
            <a:tileRect/>
          </a:gradFill>
        </p:grpSpPr>
        <p:sp>
          <p:nvSpPr>
            <p:cNvPr id="60" name="Rectangle 5">
              <a:extLst>
                <a:ext uri="{FF2B5EF4-FFF2-40B4-BE49-F238E27FC236}">
                  <a16:creationId xmlns:a16="http://schemas.microsoft.com/office/drawing/2014/main" xmlns="" id="{D752406B-3849-4C47-A7B1-700333BF27F8}"/>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1" name="Freeform 6">
              <a:extLst>
                <a:ext uri="{FF2B5EF4-FFF2-40B4-BE49-F238E27FC236}">
                  <a16:creationId xmlns:a16="http://schemas.microsoft.com/office/drawing/2014/main" xmlns="" id="{1158872D-2FD6-4E05-AEF5-76A2ED41741F}"/>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7">
              <a:extLst>
                <a:ext uri="{FF2B5EF4-FFF2-40B4-BE49-F238E27FC236}">
                  <a16:creationId xmlns:a16="http://schemas.microsoft.com/office/drawing/2014/main" xmlns="" id="{EA055A2D-0D44-4AFB-B123-9085C3B6BB56}"/>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8">
              <a:extLst>
                <a:ext uri="{FF2B5EF4-FFF2-40B4-BE49-F238E27FC236}">
                  <a16:creationId xmlns:a16="http://schemas.microsoft.com/office/drawing/2014/main" xmlns="" id="{2D4F9012-4718-4377-BBD7-14E7280E5C0D}"/>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9">
              <a:extLst>
                <a:ext uri="{FF2B5EF4-FFF2-40B4-BE49-F238E27FC236}">
                  <a16:creationId xmlns:a16="http://schemas.microsoft.com/office/drawing/2014/main" xmlns="" id="{E97B4056-259F-4318-BD5E-979B4B63B259}"/>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10">
              <a:extLst>
                <a:ext uri="{FF2B5EF4-FFF2-40B4-BE49-F238E27FC236}">
                  <a16:creationId xmlns:a16="http://schemas.microsoft.com/office/drawing/2014/main" xmlns="" id="{416BB2E8-D308-47B6-BDAD-566D2B2F3C9F}"/>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11">
              <a:extLst>
                <a:ext uri="{FF2B5EF4-FFF2-40B4-BE49-F238E27FC236}">
                  <a16:creationId xmlns:a16="http://schemas.microsoft.com/office/drawing/2014/main" xmlns="" id="{837283B6-4828-4339-870F-43B4754988BC}"/>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12">
              <a:extLst>
                <a:ext uri="{FF2B5EF4-FFF2-40B4-BE49-F238E27FC236}">
                  <a16:creationId xmlns:a16="http://schemas.microsoft.com/office/drawing/2014/main" xmlns="" id="{316C4887-7D18-48BB-B41D-ED17F7D44536}"/>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13">
              <a:extLst>
                <a:ext uri="{FF2B5EF4-FFF2-40B4-BE49-F238E27FC236}">
                  <a16:creationId xmlns:a16="http://schemas.microsoft.com/office/drawing/2014/main" xmlns="" id="{0929D45C-4203-480C-B63B-9AA98477D722}"/>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14">
              <a:extLst>
                <a:ext uri="{FF2B5EF4-FFF2-40B4-BE49-F238E27FC236}">
                  <a16:creationId xmlns:a16="http://schemas.microsoft.com/office/drawing/2014/main" xmlns="" id="{A4EB5848-6186-46E2-B2F1-080C8186472C}"/>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15">
              <a:extLst>
                <a:ext uri="{FF2B5EF4-FFF2-40B4-BE49-F238E27FC236}">
                  <a16:creationId xmlns:a16="http://schemas.microsoft.com/office/drawing/2014/main" xmlns="" id="{164BC704-758D-47C4-B2B4-1B735E991D93}"/>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Line 16">
              <a:extLst>
                <a:ext uri="{FF2B5EF4-FFF2-40B4-BE49-F238E27FC236}">
                  <a16:creationId xmlns:a16="http://schemas.microsoft.com/office/drawing/2014/main" xmlns="" id="{397704D8-DB58-4C6B-BC02-67147C0EE6D2}"/>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72" name="Freeform 17">
              <a:extLst>
                <a:ext uri="{FF2B5EF4-FFF2-40B4-BE49-F238E27FC236}">
                  <a16:creationId xmlns:a16="http://schemas.microsoft.com/office/drawing/2014/main" xmlns="" id="{F1C10C85-E48A-42BB-9E51-1DE888782B1C}"/>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3" name="Freeform 18">
              <a:extLst>
                <a:ext uri="{FF2B5EF4-FFF2-40B4-BE49-F238E27FC236}">
                  <a16:creationId xmlns:a16="http://schemas.microsoft.com/office/drawing/2014/main" xmlns="" id="{EEE5A2AB-4667-428F-B302-BB13E81E0B6F}"/>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4" name="Freeform 19">
              <a:extLst>
                <a:ext uri="{FF2B5EF4-FFF2-40B4-BE49-F238E27FC236}">
                  <a16:creationId xmlns:a16="http://schemas.microsoft.com/office/drawing/2014/main" xmlns="" id="{C4441950-4B83-4862-820C-97B06833B8CE}"/>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5" name="Freeform 20">
              <a:extLst>
                <a:ext uri="{FF2B5EF4-FFF2-40B4-BE49-F238E27FC236}">
                  <a16:creationId xmlns:a16="http://schemas.microsoft.com/office/drawing/2014/main" xmlns="" id="{F8014AE6-FF9D-4B3F-B75A-FB713F2E205E}"/>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6" name="Rectangle 21">
              <a:extLst>
                <a:ext uri="{FF2B5EF4-FFF2-40B4-BE49-F238E27FC236}">
                  <a16:creationId xmlns:a16="http://schemas.microsoft.com/office/drawing/2014/main" xmlns="" id="{43AE06F2-C24A-45A0-A712-021AA724CFB7}"/>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77" name="Freeform 22">
              <a:extLst>
                <a:ext uri="{FF2B5EF4-FFF2-40B4-BE49-F238E27FC236}">
                  <a16:creationId xmlns:a16="http://schemas.microsoft.com/office/drawing/2014/main" xmlns="" id="{817C5D2B-4C2A-451B-B6E5-7FF5679DABFE}"/>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8" name="Freeform 23">
              <a:extLst>
                <a:ext uri="{FF2B5EF4-FFF2-40B4-BE49-F238E27FC236}">
                  <a16:creationId xmlns:a16="http://schemas.microsoft.com/office/drawing/2014/main" xmlns="" id="{DF1200C8-F50D-44B0-9C15-9F997DAA9255}"/>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9" name="Freeform 24">
              <a:extLst>
                <a:ext uri="{FF2B5EF4-FFF2-40B4-BE49-F238E27FC236}">
                  <a16:creationId xmlns:a16="http://schemas.microsoft.com/office/drawing/2014/main" xmlns="" id="{1B199F2C-CF06-47A8-B0D0-C1DA45BC0557}"/>
                </a:ext>
              </a:extLst>
            </p:cNvPr>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0" name="Freeform 25">
              <a:extLst>
                <a:ext uri="{FF2B5EF4-FFF2-40B4-BE49-F238E27FC236}">
                  <a16:creationId xmlns:a16="http://schemas.microsoft.com/office/drawing/2014/main" xmlns="" id="{2ABE1214-DC35-4F5D-BE4B-6D9027357EBD}"/>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26">
              <a:extLst>
                <a:ext uri="{FF2B5EF4-FFF2-40B4-BE49-F238E27FC236}">
                  <a16:creationId xmlns:a16="http://schemas.microsoft.com/office/drawing/2014/main" xmlns="" id="{23959350-4F5E-43FD-80C6-177D946383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27">
              <a:extLst>
                <a:ext uri="{FF2B5EF4-FFF2-40B4-BE49-F238E27FC236}">
                  <a16:creationId xmlns:a16="http://schemas.microsoft.com/office/drawing/2014/main" xmlns="" id="{33952A25-B35D-4F91-9042-0A5A9AD91C44}"/>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28">
              <a:extLst>
                <a:ext uri="{FF2B5EF4-FFF2-40B4-BE49-F238E27FC236}">
                  <a16:creationId xmlns:a16="http://schemas.microsoft.com/office/drawing/2014/main" xmlns="" id="{F3CFFBF8-DB78-4FAE-8FAE-6C9D0764C825}"/>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29">
              <a:extLst>
                <a:ext uri="{FF2B5EF4-FFF2-40B4-BE49-F238E27FC236}">
                  <a16:creationId xmlns:a16="http://schemas.microsoft.com/office/drawing/2014/main" xmlns="" id="{607CE4C8-AF48-4F58-BCBD-1B41E088D0EC}"/>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0">
              <a:extLst>
                <a:ext uri="{FF2B5EF4-FFF2-40B4-BE49-F238E27FC236}">
                  <a16:creationId xmlns:a16="http://schemas.microsoft.com/office/drawing/2014/main" xmlns="" id="{CB66B86A-A590-4D19-BF4A-871C8ED20E0B}"/>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1">
              <a:extLst>
                <a:ext uri="{FF2B5EF4-FFF2-40B4-BE49-F238E27FC236}">
                  <a16:creationId xmlns:a16="http://schemas.microsoft.com/office/drawing/2014/main" xmlns="" id="{E43871E5-2C90-4FB7-B4D8-479CD6CE7B67}"/>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17" name="TextBox 16">
            <a:extLst>
              <a:ext uri="{FF2B5EF4-FFF2-40B4-BE49-F238E27FC236}">
                <a16:creationId xmlns:a16="http://schemas.microsoft.com/office/drawing/2014/main" xmlns="" id="{A088FABA-925C-4969-94C8-8CAA268B5E32}"/>
              </a:ext>
            </a:extLst>
          </p:cNvPr>
          <p:cNvSpPr txBox="1"/>
          <p:nvPr userDrawn="1"/>
        </p:nvSpPr>
        <p:spPr>
          <a:xfrm>
            <a:off x="10522210" y="6464401"/>
            <a:ext cx="1660198" cy="338426"/>
          </a:xfrm>
          <a:prstGeom prst="rect">
            <a:avLst/>
          </a:prstGeom>
          <a:gradFill>
            <a:gsLst>
              <a:gs pos="0">
                <a:schemeClr val="bg1">
                  <a:alpha val="80000"/>
                </a:schemeClr>
              </a:gs>
              <a:gs pos="100000">
                <a:schemeClr val="bg1"/>
              </a:gs>
            </a:gsLst>
            <a:lin ang="0" scaled="1"/>
          </a:gra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1" i="0" u="none" strike="noStrike" kern="1200" cap="none" spc="0" normalizeH="0" baseline="0" noProof="0" dirty="0">
                <a:ln>
                  <a:noFill/>
                </a:ln>
                <a:solidFill>
                  <a:srgbClr val="007D91"/>
                </a:solidFill>
                <a:effectLst/>
                <a:uLnTx/>
                <a:uFillTx/>
                <a:latin typeface="Myriad Pro" charset="0"/>
                <a:ea typeface="Myriad Pro" charset="0"/>
                <a:cs typeface="Myriad Pro" charset="0"/>
              </a:rPr>
              <a:t>UP3 Samarinda</a:t>
            </a:r>
          </a:p>
        </p:txBody>
      </p:sp>
      <p:sp>
        <p:nvSpPr>
          <p:cNvPr id="15" name="Rectangle 14">
            <a:extLst>
              <a:ext uri="{FF2B5EF4-FFF2-40B4-BE49-F238E27FC236}">
                <a16:creationId xmlns:a16="http://schemas.microsoft.com/office/drawing/2014/main" xmlns="" id="{9504A767-1C0B-484E-BF7D-CD42D30A52EE}"/>
              </a:ext>
            </a:extLst>
          </p:cNvPr>
          <p:cNvSpPr/>
          <p:nvPr userDrawn="1"/>
        </p:nvSpPr>
        <p:spPr>
          <a:xfrm>
            <a:off x="10553400" y="6803351"/>
            <a:ext cx="164592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6" name="Picture 3">
            <a:extLst>
              <a:ext uri="{FF2B5EF4-FFF2-40B4-BE49-F238E27FC236}">
                <a16:creationId xmlns:a16="http://schemas.microsoft.com/office/drawing/2014/main" xmlns="" id="{34D5873B-C7BD-4BEC-A377-24094EEF74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96998" y="142685"/>
            <a:ext cx="1531840" cy="54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3" name="Straight Connector 52">
            <a:extLst>
              <a:ext uri="{FF2B5EF4-FFF2-40B4-BE49-F238E27FC236}">
                <a16:creationId xmlns:a16="http://schemas.microsoft.com/office/drawing/2014/main" xmlns="" id="{EE24B8B1-7096-4453-A105-A3121337224E}"/>
              </a:ext>
            </a:extLst>
          </p:cNvPr>
          <p:cNvCxnSpPr/>
          <p:nvPr userDrawn="1"/>
        </p:nvCxnSpPr>
        <p:spPr>
          <a:xfrm>
            <a:off x="-7598" y="9525"/>
            <a:ext cx="12210044" cy="0"/>
          </a:xfrm>
          <a:prstGeom prst="line">
            <a:avLst/>
          </a:prstGeom>
          <a:ln w="4445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3340322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89378CC0-58B1-4277-9805-80298D04B64D}"/>
              </a:ext>
            </a:extLst>
          </p:cNvPr>
          <p:cNvGrpSpPr/>
          <p:nvPr userDrawn="1"/>
        </p:nvGrpSpPr>
        <p:grpSpPr>
          <a:xfrm>
            <a:off x="8708" y="0"/>
            <a:ext cx="12183291" cy="6858000"/>
            <a:chOff x="491575" y="0"/>
            <a:chExt cx="9961092" cy="6858000"/>
          </a:xfrm>
        </p:grpSpPr>
        <p:sp>
          <p:nvSpPr>
            <p:cNvPr id="8" name="Rectangle 7">
              <a:extLst>
                <a:ext uri="{FF2B5EF4-FFF2-40B4-BE49-F238E27FC236}">
                  <a16:creationId xmlns:a16="http://schemas.microsoft.com/office/drawing/2014/main" xmlns="" id="{F3435EDD-3419-4689-8ABF-8E68EC2BBDFB}"/>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Box 9">
              <a:extLst>
                <a:ext uri="{FF2B5EF4-FFF2-40B4-BE49-F238E27FC236}">
                  <a16:creationId xmlns:a16="http://schemas.microsoft.com/office/drawing/2014/main" xmlns="" id="{D51D298C-13CD-415D-A44C-673C251C0595}"/>
                </a:ext>
              </a:extLst>
            </p:cNvPr>
            <p:cNvSpPr txBox="1"/>
            <p:nvPr/>
          </p:nvSpPr>
          <p:spPr>
            <a:xfrm rot="16200000">
              <a:off x="9117129" y="3189611"/>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timeline</a:t>
              </a:r>
            </a:p>
          </p:txBody>
        </p:sp>
      </p:grpSp>
      <p:sp>
        <p:nvSpPr>
          <p:cNvPr id="3" name="Footer Placeholder 2">
            <a:extLst>
              <a:ext uri="{FF2B5EF4-FFF2-40B4-BE49-F238E27FC236}">
                <a16:creationId xmlns:a16="http://schemas.microsoft.com/office/drawing/2014/main" xmlns="" id="{E5CE7254-1100-4313-A3A2-EE4747BD5409}"/>
              </a:ext>
            </a:extLst>
          </p:cNvPr>
          <p:cNvSpPr>
            <a:spLocks noGrp="1"/>
          </p:cNvSpPr>
          <p:nvPr>
            <p:ph type="ftr" sz="quarter" idx="10"/>
          </p:nvPr>
        </p:nvSpPr>
        <p:spPr>
          <a:xfrm>
            <a:off x="485340" y="6508400"/>
            <a:ext cx="5298631" cy="295062"/>
          </a:xfrm>
        </p:spPr>
        <p:txBody>
          <a:bodyPr/>
          <a:lstStyle>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006C80"/>
                </a:solidFill>
                <a:effectLst/>
                <a:uLnTx/>
                <a:uFillTx/>
                <a:latin typeface="Calibri"/>
                <a:ea typeface="+mn-ea"/>
                <a:cs typeface="+mn-cs"/>
              </a:rPr>
              <a:t>Change your text at "Header &amp; Footer" menu</a:t>
            </a:r>
            <a:endParaRPr kumimoji="0" lang="en-US" sz="1100" b="0" i="1" u="none" strike="noStrike" kern="1200" cap="none" spc="0" normalizeH="0" baseline="0" noProof="0" dirty="0">
              <a:ln>
                <a:noFill/>
              </a:ln>
              <a:solidFill>
                <a:srgbClr val="006C80"/>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xmlns="" id="{782B623F-01C0-4E06-89B9-6435973CCF8A}"/>
              </a:ext>
            </a:extLst>
          </p:cNvPr>
          <p:cNvSpPr>
            <a:spLocks noGrp="1"/>
          </p:cNvSpPr>
          <p:nvPr>
            <p:ph type="sldNum" sz="quarter" idx="11"/>
          </p:nvPr>
        </p:nvSpPr>
        <p:spPr>
          <a:xfrm>
            <a:off x="11751291" y="6449214"/>
            <a:ext cx="432000" cy="411080"/>
          </a:xfrm>
        </p:spPr>
        <p:txBody>
          <a:bodyPr/>
          <a:lstStyle>
            <a:lvl1pPr>
              <a:defRPr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1" i="0" u="none" strike="noStrike" kern="1200" cap="none" spc="0" normalizeH="0" baseline="0" noProof="0" smtClean="0">
                <a:ln>
                  <a:noFill/>
                </a:ln>
                <a:solidFill>
                  <a:prstClr val="white"/>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prstClr val="white"/>
              </a:solidFill>
              <a:effectLst/>
              <a:uLnTx/>
              <a:uFillTx/>
              <a:latin typeface="Myriad Pro" panose="020B0503030403020204"/>
              <a:ea typeface="+mn-ea"/>
              <a:cs typeface="+mn-cs"/>
            </a:endParaRPr>
          </a:p>
        </p:txBody>
      </p:sp>
      <p:pic>
        <p:nvPicPr>
          <p:cNvPr id="6" name="Picture 5" descr="Hasil gambar untuk pln logo png">
            <a:extLst>
              <a:ext uri="{FF2B5EF4-FFF2-40B4-BE49-F238E27FC236}">
                <a16:creationId xmlns:a16="http://schemas.microsoft.com/office/drawing/2014/main" xmlns="" id="{488B101F-04C0-4BDD-B367-2C1BDA9F98A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548163" y="177799"/>
            <a:ext cx="1436760" cy="515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9819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xmlns="" id="{BBEE7EB1-D85F-494A-B0AA-22946BD39EF0}"/>
              </a:ext>
            </a:extLst>
          </p:cNvPr>
          <p:cNvGrpSpPr/>
          <p:nvPr userDrawn="1"/>
        </p:nvGrpSpPr>
        <p:grpSpPr>
          <a:xfrm>
            <a:off x="-22806" y="1"/>
            <a:ext cx="1216025" cy="6872368"/>
            <a:chOff x="-9525" y="0"/>
            <a:chExt cx="1216025" cy="6858001"/>
          </a:xfrm>
          <a:gradFill flip="none" rotWithShape="1">
            <a:gsLst>
              <a:gs pos="0">
                <a:schemeClr val="bg1"/>
              </a:gs>
              <a:gs pos="90000">
                <a:srgbClr val="00A2B9">
                  <a:alpha val="36000"/>
                </a:srgbClr>
              </a:gs>
              <a:gs pos="100000">
                <a:srgbClr val="009DB4"/>
              </a:gs>
            </a:gsLst>
            <a:lin ang="5400000" scaled="0"/>
            <a:tileRect/>
          </a:gradFill>
        </p:grpSpPr>
        <p:sp>
          <p:nvSpPr>
            <p:cNvPr id="118" name="Rectangle 5">
              <a:extLst>
                <a:ext uri="{FF2B5EF4-FFF2-40B4-BE49-F238E27FC236}">
                  <a16:creationId xmlns:a16="http://schemas.microsoft.com/office/drawing/2014/main" xmlns="" id="{716879DE-E754-4415-8239-295791A935DD}"/>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19" name="Freeform 6">
              <a:extLst>
                <a:ext uri="{FF2B5EF4-FFF2-40B4-BE49-F238E27FC236}">
                  <a16:creationId xmlns:a16="http://schemas.microsoft.com/office/drawing/2014/main" xmlns="" id="{AD263C68-9721-44A4-A12A-BAA271E6ECFB}"/>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0" name="Freeform 7">
              <a:extLst>
                <a:ext uri="{FF2B5EF4-FFF2-40B4-BE49-F238E27FC236}">
                  <a16:creationId xmlns:a16="http://schemas.microsoft.com/office/drawing/2014/main" xmlns="" id="{BC1AC6E8-BCAF-4326-BE07-58724EF56ED2}"/>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1" name="Freeform 8">
              <a:extLst>
                <a:ext uri="{FF2B5EF4-FFF2-40B4-BE49-F238E27FC236}">
                  <a16:creationId xmlns:a16="http://schemas.microsoft.com/office/drawing/2014/main" xmlns="" id="{F9AD838B-61ED-44F0-BAA4-4F73450956A5}"/>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2" name="Freeform 9">
              <a:extLst>
                <a:ext uri="{FF2B5EF4-FFF2-40B4-BE49-F238E27FC236}">
                  <a16:creationId xmlns:a16="http://schemas.microsoft.com/office/drawing/2014/main" xmlns="" id="{D09754A5-7800-4963-81CA-1D72D74BCF06}"/>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3" name="Freeform 10">
              <a:extLst>
                <a:ext uri="{FF2B5EF4-FFF2-40B4-BE49-F238E27FC236}">
                  <a16:creationId xmlns:a16="http://schemas.microsoft.com/office/drawing/2014/main" xmlns="" id="{8D3DF8FE-2ABB-4461-A6CB-28ED9E4E03B7}"/>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4" name="Freeform 11">
              <a:extLst>
                <a:ext uri="{FF2B5EF4-FFF2-40B4-BE49-F238E27FC236}">
                  <a16:creationId xmlns:a16="http://schemas.microsoft.com/office/drawing/2014/main" xmlns="" id="{8F6D6FA1-ABD4-4A6E-8A9B-8456ACB84144}"/>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5" name="Freeform 12">
              <a:extLst>
                <a:ext uri="{FF2B5EF4-FFF2-40B4-BE49-F238E27FC236}">
                  <a16:creationId xmlns:a16="http://schemas.microsoft.com/office/drawing/2014/main" xmlns="" id="{D6871B7E-C2B5-43AC-B5E2-E531B4C87B34}"/>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6" name="Freeform 13">
              <a:extLst>
                <a:ext uri="{FF2B5EF4-FFF2-40B4-BE49-F238E27FC236}">
                  <a16:creationId xmlns:a16="http://schemas.microsoft.com/office/drawing/2014/main" xmlns="" id="{9237A232-FD65-4E0B-8839-400276FB6B42}"/>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7" name="Freeform 14">
              <a:extLst>
                <a:ext uri="{FF2B5EF4-FFF2-40B4-BE49-F238E27FC236}">
                  <a16:creationId xmlns:a16="http://schemas.microsoft.com/office/drawing/2014/main" xmlns="" id="{C160A8FD-D438-4048-ADB1-768EB9AC7442}"/>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8" name="Freeform 15">
              <a:extLst>
                <a:ext uri="{FF2B5EF4-FFF2-40B4-BE49-F238E27FC236}">
                  <a16:creationId xmlns:a16="http://schemas.microsoft.com/office/drawing/2014/main" xmlns="" id="{0B12548E-EAF3-4348-A813-0E437647DA75}"/>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9" name="Line 16">
              <a:extLst>
                <a:ext uri="{FF2B5EF4-FFF2-40B4-BE49-F238E27FC236}">
                  <a16:creationId xmlns:a16="http://schemas.microsoft.com/office/drawing/2014/main" xmlns="" id="{4565D6DE-6AD3-48E5-ACEB-F7B5CFD78A6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30" name="Freeform 17">
              <a:extLst>
                <a:ext uri="{FF2B5EF4-FFF2-40B4-BE49-F238E27FC236}">
                  <a16:creationId xmlns:a16="http://schemas.microsoft.com/office/drawing/2014/main" xmlns="" id="{6396D9F8-A480-481F-AEE7-58072C417BC1}"/>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1" name="Freeform 18">
              <a:extLst>
                <a:ext uri="{FF2B5EF4-FFF2-40B4-BE49-F238E27FC236}">
                  <a16:creationId xmlns:a16="http://schemas.microsoft.com/office/drawing/2014/main" xmlns="" id="{9462D4CC-19EF-4512-939F-78154FB9B956}"/>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2" name="Freeform 19">
              <a:extLst>
                <a:ext uri="{FF2B5EF4-FFF2-40B4-BE49-F238E27FC236}">
                  <a16:creationId xmlns:a16="http://schemas.microsoft.com/office/drawing/2014/main" xmlns="" id="{BCDD2462-DB9A-4990-BDFD-0BF634266526}"/>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3" name="Freeform 20">
              <a:extLst>
                <a:ext uri="{FF2B5EF4-FFF2-40B4-BE49-F238E27FC236}">
                  <a16:creationId xmlns:a16="http://schemas.microsoft.com/office/drawing/2014/main" xmlns="" id="{8CF51024-F971-4E98-A6FB-4A1670EDD27F}"/>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4" name="Rectangle 21">
              <a:extLst>
                <a:ext uri="{FF2B5EF4-FFF2-40B4-BE49-F238E27FC236}">
                  <a16:creationId xmlns:a16="http://schemas.microsoft.com/office/drawing/2014/main" xmlns="" id="{FDC313B7-A2EB-49DF-AF10-5BEA4E5AF278}"/>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5" name="Freeform 22">
              <a:extLst>
                <a:ext uri="{FF2B5EF4-FFF2-40B4-BE49-F238E27FC236}">
                  <a16:creationId xmlns:a16="http://schemas.microsoft.com/office/drawing/2014/main" xmlns="" id="{6742188F-7AC0-4692-8708-CC52713D98D6}"/>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6" name="Freeform 23">
              <a:extLst>
                <a:ext uri="{FF2B5EF4-FFF2-40B4-BE49-F238E27FC236}">
                  <a16:creationId xmlns:a16="http://schemas.microsoft.com/office/drawing/2014/main" xmlns="" id="{5AE03640-CC67-4337-A2A7-A1B14B9DFB9A}"/>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7" name="Freeform 24">
              <a:extLst>
                <a:ext uri="{FF2B5EF4-FFF2-40B4-BE49-F238E27FC236}">
                  <a16:creationId xmlns:a16="http://schemas.microsoft.com/office/drawing/2014/main" xmlns="" id="{DAFA968E-25D0-48E4-BDBB-948646241E29}"/>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8" name="Freeform 25">
              <a:extLst>
                <a:ext uri="{FF2B5EF4-FFF2-40B4-BE49-F238E27FC236}">
                  <a16:creationId xmlns:a16="http://schemas.microsoft.com/office/drawing/2014/main" xmlns="" id="{5E018CFC-DA83-4BA3-8A4F-72473C53EBF6}"/>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9" name="Freeform 26">
              <a:extLst>
                <a:ext uri="{FF2B5EF4-FFF2-40B4-BE49-F238E27FC236}">
                  <a16:creationId xmlns:a16="http://schemas.microsoft.com/office/drawing/2014/main" xmlns="" id="{09F0F74F-CD23-4B16-BFB7-D93B0F41471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0" name="Freeform 27">
              <a:extLst>
                <a:ext uri="{FF2B5EF4-FFF2-40B4-BE49-F238E27FC236}">
                  <a16:creationId xmlns:a16="http://schemas.microsoft.com/office/drawing/2014/main" xmlns="" id="{BC927216-8BDF-4A40-9F6E-B3B5604CE5D9}"/>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1" name="Freeform 28">
              <a:extLst>
                <a:ext uri="{FF2B5EF4-FFF2-40B4-BE49-F238E27FC236}">
                  <a16:creationId xmlns:a16="http://schemas.microsoft.com/office/drawing/2014/main" xmlns="" id="{ED8AB2B0-B055-4F1C-A39A-CDE1363F3B96}"/>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2" name="Freeform 29">
              <a:extLst>
                <a:ext uri="{FF2B5EF4-FFF2-40B4-BE49-F238E27FC236}">
                  <a16:creationId xmlns:a16="http://schemas.microsoft.com/office/drawing/2014/main" xmlns="" id="{5B472F0E-7C27-4E36-8DE5-2A959D964E66}"/>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3" name="Freeform 30">
              <a:extLst>
                <a:ext uri="{FF2B5EF4-FFF2-40B4-BE49-F238E27FC236}">
                  <a16:creationId xmlns:a16="http://schemas.microsoft.com/office/drawing/2014/main" xmlns="" id="{7CF2A38B-81A9-4EE9-B34B-C5240EB748D3}"/>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4" name="Freeform 31">
              <a:extLst>
                <a:ext uri="{FF2B5EF4-FFF2-40B4-BE49-F238E27FC236}">
                  <a16:creationId xmlns:a16="http://schemas.microsoft.com/office/drawing/2014/main" xmlns="" id="{A7F9B6E1-B971-4D8A-9E1C-C2A2B6B91FF5}"/>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4" name="Round Diagonal Corner Rectangle 4">
            <a:extLst>
              <a:ext uri="{FF2B5EF4-FFF2-40B4-BE49-F238E27FC236}">
                <a16:creationId xmlns:a16="http://schemas.microsoft.com/office/drawing/2014/main" xmlns="" id="{838533DF-E2A8-488F-A620-15D59B90057F}"/>
              </a:ext>
            </a:extLst>
          </p:cNvPr>
          <p:cNvSpPr/>
          <p:nvPr userDrawn="1"/>
        </p:nvSpPr>
        <p:spPr>
          <a:xfrm>
            <a:off x="11535356" y="6531002"/>
            <a:ext cx="656644" cy="31906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1" fmla="*/ 3475 w 19956"/>
              <a:gd name="connsiteY0-2" fmla="*/ 0 h 21600"/>
              <a:gd name="connsiteX1-3" fmla="*/ 18125 w 19956"/>
              <a:gd name="connsiteY1-4" fmla="*/ 0 h 21600"/>
              <a:gd name="connsiteX2-5" fmla="*/ 18125 w 19956"/>
              <a:gd name="connsiteY2-6" fmla="*/ 21600 h 21600"/>
              <a:gd name="connsiteX3-7" fmla="*/ 3475 w 19956"/>
              <a:gd name="connsiteY3-8" fmla="*/ 21600 h 21600"/>
              <a:gd name="connsiteX4-9" fmla="*/ 0 w 19956"/>
              <a:gd name="connsiteY4-10" fmla="*/ 10800 h 21600"/>
              <a:gd name="connsiteX5-11" fmla="*/ 3475 w 19956"/>
              <a:gd name="connsiteY5-12" fmla="*/ 0 h 21600"/>
              <a:gd name="connsiteX0-13" fmla="*/ 3475 w 19218"/>
              <a:gd name="connsiteY0-14" fmla="*/ 0 h 21600"/>
              <a:gd name="connsiteX1-15" fmla="*/ 18125 w 19218"/>
              <a:gd name="connsiteY1-16" fmla="*/ 0 h 21600"/>
              <a:gd name="connsiteX2-17" fmla="*/ 18125 w 19218"/>
              <a:gd name="connsiteY2-18" fmla="*/ 21600 h 21600"/>
              <a:gd name="connsiteX3-19" fmla="*/ 3475 w 19218"/>
              <a:gd name="connsiteY3-20" fmla="*/ 21600 h 21600"/>
              <a:gd name="connsiteX4-21" fmla="*/ 0 w 19218"/>
              <a:gd name="connsiteY4-22" fmla="*/ 10800 h 21600"/>
              <a:gd name="connsiteX5-23" fmla="*/ 3475 w 19218"/>
              <a:gd name="connsiteY5-24" fmla="*/ 0 h 21600"/>
              <a:gd name="connsiteX0-25" fmla="*/ 3475 w 18152"/>
              <a:gd name="connsiteY0-26" fmla="*/ 0 h 21600"/>
              <a:gd name="connsiteX1-27" fmla="*/ 18125 w 18152"/>
              <a:gd name="connsiteY1-28" fmla="*/ 0 h 21600"/>
              <a:gd name="connsiteX2-29" fmla="*/ 18125 w 18152"/>
              <a:gd name="connsiteY2-30" fmla="*/ 21600 h 21600"/>
              <a:gd name="connsiteX3-31" fmla="*/ 3475 w 18152"/>
              <a:gd name="connsiteY3-32" fmla="*/ 21600 h 21600"/>
              <a:gd name="connsiteX4-33" fmla="*/ 0 w 18152"/>
              <a:gd name="connsiteY4-34" fmla="*/ 10800 h 21600"/>
              <a:gd name="connsiteX5-35" fmla="*/ 3475 w 18152"/>
              <a:gd name="connsiteY5-36" fmla="*/ 0 h 21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152" h="21600">
                <a:moveTo>
                  <a:pt x="3475" y="0"/>
                </a:moveTo>
                <a:lnTo>
                  <a:pt x="18125" y="0"/>
                </a:lnTo>
                <a:cubicBezTo>
                  <a:pt x="18162" y="12183"/>
                  <a:pt x="18162" y="1692"/>
                  <a:pt x="18125" y="21600"/>
                </a:cubicBezTo>
                <a:lnTo>
                  <a:pt x="3475" y="21600"/>
                </a:lnTo>
                <a:cubicBezTo>
                  <a:pt x="1556" y="21600"/>
                  <a:pt x="0" y="16765"/>
                  <a:pt x="0" y="10800"/>
                </a:cubicBezTo>
                <a:cubicBezTo>
                  <a:pt x="0" y="4835"/>
                  <a:pt x="1556" y="0"/>
                  <a:pt x="3475" y="0"/>
                </a:cubicBezTo>
                <a:close/>
              </a:path>
            </a:pathLst>
          </a:custGeom>
          <a:solidFill>
            <a:srgbClr val="0D5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prstClr val="white"/>
              </a:solidFill>
              <a:effectLst/>
              <a:uLnTx/>
              <a:uFillTx/>
              <a:latin typeface="Calibri"/>
              <a:ea typeface="+mn-ea"/>
              <a:cs typeface="+mn-cs"/>
            </a:endParaRPr>
          </a:p>
        </p:txBody>
      </p:sp>
      <p:grpSp>
        <p:nvGrpSpPr>
          <p:cNvPr id="77" name="Group 76">
            <a:extLst>
              <a:ext uri="{FF2B5EF4-FFF2-40B4-BE49-F238E27FC236}">
                <a16:creationId xmlns:a16="http://schemas.microsoft.com/office/drawing/2014/main" xmlns="" id="{E6DA8467-9B57-4925-B402-ECC83FFEC807}"/>
              </a:ext>
            </a:extLst>
          </p:cNvPr>
          <p:cNvGrpSpPr/>
          <p:nvPr userDrawn="1"/>
        </p:nvGrpSpPr>
        <p:grpSpPr>
          <a:xfrm>
            <a:off x="-9556" y="6644422"/>
            <a:ext cx="8087228" cy="167105"/>
            <a:chOff x="-9189244" y="328389"/>
            <a:chExt cx="20133372" cy="416013"/>
          </a:xfrm>
        </p:grpSpPr>
        <p:sp>
          <p:nvSpPr>
            <p:cNvPr id="79" name="Freeform: Shape 78">
              <a:extLst>
                <a:ext uri="{FF2B5EF4-FFF2-40B4-BE49-F238E27FC236}">
                  <a16:creationId xmlns:a16="http://schemas.microsoft.com/office/drawing/2014/main" xmlns="" id="{84B7D88B-B08D-4FDF-8BF2-E26DB4B5B425}"/>
                </a:ext>
              </a:extLst>
            </p:cNvPr>
            <p:cNvSpPr/>
            <p:nvPr/>
          </p:nvSpPr>
          <p:spPr>
            <a:xfrm>
              <a:off x="-9189244" y="392813"/>
              <a:ext cx="19439695" cy="224717"/>
            </a:xfrm>
            <a:custGeom>
              <a:avLst/>
              <a:gdLst>
                <a:gd name="connsiteX0" fmla="*/ 0 w 2408971"/>
                <a:gd name="connsiteY0" fmla="*/ 151349 h 151349"/>
                <a:gd name="connsiteX1" fmla="*/ 2289153 w 2408971"/>
                <a:gd name="connsiteY1" fmla="*/ 151349 h 151349"/>
                <a:gd name="connsiteX2" fmla="*/ 2408971 w 2408971"/>
                <a:gd name="connsiteY2" fmla="*/ 0 h 151349"/>
                <a:gd name="connsiteX3" fmla="*/ 81981 w 2408971"/>
                <a:gd name="connsiteY3" fmla="*/ 0 h 151349"/>
                <a:gd name="connsiteX4" fmla="*/ 0 w 2408971"/>
                <a:gd name="connsiteY4" fmla="*/ 151349 h 151349"/>
                <a:gd name="connsiteX0" fmla="*/ 0 w 2408971"/>
                <a:gd name="connsiteY0" fmla="*/ 151349 h 151349"/>
                <a:gd name="connsiteX1" fmla="*/ 2289153 w 2408971"/>
                <a:gd name="connsiteY1" fmla="*/ 151349 h 151349"/>
                <a:gd name="connsiteX2" fmla="*/ 2408971 w 2408971"/>
                <a:gd name="connsiteY2" fmla="*/ 0 h 151349"/>
                <a:gd name="connsiteX3" fmla="*/ 723 w 2408971"/>
                <a:gd name="connsiteY3" fmla="*/ 0 h 151349"/>
                <a:gd name="connsiteX4" fmla="*/ 0 w 2408971"/>
                <a:gd name="connsiteY4" fmla="*/ 151349 h 151349"/>
                <a:gd name="connsiteX0" fmla="*/ 1166836 w 3575807"/>
                <a:gd name="connsiteY0" fmla="*/ 151349 h 151349"/>
                <a:gd name="connsiteX1" fmla="*/ 3455989 w 3575807"/>
                <a:gd name="connsiteY1" fmla="*/ 151349 h 151349"/>
                <a:gd name="connsiteX2" fmla="*/ 3575807 w 3575807"/>
                <a:gd name="connsiteY2" fmla="*/ 0 h 151349"/>
                <a:gd name="connsiteX3" fmla="*/ 0 w 3575807"/>
                <a:gd name="connsiteY3" fmla="*/ 0 h 151349"/>
                <a:gd name="connsiteX4" fmla="*/ 1166836 w 3575807"/>
                <a:gd name="connsiteY4" fmla="*/ 151349 h 151349"/>
                <a:gd name="connsiteX0" fmla="*/ 2485 w 3575807"/>
                <a:gd name="connsiteY0" fmla="*/ 151349 h 151349"/>
                <a:gd name="connsiteX1" fmla="*/ 3455989 w 3575807"/>
                <a:gd name="connsiteY1" fmla="*/ 151349 h 151349"/>
                <a:gd name="connsiteX2" fmla="*/ 3575807 w 3575807"/>
                <a:gd name="connsiteY2" fmla="*/ 0 h 151349"/>
                <a:gd name="connsiteX3" fmla="*/ 0 w 3575807"/>
                <a:gd name="connsiteY3" fmla="*/ 0 h 151349"/>
                <a:gd name="connsiteX4" fmla="*/ 2485 w 3575807"/>
                <a:gd name="connsiteY4" fmla="*/ 151349 h 151349"/>
                <a:gd name="connsiteX0" fmla="*/ 177 w 3576707"/>
                <a:gd name="connsiteY0" fmla="*/ 151349 h 151349"/>
                <a:gd name="connsiteX1" fmla="*/ 3456889 w 3576707"/>
                <a:gd name="connsiteY1" fmla="*/ 151349 h 151349"/>
                <a:gd name="connsiteX2" fmla="*/ 3576707 w 3576707"/>
                <a:gd name="connsiteY2" fmla="*/ 0 h 151349"/>
                <a:gd name="connsiteX3" fmla="*/ 900 w 3576707"/>
                <a:gd name="connsiteY3" fmla="*/ 0 h 151349"/>
                <a:gd name="connsiteX4" fmla="*/ 177 w 3576707"/>
                <a:gd name="connsiteY4" fmla="*/ 151349 h 151349"/>
                <a:gd name="connsiteX0" fmla="*/ 5692 w 3582222"/>
                <a:gd name="connsiteY0" fmla="*/ 151349 h 151349"/>
                <a:gd name="connsiteX1" fmla="*/ 3462404 w 3582222"/>
                <a:gd name="connsiteY1" fmla="*/ 151349 h 151349"/>
                <a:gd name="connsiteX2" fmla="*/ 3582222 w 3582222"/>
                <a:gd name="connsiteY2" fmla="*/ 0 h 151349"/>
                <a:gd name="connsiteX3" fmla="*/ 0 w 3582222"/>
                <a:gd name="connsiteY3" fmla="*/ 1604 h 151349"/>
                <a:gd name="connsiteX4" fmla="*/ 5692 w 3582222"/>
                <a:gd name="connsiteY4" fmla="*/ 151349 h 151349"/>
                <a:gd name="connsiteX0" fmla="*/ 5692 w 3582222"/>
                <a:gd name="connsiteY0" fmla="*/ 151349 h 151349"/>
                <a:gd name="connsiteX1" fmla="*/ 3462404 w 3582222"/>
                <a:gd name="connsiteY1" fmla="*/ 151349 h 151349"/>
                <a:gd name="connsiteX2" fmla="*/ 3582222 w 3582222"/>
                <a:gd name="connsiteY2" fmla="*/ 0 h 151349"/>
                <a:gd name="connsiteX3" fmla="*/ 0 w 3582222"/>
                <a:gd name="connsiteY3" fmla="*/ 1 h 151349"/>
                <a:gd name="connsiteX4" fmla="*/ 5692 w 3582222"/>
                <a:gd name="connsiteY4" fmla="*/ 151349 h 151349"/>
                <a:gd name="connsiteX0" fmla="*/ 880 w 3582222"/>
                <a:gd name="connsiteY0" fmla="*/ 151349 h 151349"/>
                <a:gd name="connsiteX1" fmla="*/ 3462404 w 3582222"/>
                <a:gd name="connsiteY1" fmla="*/ 151349 h 151349"/>
                <a:gd name="connsiteX2" fmla="*/ 3582222 w 3582222"/>
                <a:gd name="connsiteY2" fmla="*/ 0 h 151349"/>
                <a:gd name="connsiteX3" fmla="*/ 0 w 3582222"/>
                <a:gd name="connsiteY3" fmla="*/ 1 h 151349"/>
                <a:gd name="connsiteX4" fmla="*/ 880 w 3582222"/>
                <a:gd name="connsiteY4" fmla="*/ 151349 h 151349"/>
                <a:gd name="connsiteX0" fmla="*/ 9511435 w 13092777"/>
                <a:gd name="connsiteY0" fmla="*/ 151349 h 151349"/>
                <a:gd name="connsiteX1" fmla="*/ 12972959 w 13092777"/>
                <a:gd name="connsiteY1" fmla="*/ 151349 h 151349"/>
                <a:gd name="connsiteX2" fmla="*/ 13092777 w 13092777"/>
                <a:gd name="connsiteY2" fmla="*/ 0 h 151349"/>
                <a:gd name="connsiteX3" fmla="*/ 0 w 13092777"/>
                <a:gd name="connsiteY3" fmla="*/ 23957 h 151349"/>
                <a:gd name="connsiteX4" fmla="*/ 9511435 w 13092777"/>
                <a:gd name="connsiteY4" fmla="*/ 151349 h 151349"/>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23957 h 159334"/>
                <a:gd name="connsiteX4" fmla="*/ 55 w 13099938"/>
                <a:gd name="connsiteY4" fmla="*/ 159334 h 159334"/>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15971 h 159334"/>
                <a:gd name="connsiteX4" fmla="*/ 55 w 13099938"/>
                <a:gd name="connsiteY4" fmla="*/ 159334 h 159334"/>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7985 h 159334"/>
                <a:gd name="connsiteX4" fmla="*/ 55 w 13099938"/>
                <a:gd name="connsiteY4" fmla="*/ 159334 h 159334"/>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0 h 159334"/>
                <a:gd name="connsiteX4" fmla="*/ 55 w 13099938"/>
                <a:gd name="connsiteY4" fmla="*/ 159334 h 159334"/>
                <a:gd name="connsiteX0" fmla="*/ 55 w 13099938"/>
                <a:gd name="connsiteY0" fmla="*/ 167319 h 167319"/>
                <a:gd name="connsiteX1" fmla="*/ 12980120 w 13099938"/>
                <a:gd name="connsiteY1" fmla="*/ 151349 h 167319"/>
                <a:gd name="connsiteX2" fmla="*/ 13099938 w 13099938"/>
                <a:gd name="connsiteY2" fmla="*/ 0 h 167319"/>
                <a:gd name="connsiteX3" fmla="*/ 7161 w 13099938"/>
                <a:gd name="connsiteY3" fmla="*/ 0 h 167319"/>
                <a:gd name="connsiteX4" fmla="*/ 55 w 13099938"/>
                <a:gd name="connsiteY4" fmla="*/ 167319 h 167319"/>
                <a:gd name="connsiteX0" fmla="*/ 55 w 13099938"/>
                <a:gd name="connsiteY0" fmla="*/ 183290 h 183290"/>
                <a:gd name="connsiteX1" fmla="*/ 12980120 w 13099938"/>
                <a:gd name="connsiteY1" fmla="*/ 151349 h 183290"/>
                <a:gd name="connsiteX2" fmla="*/ 13099938 w 13099938"/>
                <a:gd name="connsiteY2" fmla="*/ 0 h 183290"/>
                <a:gd name="connsiteX3" fmla="*/ 7161 w 13099938"/>
                <a:gd name="connsiteY3" fmla="*/ 0 h 183290"/>
                <a:gd name="connsiteX4" fmla="*/ 55 w 13099938"/>
                <a:gd name="connsiteY4" fmla="*/ 183290 h 183290"/>
                <a:gd name="connsiteX0" fmla="*/ 55 w 13099938"/>
                <a:gd name="connsiteY0" fmla="*/ 183290 h 183290"/>
                <a:gd name="connsiteX1" fmla="*/ 12980120 w 13099938"/>
                <a:gd name="connsiteY1" fmla="*/ 151349 h 183290"/>
                <a:gd name="connsiteX2" fmla="*/ 13099938 w 13099938"/>
                <a:gd name="connsiteY2" fmla="*/ 0 h 183290"/>
                <a:gd name="connsiteX3" fmla="*/ 7161 w 13099938"/>
                <a:gd name="connsiteY3" fmla="*/ 0 h 183290"/>
                <a:gd name="connsiteX4" fmla="*/ 55 w 13099938"/>
                <a:gd name="connsiteY4" fmla="*/ 183290 h 183290"/>
                <a:gd name="connsiteX0" fmla="*/ 55 w 13099938"/>
                <a:gd name="connsiteY0" fmla="*/ 167319 h 167319"/>
                <a:gd name="connsiteX1" fmla="*/ 12980120 w 13099938"/>
                <a:gd name="connsiteY1" fmla="*/ 151349 h 167319"/>
                <a:gd name="connsiteX2" fmla="*/ 13099938 w 13099938"/>
                <a:gd name="connsiteY2" fmla="*/ 0 h 167319"/>
                <a:gd name="connsiteX3" fmla="*/ 7161 w 13099938"/>
                <a:gd name="connsiteY3" fmla="*/ 0 h 167319"/>
                <a:gd name="connsiteX4" fmla="*/ 55 w 13099938"/>
                <a:gd name="connsiteY4" fmla="*/ 167319 h 167319"/>
                <a:gd name="connsiteX0" fmla="*/ 55 w 13099938"/>
                <a:gd name="connsiteY0" fmla="*/ 183290 h 183290"/>
                <a:gd name="connsiteX1" fmla="*/ 12980120 w 13099938"/>
                <a:gd name="connsiteY1" fmla="*/ 151349 h 183290"/>
                <a:gd name="connsiteX2" fmla="*/ 13099938 w 13099938"/>
                <a:gd name="connsiteY2" fmla="*/ 0 h 183290"/>
                <a:gd name="connsiteX3" fmla="*/ 7161 w 13099938"/>
                <a:gd name="connsiteY3" fmla="*/ 0 h 183290"/>
                <a:gd name="connsiteX4" fmla="*/ 55 w 13099938"/>
                <a:gd name="connsiteY4" fmla="*/ 183290 h 183290"/>
                <a:gd name="connsiteX0" fmla="*/ 879 w 13092777"/>
                <a:gd name="connsiteY0" fmla="*/ 151348 h 151348"/>
                <a:gd name="connsiteX1" fmla="*/ 12972959 w 13092777"/>
                <a:gd name="connsiteY1" fmla="*/ 151349 h 151348"/>
                <a:gd name="connsiteX2" fmla="*/ 13092777 w 13092777"/>
                <a:gd name="connsiteY2" fmla="*/ 0 h 151348"/>
                <a:gd name="connsiteX3" fmla="*/ 0 w 13092777"/>
                <a:gd name="connsiteY3" fmla="*/ 0 h 151348"/>
                <a:gd name="connsiteX4" fmla="*/ 879 w 13092777"/>
                <a:gd name="connsiteY4" fmla="*/ 151348 h 151348"/>
                <a:gd name="connsiteX0" fmla="*/ 4871 w 13092777"/>
                <a:gd name="connsiteY0" fmla="*/ 151348 h 151350"/>
                <a:gd name="connsiteX1" fmla="*/ 12972959 w 13092777"/>
                <a:gd name="connsiteY1" fmla="*/ 151349 h 151350"/>
                <a:gd name="connsiteX2" fmla="*/ 13092777 w 13092777"/>
                <a:gd name="connsiteY2" fmla="*/ 0 h 151350"/>
                <a:gd name="connsiteX3" fmla="*/ 0 w 13092777"/>
                <a:gd name="connsiteY3" fmla="*/ 0 h 151350"/>
                <a:gd name="connsiteX4" fmla="*/ 4871 w 13092777"/>
                <a:gd name="connsiteY4" fmla="*/ 151348 h 151350"/>
                <a:gd name="connsiteX0" fmla="*/ 879 w 13092777"/>
                <a:gd name="connsiteY0" fmla="*/ 135377 h 151348"/>
                <a:gd name="connsiteX1" fmla="*/ 12972959 w 13092777"/>
                <a:gd name="connsiteY1" fmla="*/ 151349 h 151348"/>
                <a:gd name="connsiteX2" fmla="*/ 13092777 w 13092777"/>
                <a:gd name="connsiteY2" fmla="*/ 0 h 151348"/>
                <a:gd name="connsiteX3" fmla="*/ 0 w 13092777"/>
                <a:gd name="connsiteY3" fmla="*/ 0 h 151348"/>
                <a:gd name="connsiteX4" fmla="*/ 879 w 13092777"/>
                <a:gd name="connsiteY4" fmla="*/ 135377 h 151348"/>
                <a:gd name="connsiteX0" fmla="*/ 95 w 13095986"/>
                <a:gd name="connsiteY0" fmla="*/ 139369 h 151350"/>
                <a:gd name="connsiteX1" fmla="*/ 12976168 w 13095986"/>
                <a:gd name="connsiteY1" fmla="*/ 151349 h 151350"/>
                <a:gd name="connsiteX2" fmla="*/ 13095986 w 13095986"/>
                <a:gd name="connsiteY2" fmla="*/ 0 h 151350"/>
                <a:gd name="connsiteX3" fmla="*/ 3209 w 13095986"/>
                <a:gd name="connsiteY3" fmla="*/ 0 h 151350"/>
                <a:gd name="connsiteX4" fmla="*/ 95 w 13095986"/>
                <a:gd name="connsiteY4" fmla="*/ 139369 h 151350"/>
                <a:gd name="connsiteX0" fmla="*/ 96 w 13095986"/>
                <a:gd name="connsiteY0" fmla="*/ 147354 h 151348"/>
                <a:gd name="connsiteX1" fmla="*/ 12976168 w 13095986"/>
                <a:gd name="connsiteY1" fmla="*/ 151349 h 151348"/>
                <a:gd name="connsiteX2" fmla="*/ 13095986 w 13095986"/>
                <a:gd name="connsiteY2" fmla="*/ 0 h 151348"/>
                <a:gd name="connsiteX3" fmla="*/ 3209 w 13095986"/>
                <a:gd name="connsiteY3" fmla="*/ 0 h 151348"/>
                <a:gd name="connsiteX4" fmla="*/ 96 w 13095986"/>
                <a:gd name="connsiteY4" fmla="*/ 147354 h 151348"/>
                <a:gd name="connsiteX0" fmla="*/ 96 w 13095986"/>
                <a:gd name="connsiteY0" fmla="*/ 143360 h 151350"/>
                <a:gd name="connsiteX1" fmla="*/ 12976168 w 13095986"/>
                <a:gd name="connsiteY1" fmla="*/ 151349 h 151350"/>
                <a:gd name="connsiteX2" fmla="*/ 13095986 w 13095986"/>
                <a:gd name="connsiteY2" fmla="*/ 0 h 151350"/>
                <a:gd name="connsiteX3" fmla="*/ 3209 w 13095986"/>
                <a:gd name="connsiteY3" fmla="*/ 0 h 151350"/>
                <a:gd name="connsiteX4" fmla="*/ 96 w 13095986"/>
                <a:gd name="connsiteY4" fmla="*/ 143360 h 151350"/>
                <a:gd name="connsiteX0" fmla="*/ 96 w 13095986"/>
                <a:gd name="connsiteY0" fmla="*/ 143360 h 151348"/>
                <a:gd name="connsiteX1" fmla="*/ 12976168 w 13095986"/>
                <a:gd name="connsiteY1" fmla="*/ 151349 h 151348"/>
                <a:gd name="connsiteX2" fmla="*/ 13095986 w 13095986"/>
                <a:gd name="connsiteY2" fmla="*/ 0 h 151348"/>
                <a:gd name="connsiteX3" fmla="*/ 3209 w 13095986"/>
                <a:gd name="connsiteY3" fmla="*/ 0 h 151348"/>
                <a:gd name="connsiteX4" fmla="*/ 96 w 13095986"/>
                <a:gd name="connsiteY4" fmla="*/ 143360 h 151348"/>
                <a:gd name="connsiteX0" fmla="*/ 4873 w 13092777"/>
                <a:gd name="connsiteY0" fmla="*/ 139366 h 151350"/>
                <a:gd name="connsiteX1" fmla="*/ 12972959 w 13092777"/>
                <a:gd name="connsiteY1" fmla="*/ 151349 h 151350"/>
                <a:gd name="connsiteX2" fmla="*/ 13092777 w 13092777"/>
                <a:gd name="connsiteY2" fmla="*/ 0 h 151350"/>
                <a:gd name="connsiteX3" fmla="*/ 0 w 13092777"/>
                <a:gd name="connsiteY3" fmla="*/ 0 h 151350"/>
                <a:gd name="connsiteX4" fmla="*/ 4873 w 13092777"/>
                <a:gd name="connsiteY4" fmla="*/ 139366 h 151350"/>
                <a:gd name="connsiteX0" fmla="*/ 8865 w 13092777"/>
                <a:gd name="connsiteY0" fmla="*/ 147353 h 151348"/>
                <a:gd name="connsiteX1" fmla="*/ 12972959 w 13092777"/>
                <a:gd name="connsiteY1" fmla="*/ 151349 h 151348"/>
                <a:gd name="connsiteX2" fmla="*/ 13092777 w 13092777"/>
                <a:gd name="connsiteY2" fmla="*/ 0 h 151348"/>
                <a:gd name="connsiteX3" fmla="*/ 0 w 13092777"/>
                <a:gd name="connsiteY3" fmla="*/ 0 h 151348"/>
                <a:gd name="connsiteX4" fmla="*/ 8865 w 13092777"/>
                <a:gd name="connsiteY4" fmla="*/ 147353 h 151348"/>
                <a:gd name="connsiteX0" fmla="*/ 879 w 13092777"/>
                <a:gd name="connsiteY0" fmla="*/ 147352 h 151350"/>
                <a:gd name="connsiteX1" fmla="*/ 12972959 w 13092777"/>
                <a:gd name="connsiteY1" fmla="*/ 151349 h 151350"/>
                <a:gd name="connsiteX2" fmla="*/ 13092777 w 13092777"/>
                <a:gd name="connsiteY2" fmla="*/ 0 h 151350"/>
                <a:gd name="connsiteX3" fmla="*/ 0 w 13092777"/>
                <a:gd name="connsiteY3" fmla="*/ 0 h 151350"/>
                <a:gd name="connsiteX4" fmla="*/ 879 w 13092777"/>
                <a:gd name="connsiteY4" fmla="*/ 147352 h 15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777" h="151350">
                  <a:moveTo>
                    <a:pt x="879" y="147352"/>
                  </a:moveTo>
                  <a:lnTo>
                    <a:pt x="12972959" y="151349"/>
                  </a:lnTo>
                  <a:lnTo>
                    <a:pt x="13092777" y="0"/>
                  </a:lnTo>
                  <a:lnTo>
                    <a:pt x="0" y="0"/>
                  </a:lnTo>
                  <a:cubicBezTo>
                    <a:pt x="828" y="50450"/>
                    <a:pt x="51" y="96902"/>
                    <a:pt x="879" y="147352"/>
                  </a:cubicBezTo>
                  <a:close/>
                </a:path>
              </a:pathLst>
            </a:custGeom>
            <a:gradFill flip="none" rotWithShape="1">
              <a:gsLst>
                <a:gs pos="40000">
                  <a:srgbClr val="068C9E"/>
                </a:gs>
                <a:gs pos="0">
                  <a:srgbClr val="01A8B6"/>
                </a:gs>
                <a:gs pos="100000">
                  <a:srgbClr val="0F5972"/>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Freeform: Shape 79">
              <a:extLst>
                <a:ext uri="{FF2B5EF4-FFF2-40B4-BE49-F238E27FC236}">
                  <a16:creationId xmlns:a16="http://schemas.microsoft.com/office/drawing/2014/main" xmlns="" id="{5AE9E488-6997-4FC5-AE10-F84FFE775530}"/>
                </a:ext>
              </a:extLst>
            </p:cNvPr>
            <p:cNvSpPr/>
            <p:nvPr/>
          </p:nvSpPr>
          <p:spPr>
            <a:xfrm>
              <a:off x="10010614" y="328389"/>
              <a:ext cx="481435" cy="416013"/>
            </a:xfrm>
            <a:custGeom>
              <a:avLst/>
              <a:gdLst>
                <a:gd name="connsiteX0" fmla="*/ 0 w 321869"/>
                <a:gd name="connsiteY0" fmla="*/ 277978 h 277978"/>
                <a:gd name="connsiteX1" fmla="*/ 102413 w 321869"/>
                <a:gd name="connsiteY1" fmla="*/ 277978 h 277978"/>
                <a:gd name="connsiteX2" fmla="*/ 321869 w 321869"/>
                <a:gd name="connsiteY2" fmla="*/ 7315 h 277978"/>
                <a:gd name="connsiteX3" fmla="*/ 212141 w 321869"/>
                <a:gd name="connsiteY3" fmla="*/ 0 h 277978"/>
                <a:gd name="connsiteX4" fmla="*/ 0 w 321869"/>
                <a:gd name="connsiteY4" fmla="*/ 277978 h 277978"/>
                <a:gd name="connsiteX0" fmla="*/ 0 w 319487"/>
                <a:gd name="connsiteY0" fmla="*/ 280188 h 280188"/>
                <a:gd name="connsiteX1" fmla="*/ 102413 w 319487"/>
                <a:gd name="connsiteY1" fmla="*/ 280188 h 280188"/>
                <a:gd name="connsiteX2" fmla="*/ 319487 w 319487"/>
                <a:gd name="connsiteY2" fmla="*/ 0 h 280188"/>
                <a:gd name="connsiteX3" fmla="*/ 212141 w 319487"/>
                <a:gd name="connsiteY3" fmla="*/ 2210 h 280188"/>
                <a:gd name="connsiteX4" fmla="*/ 0 w 319487"/>
                <a:gd name="connsiteY4" fmla="*/ 280188 h 280188"/>
                <a:gd name="connsiteX0" fmla="*/ 0 w 324250"/>
                <a:gd name="connsiteY0" fmla="*/ 280188 h 280188"/>
                <a:gd name="connsiteX1" fmla="*/ 107176 w 324250"/>
                <a:gd name="connsiteY1" fmla="*/ 280188 h 280188"/>
                <a:gd name="connsiteX2" fmla="*/ 324250 w 324250"/>
                <a:gd name="connsiteY2" fmla="*/ 0 h 280188"/>
                <a:gd name="connsiteX3" fmla="*/ 216904 w 324250"/>
                <a:gd name="connsiteY3" fmla="*/ 2210 h 280188"/>
                <a:gd name="connsiteX4" fmla="*/ 0 w 324250"/>
                <a:gd name="connsiteY4" fmla="*/ 280188 h 28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50" h="280188">
                  <a:moveTo>
                    <a:pt x="0" y="280188"/>
                  </a:moveTo>
                  <a:lnTo>
                    <a:pt x="107176" y="280188"/>
                  </a:lnTo>
                  <a:lnTo>
                    <a:pt x="324250" y="0"/>
                  </a:lnTo>
                  <a:lnTo>
                    <a:pt x="216904" y="2210"/>
                  </a:lnTo>
                  <a:lnTo>
                    <a:pt x="0" y="280188"/>
                  </a:lnTo>
                  <a:close/>
                </a:path>
              </a:pathLst>
            </a:custGeom>
            <a:solidFill>
              <a:srgbClr val="01A8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Freeform: Shape 80">
              <a:extLst>
                <a:ext uri="{FF2B5EF4-FFF2-40B4-BE49-F238E27FC236}">
                  <a16:creationId xmlns:a16="http://schemas.microsoft.com/office/drawing/2014/main" xmlns="" id="{C33073E8-BE9E-4CEB-8DE5-3263A9562082}"/>
                </a:ext>
              </a:extLst>
            </p:cNvPr>
            <p:cNvSpPr/>
            <p:nvPr/>
          </p:nvSpPr>
          <p:spPr>
            <a:xfrm>
              <a:off x="10298202" y="401283"/>
              <a:ext cx="516198" cy="215671"/>
            </a:xfrm>
            <a:custGeom>
              <a:avLst/>
              <a:gdLst>
                <a:gd name="connsiteX0" fmla="*/ 0 w 347663"/>
                <a:gd name="connsiteY0" fmla="*/ 142875 h 145256"/>
                <a:gd name="connsiteX1" fmla="*/ 126207 w 347663"/>
                <a:gd name="connsiteY1" fmla="*/ 2381 h 145256"/>
                <a:gd name="connsiteX2" fmla="*/ 347663 w 347663"/>
                <a:gd name="connsiteY2" fmla="*/ 0 h 145256"/>
                <a:gd name="connsiteX3" fmla="*/ 228600 w 347663"/>
                <a:gd name="connsiteY3" fmla="*/ 145256 h 145256"/>
                <a:gd name="connsiteX4" fmla="*/ 0 w 347663"/>
                <a:gd name="connsiteY4" fmla="*/ 142875 h 145256"/>
                <a:gd name="connsiteX0" fmla="*/ 0 w 347663"/>
                <a:gd name="connsiteY0" fmla="*/ 145256 h 147637"/>
                <a:gd name="connsiteX1" fmla="*/ 116682 w 347663"/>
                <a:gd name="connsiteY1" fmla="*/ 0 h 147637"/>
                <a:gd name="connsiteX2" fmla="*/ 347663 w 347663"/>
                <a:gd name="connsiteY2" fmla="*/ 2381 h 147637"/>
                <a:gd name="connsiteX3" fmla="*/ 228600 w 347663"/>
                <a:gd name="connsiteY3" fmla="*/ 147637 h 147637"/>
                <a:gd name="connsiteX4" fmla="*/ 0 w 347663"/>
                <a:gd name="connsiteY4" fmla="*/ 145256 h 147637"/>
                <a:gd name="connsiteX0" fmla="*/ 0 w 347663"/>
                <a:gd name="connsiteY0" fmla="*/ 142875 h 145256"/>
                <a:gd name="connsiteX1" fmla="*/ 111919 w 347663"/>
                <a:gd name="connsiteY1" fmla="*/ 1 h 145256"/>
                <a:gd name="connsiteX2" fmla="*/ 347663 w 347663"/>
                <a:gd name="connsiteY2" fmla="*/ 0 h 145256"/>
                <a:gd name="connsiteX3" fmla="*/ 228600 w 347663"/>
                <a:gd name="connsiteY3" fmla="*/ 145256 h 145256"/>
                <a:gd name="connsiteX4" fmla="*/ 0 w 347663"/>
                <a:gd name="connsiteY4" fmla="*/ 142875 h 145256"/>
                <a:gd name="connsiteX0" fmla="*/ 0 w 347663"/>
                <a:gd name="connsiteY0" fmla="*/ 142875 h 145256"/>
                <a:gd name="connsiteX1" fmla="*/ 111919 w 347663"/>
                <a:gd name="connsiteY1" fmla="*/ 1 h 145256"/>
                <a:gd name="connsiteX2" fmla="*/ 347663 w 347663"/>
                <a:gd name="connsiteY2" fmla="*/ 0 h 145256"/>
                <a:gd name="connsiteX3" fmla="*/ 233363 w 347663"/>
                <a:gd name="connsiteY3" fmla="*/ 145256 h 145256"/>
                <a:gd name="connsiteX4" fmla="*/ 0 w 347663"/>
                <a:gd name="connsiteY4" fmla="*/ 142875 h 14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63" h="145256">
                  <a:moveTo>
                    <a:pt x="0" y="142875"/>
                  </a:moveTo>
                  <a:lnTo>
                    <a:pt x="111919" y="1"/>
                  </a:lnTo>
                  <a:lnTo>
                    <a:pt x="347663" y="0"/>
                  </a:lnTo>
                  <a:lnTo>
                    <a:pt x="233363" y="145256"/>
                  </a:lnTo>
                  <a:lnTo>
                    <a:pt x="0" y="142875"/>
                  </a:lnTo>
                  <a:close/>
                </a:path>
              </a:pathLst>
            </a:custGeom>
            <a:solidFill>
              <a:srgbClr val="0F59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Freeform: Shape 81">
              <a:extLst>
                <a:ext uri="{FF2B5EF4-FFF2-40B4-BE49-F238E27FC236}">
                  <a16:creationId xmlns:a16="http://schemas.microsoft.com/office/drawing/2014/main" xmlns="" id="{AD2EA7C7-5F42-4D55-8ECB-08955F61B649}"/>
                </a:ext>
              </a:extLst>
            </p:cNvPr>
            <p:cNvSpPr/>
            <p:nvPr/>
          </p:nvSpPr>
          <p:spPr>
            <a:xfrm>
              <a:off x="10667785" y="385713"/>
              <a:ext cx="276343" cy="238790"/>
            </a:xfrm>
            <a:custGeom>
              <a:avLst/>
              <a:gdLst>
                <a:gd name="connsiteX0" fmla="*/ 0 w 321869"/>
                <a:gd name="connsiteY0" fmla="*/ 277978 h 277978"/>
                <a:gd name="connsiteX1" fmla="*/ 102413 w 321869"/>
                <a:gd name="connsiteY1" fmla="*/ 277978 h 277978"/>
                <a:gd name="connsiteX2" fmla="*/ 321869 w 321869"/>
                <a:gd name="connsiteY2" fmla="*/ 7315 h 277978"/>
                <a:gd name="connsiteX3" fmla="*/ 212141 w 321869"/>
                <a:gd name="connsiteY3" fmla="*/ 0 h 277978"/>
                <a:gd name="connsiteX4" fmla="*/ 0 w 321869"/>
                <a:gd name="connsiteY4" fmla="*/ 277978 h 277978"/>
                <a:gd name="connsiteX0" fmla="*/ 0 w 319487"/>
                <a:gd name="connsiteY0" fmla="*/ 280188 h 280188"/>
                <a:gd name="connsiteX1" fmla="*/ 102413 w 319487"/>
                <a:gd name="connsiteY1" fmla="*/ 280188 h 280188"/>
                <a:gd name="connsiteX2" fmla="*/ 319487 w 319487"/>
                <a:gd name="connsiteY2" fmla="*/ 0 h 280188"/>
                <a:gd name="connsiteX3" fmla="*/ 212141 w 319487"/>
                <a:gd name="connsiteY3" fmla="*/ 2210 h 280188"/>
                <a:gd name="connsiteX4" fmla="*/ 0 w 319487"/>
                <a:gd name="connsiteY4" fmla="*/ 280188 h 280188"/>
                <a:gd name="connsiteX0" fmla="*/ 0 w 324250"/>
                <a:gd name="connsiteY0" fmla="*/ 280188 h 280188"/>
                <a:gd name="connsiteX1" fmla="*/ 107176 w 324250"/>
                <a:gd name="connsiteY1" fmla="*/ 280188 h 280188"/>
                <a:gd name="connsiteX2" fmla="*/ 324250 w 324250"/>
                <a:gd name="connsiteY2" fmla="*/ 0 h 280188"/>
                <a:gd name="connsiteX3" fmla="*/ 216904 w 324250"/>
                <a:gd name="connsiteY3" fmla="*/ 2210 h 280188"/>
                <a:gd name="connsiteX4" fmla="*/ 0 w 324250"/>
                <a:gd name="connsiteY4" fmla="*/ 280188 h 28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50" h="280188">
                  <a:moveTo>
                    <a:pt x="0" y="280188"/>
                  </a:moveTo>
                  <a:lnTo>
                    <a:pt x="107176" y="280188"/>
                  </a:lnTo>
                  <a:lnTo>
                    <a:pt x="324250" y="0"/>
                  </a:lnTo>
                  <a:lnTo>
                    <a:pt x="216904" y="2210"/>
                  </a:lnTo>
                  <a:lnTo>
                    <a:pt x="0" y="280188"/>
                  </a:lnTo>
                  <a:close/>
                </a:path>
              </a:pathLst>
            </a:cu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Text Placeholder 2"/>
          <p:cNvSpPr>
            <a:spLocks noGrp="1"/>
          </p:cNvSpPr>
          <p:nvPr>
            <p:ph type="body" sz="quarter" idx="13"/>
          </p:nvPr>
        </p:nvSpPr>
        <p:spPr>
          <a:xfrm>
            <a:off x="272470" y="1008993"/>
            <a:ext cx="11564268" cy="5270601"/>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Rectangle 72">
            <a:extLst>
              <a:ext uri="{FF2B5EF4-FFF2-40B4-BE49-F238E27FC236}">
                <a16:creationId xmlns:a16="http://schemas.microsoft.com/office/drawing/2014/main" xmlns="" id="{83AE93C7-68D6-474B-82BA-A1E40F77086E}"/>
              </a:ext>
            </a:extLst>
          </p:cNvPr>
          <p:cNvSpPr/>
          <p:nvPr userDrawn="1"/>
        </p:nvSpPr>
        <p:spPr>
          <a:xfrm>
            <a:off x="0" y="9547"/>
            <a:ext cx="1331366" cy="732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75" name="Freeform: Shape 74">
            <a:extLst>
              <a:ext uri="{FF2B5EF4-FFF2-40B4-BE49-F238E27FC236}">
                <a16:creationId xmlns:a16="http://schemas.microsoft.com/office/drawing/2014/main" xmlns="" id="{0B5959D6-F2E4-4AEA-867B-7B894777D382}"/>
              </a:ext>
            </a:extLst>
          </p:cNvPr>
          <p:cNvSpPr/>
          <p:nvPr userDrawn="1"/>
        </p:nvSpPr>
        <p:spPr>
          <a:xfrm>
            <a:off x="346102" y="-10741"/>
            <a:ext cx="6977863" cy="637199"/>
          </a:xfrm>
          <a:custGeom>
            <a:avLst/>
            <a:gdLst>
              <a:gd name="connsiteX0" fmla="*/ 0 w 7168896"/>
              <a:gd name="connsiteY0" fmla="*/ 665683 h 680314"/>
              <a:gd name="connsiteX1" fmla="*/ 248717 w 7168896"/>
              <a:gd name="connsiteY1" fmla="*/ 0 h 680314"/>
              <a:gd name="connsiteX2" fmla="*/ 7168896 w 7168896"/>
              <a:gd name="connsiteY2" fmla="*/ 0 h 680314"/>
              <a:gd name="connsiteX3" fmla="*/ 7168896 w 7168896"/>
              <a:gd name="connsiteY3" fmla="*/ 680314 h 680314"/>
              <a:gd name="connsiteX4" fmla="*/ 0 w 7168896"/>
              <a:gd name="connsiteY4" fmla="*/ 665683 h 680314"/>
              <a:gd name="connsiteX0" fmla="*/ 0 w 7190842"/>
              <a:gd name="connsiteY0" fmla="*/ 680313 h 680314"/>
              <a:gd name="connsiteX1" fmla="*/ 270663 w 7190842"/>
              <a:gd name="connsiteY1" fmla="*/ 0 h 680314"/>
              <a:gd name="connsiteX2" fmla="*/ 7190842 w 7190842"/>
              <a:gd name="connsiteY2" fmla="*/ 0 h 680314"/>
              <a:gd name="connsiteX3" fmla="*/ 7190842 w 7190842"/>
              <a:gd name="connsiteY3" fmla="*/ 680314 h 680314"/>
              <a:gd name="connsiteX4" fmla="*/ 0 w 7190842"/>
              <a:gd name="connsiteY4" fmla="*/ 680313 h 680314"/>
              <a:gd name="connsiteX0" fmla="*/ 0 w 7190842"/>
              <a:gd name="connsiteY0" fmla="*/ 680313 h 680314"/>
              <a:gd name="connsiteX1" fmla="*/ 270663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4"/>
              <a:gd name="connsiteX1" fmla="*/ 512065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3"/>
              <a:gd name="connsiteX1" fmla="*/ 512065 w 7190842"/>
              <a:gd name="connsiteY1" fmla="*/ 0 h 680313"/>
              <a:gd name="connsiteX2" fmla="*/ 7190842 w 7190842"/>
              <a:gd name="connsiteY2" fmla="*/ 0 h 680313"/>
              <a:gd name="connsiteX3" fmla="*/ 6803137 w 7190842"/>
              <a:gd name="connsiteY3" fmla="*/ 672999 h 680313"/>
              <a:gd name="connsiteX4" fmla="*/ 0 w 7190842"/>
              <a:gd name="connsiteY4" fmla="*/ 680313 h 680313"/>
              <a:gd name="connsiteX0" fmla="*/ 0 w 7190842"/>
              <a:gd name="connsiteY0" fmla="*/ 680313 h 680313"/>
              <a:gd name="connsiteX1" fmla="*/ 512065 w 7190842"/>
              <a:gd name="connsiteY1" fmla="*/ 0 h 680313"/>
              <a:gd name="connsiteX2" fmla="*/ 7190842 w 7190842"/>
              <a:gd name="connsiteY2" fmla="*/ 0 h 680313"/>
              <a:gd name="connsiteX3" fmla="*/ 6678779 w 7190842"/>
              <a:gd name="connsiteY3" fmla="*/ 672999 h 680313"/>
              <a:gd name="connsiteX4" fmla="*/ 0 w 7190842"/>
              <a:gd name="connsiteY4" fmla="*/ 680313 h 680313"/>
              <a:gd name="connsiteX0" fmla="*/ 0 w 7190842"/>
              <a:gd name="connsiteY0" fmla="*/ 680313 h 687629"/>
              <a:gd name="connsiteX1" fmla="*/ 512065 w 7190842"/>
              <a:gd name="connsiteY1" fmla="*/ 0 h 687629"/>
              <a:gd name="connsiteX2" fmla="*/ 7190842 w 7190842"/>
              <a:gd name="connsiteY2" fmla="*/ 0 h 687629"/>
              <a:gd name="connsiteX3" fmla="*/ 6664149 w 7190842"/>
              <a:gd name="connsiteY3" fmla="*/ 687629 h 687629"/>
              <a:gd name="connsiteX4" fmla="*/ 0 w 7190842"/>
              <a:gd name="connsiteY4" fmla="*/ 680313 h 687629"/>
              <a:gd name="connsiteX0" fmla="*/ 0 w 7122782"/>
              <a:gd name="connsiteY0" fmla="*/ 680313 h 687629"/>
              <a:gd name="connsiteX1" fmla="*/ 512065 w 7122782"/>
              <a:gd name="connsiteY1" fmla="*/ 0 h 687629"/>
              <a:gd name="connsiteX2" fmla="*/ 7122782 w 7122782"/>
              <a:gd name="connsiteY2" fmla="*/ 89421 h 687629"/>
              <a:gd name="connsiteX3" fmla="*/ 6664149 w 7122782"/>
              <a:gd name="connsiteY3" fmla="*/ 687629 h 687629"/>
              <a:gd name="connsiteX4" fmla="*/ 0 w 7122782"/>
              <a:gd name="connsiteY4" fmla="*/ 680313 h 687629"/>
              <a:gd name="connsiteX0" fmla="*/ 0 w 7122782"/>
              <a:gd name="connsiteY0" fmla="*/ 590892 h 598208"/>
              <a:gd name="connsiteX1" fmla="*/ 444006 w 7122782"/>
              <a:gd name="connsiteY1" fmla="*/ 17885 h 598208"/>
              <a:gd name="connsiteX2" fmla="*/ 7122782 w 7122782"/>
              <a:gd name="connsiteY2" fmla="*/ 0 h 598208"/>
              <a:gd name="connsiteX3" fmla="*/ 6664149 w 7122782"/>
              <a:gd name="connsiteY3" fmla="*/ 598208 h 598208"/>
              <a:gd name="connsiteX4" fmla="*/ 0 w 7122782"/>
              <a:gd name="connsiteY4" fmla="*/ 590892 h 598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2782" h="598208">
                <a:moveTo>
                  <a:pt x="0" y="590892"/>
                </a:moveTo>
                <a:lnTo>
                  <a:pt x="444006" y="17885"/>
                </a:lnTo>
                <a:lnTo>
                  <a:pt x="7122782" y="0"/>
                </a:lnTo>
                <a:lnTo>
                  <a:pt x="6664149" y="598208"/>
                </a:lnTo>
                <a:lnTo>
                  <a:pt x="0" y="590892"/>
                </a:lnTo>
                <a:close/>
              </a:path>
            </a:pathLst>
          </a:custGeom>
          <a:gradFill>
            <a:gsLst>
              <a:gs pos="0">
                <a:srgbClr val="00B0F0"/>
              </a:gs>
              <a:gs pos="24000">
                <a:srgbClr val="25C6E3"/>
              </a:gs>
              <a:gs pos="100000">
                <a:srgbClr val="2FDCFF"/>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Freeform: Shape 75">
            <a:extLst>
              <a:ext uri="{FF2B5EF4-FFF2-40B4-BE49-F238E27FC236}">
                <a16:creationId xmlns:a16="http://schemas.microsoft.com/office/drawing/2014/main" xmlns="" id="{DDE7AFD2-3056-413D-BC59-D28B5D968D93}"/>
              </a:ext>
            </a:extLst>
          </p:cNvPr>
          <p:cNvSpPr/>
          <p:nvPr userDrawn="1"/>
        </p:nvSpPr>
        <p:spPr>
          <a:xfrm>
            <a:off x="93195" y="86564"/>
            <a:ext cx="7044538" cy="732449"/>
          </a:xfrm>
          <a:custGeom>
            <a:avLst/>
            <a:gdLst>
              <a:gd name="connsiteX0" fmla="*/ 0 w 7168896"/>
              <a:gd name="connsiteY0" fmla="*/ 665683 h 680314"/>
              <a:gd name="connsiteX1" fmla="*/ 248717 w 7168896"/>
              <a:gd name="connsiteY1" fmla="*/ 0 h 680314"/>
              <a:gd name="connsiteX2" fmla="*/ 7168896 w 7168896"/>
              <a:gd name="connsiteY2" fmla="*/ 0 h 680314"/>
              <a:gd name="connsiteX3" fmla="*/ 7168896 w 7168896"/>
              <a:gd name="connsiteY3" fmla="*/ 680314 h 680314"/>
              <a:gd name="connsiteX4" fmla="*/ 0 w 7168896"/>
              <a:gd name="connsiteY4" fmla="*/ 665683 h 680314"/>
              <a:gd name="connsiteX0" fmla="*/ 0 w 7190842"/>
              <a:gd name="connsiteY0" fmla="*/ 680313 h 680314"/>
              <a:gd name="connsiteX1" fmla="*/ 270663 w 7190842"/>
              <a:gd name="connsiteY1" fmla="*/ 0 h 680314"/>
              <a:gd name="connsiteX2" fmla="*/ 7190842 w 7190842"/>
              <a:gd name="connsiteY2" fmla="*/ 0 h 680314"/>
              <a:gd name="connsiteX3" fmla="*/ 7190842 w 7190842"/>
              <a:gd name="connsiteY3" fmla="*/ 680314 h 680314"/>
              <a:gd name="connsiteX4" fmla="*/ 0 w 7190842"/>
              <a:gd name="connsiteY4" fmla="*/ 680313 h 680314"/>
              <a:gd name="connsiteX0" fmla="*/ 0 w 7190842"/>
              <a:gd name="connsiteY0" fmla="*/ 680313 h 680314"/>
              <a:gd name="connsiteX1" fmla="*/ 270663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4"/>
              <a:gd name="connsiteX1" fmla="*/ 512065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3"/>
              <a:gd name="connsiteX1" fmla="*/ 512065 w 7190842"/>
              <a:gd name="connsiteY1" fmla="*/ 0 h 680313"/>
              <a:gd name="connsiteX2" fmla="*/ 7190842 w 7190842"/>
              <a:gd name="connsiteY2" fmla="*/ 0 h 680313"/>
              <a:gd name="connsiteX3" fmla="*/ 6803137 w 7190842"/>
              <a:gd name="connsiteY3" fmla="*/ 672999 h 680313"/>
              <a:gd name="connsiteX4" fmla="*/ 0 w 7190842"/>
              <a:gd name="connsiteY4" fmla="*/ 680313 h 680313"/>
              <a:gd name="connsiteX0" fmla="*/ 0 w 7190842"/>
              <a:gd name="connsiteY0" fmla="*/ 680313 h 680313"/>
              <a:gd name="connsiteX1" fmla="*/ 512065 w 7190842"/>
              <a:gd name="connsiteY1" fmla="*/ 0 h 680313"/>
              <a:gd name="connsiteX2" fmla="*/ 7190842 w 7190842"/>
              <a:gd name="connsiteY2" fmla="*/ 0 h 680313"/>
              <a:gd name="connsiteX3" fmla="*/ 6678779 w 7190842"/>
              <a:gd name="connsiteY3" fmla="*/ 672999 h 680313"/>
              <a:gd name="connsiteX4" fmla="*/ 0 w 7190842"/>
              <a:gd name="connsiteY4" fmla="*/ 680313 h 680313"/>
              <a:gd name="connsiteX0" fmla="*/ 0 w 7190842"/>
              <a:gd name="connsiteY0" fmla="*/ 680313 h 687629"/>
              <a:gd name="connsiteX1" fmla="*/ 512065 w 7190842"/>
              <a:gd name="connsiteY1" fmla="*/ 0 h 687629"/>
              <a:gd name="connsiteX2" fmla="*/ 7190842 w 7190842"/>
              <a:gd name="connsiteY2" fmla="*/ 0 h 687629"/>
              <a:gd name="connsiteX3" fmla="*/ 6664149 w 7190842"/>
              <a:gd name="connsiteY3" fmla="*/ 687629 h 687629"/>
              <a:gd name="connsiteX4" fmla="*/ 0 w 7190842"/>
              <a:gd name="connsiteY4" fmla="*/ 680313 h 68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0842" h="687629">
                <a:moveTo>
                  <a:pt x="0" y="680313"/>
                </a:moveTo>
                <a:lnTo>
                  <a:pt x="512065" y="0"/>
                </a:lnTo>
                <a:lnTo>
                  <a:pt x="7190842" y="0"/>
                </a:lnTo>
                <a:lnTo>
                  <a:pt x="6664149" y="687629"/>
                </a:lnTo>
                <a:lnTo>
                  <a:pt x="0" y="680313"/>
                </a:lnTo>
                <a:close/>
              </a:path>
            </a:pathLst>
          </a:custGeom>
          <a:gradFill>
            <a:gsLst>
              <a:gs pos="0">
                <a:srgbClr val="00A2B9">
                  <a:lumMod val="94000"/>
                  <a:lumOff val="6000"/>
                </a:srgbClr>
              </a:gs>
              <a:gs pos="30000">
                <a:srgbClr val="00A2B9"/>
              </a:gs>
              <a:gs pos="100000">
                <a:srgbClr val="25C6E3">
                  <a:lumMod val="8700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Freeform: Shape 77">
            <a:extLst>
              <a:ext uri="{FF2B5EF4-FFF2-40B4-BE49-F238E27FC236}">
                <a16:creationId xmlns:a16="http://schemas.microsoft.com/office/drawing/2014/main" xmlns="" id="{19623FA1-9D83-4652-A3C6-3EF94F2A713C}"/>
              </a:ext>
            </a:extLst>
          </p:cNvPr>
          <p:cNvSpPr/>
          <p:nvPr userDrawn="1"/>
        </p:nvSpPr>
        <p:spPr>
          <a:xfrm>
            <a:off x="7315" y="-1"/>
            <a:ext cx="7044538" cy="732449"/>
          </a:xfrm>
          <a:custGeom>
            <a:avLst/>
            <a:gdLst>
              <a:gd name="connsiteX0" fmla="*/ 0 w 7168896"/>
              <a:gd name="connsiteY0" fmla="*/ 665683 h 680314"/>
              <a:gd name="connsiteX1" fmla="*/ 248717 w 7168896"/>
              <a:gd name="connsiteY1" fmla="*/ 0 h 680314"/>
              <a:gd name="connsiteX2" fmla="*/ 7168896 w 7168896"/>
              <a:gd name="connsiteY2" fmla="*/ 0 h 680314"/>
              <a:gd name="connsiteX3" fmla="*/ 7168896 w 7168896"/>
              <a:gd name="connsiteY3" fmla="*/ 680314 h 680314"/>
              <a:gd name="connsiteX4" fmla="*/ 0 w 7168896"/>
              <a:gd name="connsiteY4" fmla="*/ 665683 h 680314"/>
              <a:gd name="connsiteX0" fmla="*/ 0 w 7190842"/>
              <a:gd name="connsiteY0" fmla="*/ 680313 h 680314"/>
              <a:gd name="connsiteX1" fmla="*/ 270663 w 7190842"/>
              <a:gd name="connsiteY1" fmla="*/ 0 h 680314"/>
              <a:gd name="connsiteX2" fmla="*/ 7190842 w 7190842"/>
              <a:gd name="connsiteY2" fmla="*/ 0 h 680314"/>
              <a:gd name="connsiteX3" fmla="*/ 7190842 w 7190842"/>
              <a:gd name="connsiteY3" fmla="*/ 680314 h 680314"/>
              <a:gd name="connsiteX4" fmla="*/ 0 w 7190842"/>
              <a:gd name="connsiteY4" fmla="*/ 680313 h 680314"/>
              <a:gd name="connsiteX0" fmla="*/ 0 w 7190842"/>
              <a:gd name="connsiteY0" fmla="*/ 680313 h 680314"/>
              <a:gd name="connsiteX1" fmla="*/ 270663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4"/>
              <a:gd name="connsiteX1" fmla="*/ 512065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3"/>
              <a:gd name="connsiteX1" fmla="*/ 512065 w 7190842"/>
              <a:gd name="connsiteY1" fmla="*/ 0 h 680313"/>
              <a:gd name="connsiteX2" fmla="*/ 7190842 w 7190842"/>
              <a:gd name="connsiteY2" fmla="*/ 0 h 680313"/>
              <a:gd name="connsiteX3" fmla="*/ 6803137 w 7190842"/>
              <a:gd name="connsiteY3" fmla="*/ 672999 h 680313"/>
              <a:gd name="connsiteX4" fmla="*/ 0 w 7190842"/>
              <a:gd name="connsiteY4" fmla="*/ 680313 h 680313"/>
              <a:gd name="connsiteX0" fmla="*/ 0 w 7190842"/>
              <a:gd name="connsiteY0" fmla="*/ 680313 h 680313"/>
              <a:gd name="connsiteX1" fmla="*/ 512065 w 7190842"/>
              <a:gd name="connsiteY1" fmla="*/ 0 h 680313"/>
              <a:gd name="connsiteX2" fmla="*/ 7190842 w 7190842"/>
              <a:gd name="connsiteY2" fmla="*/ 0 h 680313"/>
              <a:gd name="connsiteX3" fmla="*/ 6678779 w 7190842"/>
              <a:gd name="connsiteY3" fmla="*/ 672999 h 680313"/>
              <a:gd name="connsiteX4" fmla="*/ 0 w 7190842"/>
              <a:gd name="connsiteY4" fmla="*/ 680313 h 680313"/>
              <a:gd name="connsiteX0" fmla="*/ 0 w 7190842"/>
              <a:gd name="connsiteY0" fmla="*/ 680313 h 687629"/>
              <a:gd name="connsiteX1" fmla="*/ 512065 w 7190842"/>
              <a:gd name="connsiteY1" fmla="*/ 0 h 687629"/>
              <a:gd name="connsiteX2" fmla="*/ 7190842 w 7190842"/>
              <a:gd name="connsiteY2" fmla="*/ 0 h 687629"/>
              <a:gd name="connsiteX3" fmla="*/ 6664149 w 7190842"/>
              <a:gd name="connsiteY3" fmla="*/ 687629 h 687629"/>
              <a:gd name="connsiteX4" fmla="*/ 0 w 7190842"/>
              <a:gd name="connsiteY4" fmla="*/ 680313 h 68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0842" h="687629">
                <a:moveTo>
                  <a:pt x="0" y="680313"/>
                </a:moveTo>
                <a:lnTo>
                  <a:pt x="512065" y="0"/>
                </a:lnTo>
                <a:lnTo>
                  <a:pt x="7190842" y="0"/>
                </a:lnTo>
                <a:lnTo>
                  <a:pt x="6664149" y="687629"/>
                </a:lnTo>
                <a:lnTo>
                  <a:pt x="0" y="680313"/>
                </a:lnTo>
                <a:close/>
              </a:path>
            </a:pathLst>
          </a:custGeom>
          <a:gradFill>
            <a:gsLst>
              <a:gs pos="0">
                <a:srgbClr val="055A71"/>
              </a:gs>
              <a:gs pos="30000">
                <a:srgbClr val="037088"/>
              </a:gs>
              <a:gs pos="100000">
                <a:srgbClr val="00A2BA"/>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Rectangle 88">
            <a:extLst>
              <a:ext uri="{FF2B5EF4-FFF2-40B4-BE49-F238E27FC236}">
                <a16:creationId xmlns:a16="http://schemas.microsoft.com/office/drawing/2014/main" xmlns="" id="{2C3D1E56-E4C0-482A-83E1-E4D822D041A6}"/>
              </a:ext>
            </a:extLst>
          </p:cNvPr>
          <p:cNvSpPr/>
          <p:nvPr userDrawn="1"/>
        </p:nvSpPr>
        <p:spPr>
          <a:xfrm>
            <a:off x="515000" y="146004"/>
            <a:ext cx="1143000"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46" name="Group 145">
            <a:extLst>
              <a:ext uri="{FF2B5EF4-FFF2-40B4-BE49-F238E27FC236}">
                <a16:creationId xmlns:a16="http://schemas.microsoft.com/office/drawing/2014/main" xmlns="" id="{7328510B-0E15-42D7-979A-078C3ABD7264}"/>
              </a:ext>
            </a:extLst>
          </p:cNvPr>
          <p:cNvGrpSpPr/>
          <p:nvPr userDrawn="1"/>
        </p:nvGrpSpPr>
        <p:grpSpPr>
          <a:xfrm>
            <a:off x="10766490" y="3165"/>
            <a:ext cx="1453493" cy="6527837"/>
            <a:chOff x="10766490" y="3165"/>
            <a:chExt cx="1453493" cy="6527837"/>
          </a:xfrm>
          <a:gradFill flip="none" rotWithShape="1">
            <a:gsLst>
              <a:gs pos="61000">
                <a:srgbClr val="83C0C9">
                  <a:lumMod val="92000"/>
                  <a:lumOff val="8000"/>
                </a:srgbClr>
              </a:gs>
              <a:gs pos="0">
                <a:schemeClr val="bg1">
                  <a:lumMod val="95000"/>
                  <a:alpha val="71000"/>
                </a:schemeClr>
              </a:gs>
              <a:gs pos="100000">
                <a:srgbClr val="007D91">
                  <a:alpha val="1000"/>
                  <a:lumMod val="100000"/>
                </a:srgbClr>
              </a:gs>
            </a:gsLst>
            <a:lin ang="5400000" scaled="0"/>
            <a:tileRect/>
          </a:gradFill>
        </p:grpSpPr>
        <p:sp>
          <p:nvSpPr>
            <p:cNvPr id="147" name="Rectangle 5">
              <a:extLst>
                <a:ext uri="{FF2B5EF4-FFF2-40B4-BE49-F238E27FC236}">
                  <a16:creationId xmlns:a16="http://schemas.microsoft.com/office/drawing/2014/main" xmlns="" id="{8A212A0F-0244-4BA6-AD58-ECD5FB5C615B}"/>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8" name="Freeform 6">
              <a:extLst>
                <a:ext uri="{FF2B5EF4-FFF2-40B4-BE49-F238E27FC236}">
                  <a16:creationId xmlns:a16="http://schemas.microsoft.com/office/drawing/2014/main" xmlns="" id="{812E6E09-5AA8-4528-B791-40075A737B89}"/>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9" name="Freeform 14">
              <a:extLst>
                <a:ext uri="{FF2B5EF4-FFF2-40B4-BE49-F238E27FC236}">
                  <a16:creationId xmlns:a16="http://schemas.microsoft.com/office/drawing/2014/main" xmlns="" id="{B1A38CA9-1195-4BBF-8208-B0E51581EAB1}"/>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0" name="Freeform 16">
              <a:extLst>
                <a:ext uri="{FF2B5EF4-FFF2-40B4-BE49-F238E27FC236}">
                  <a16:creationId xmlns:a16="http://schemas.microsoft.com/office/drawing/2014/main" xmlns="" id="{10D0508D-D854-4AE4-B1E7-AD0C1EB62B7F}"/>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1" name="Freeform 17">
              <a:extLst>
                <a:ext uri="{FF2B5EF4-FFF2-40B4-BE49-F238E27FC236}">
                  <a16:creationId xmlns:a16="http://schemas.microsoft.com/office/drawing/2014/main" xmlns="" id="{F36CCC7A-105F-4E73-A463-4CE3DD4D9066}"/>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xmlns="" id="{EF2718C4-CA62-445A-B9A2-D87E5E92AF64}"/>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xmlns="" id="{97CC06CB-0F5B-4FF1-9D31-507B65F42727}"/>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xmlns="" id="{3506DA64-78DE-4648-92A4-E24BE241BB93}"/>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5" name="Freeform 22">
              <a:extLst>
                <a:ext uri="{FF2B5EF4-FFF2-40B4-BE49-F238E27FC236}">
                  <a16:creationId xmlns:a16="http://schemas.microsoft.com/office/drawing/2014/main" xmlns="" id="{AB80C26E-F132-48B7-8D9A-15785FDF7B83}"/>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6" name="Freeform 23">
              <a:extLst>
                <a:ext uri="{FF2B5EF4-FFF2-40B4-BE49-F238E27FC236}">
                  <a16:creationId xmlns:a16="http://schemas.microsoft.com/office/drawing/2014/main" xmlns="" id="{96597BB9-273A-4A1A-B679-3F8C317DED7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7" name="Freeform 25">
              <a:extLst>
                <a:ext uri="{FF2B5EF4-FFF2-40B4-BE49-F238E27FC236}">
                  <a16:creationId xmlns:a16="http://schemas.microsoft.com/office/drawing/2014/main" xmlns="" id="{50DEDB90-0382-4085-B4F4-781F6FBACC08}"/>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8" name="Freeform 26">
              <a:extLst>
                <a:ext uri="{FF2B5EF4-FFF2-40B4-BE49-F238E27FC236}">
                  <a16:creationId xmlns:a16="http://schemas.microsoft.com/office/drawing/2014/main" xmlns="" id="{501980B9-9E06-41A1-8E80-D2329A81046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9" name="Freeform 27">
              <a:extLst>
                <a:ext uri="{FF2B5EF4-FFF2-40B4-BE49-F238E27FC236}">
                  <a16:creationId xmlns:a16="http://schemas.microsoft.com/office/drawing/2014/main" xmlns="" id="{A4CB157A-B694-43F2-9C29-2FC6DFF1EAC9}"/>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0" name="Freeform 28">
              <a:extLst>
                <a:ext uri="{FF2B5EF4-FFF2-40B4-BE49-F238E27FC236}">
                  <a16:creationId xmlns:a16="http://schemas.microsoft.com/office/drawing/2014/main" xmlns="" id="{E3F2E4B4-224E-4B3C-8B25-F83162AF06FA}"/>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1" name="Freeform 32">
              <a:extLst>
                <a:ext uri="{FF2B5EF4-FFF2-40B4-BE49-F238E27FC236}">
                  <a16:creationId xmlns:a16="http://schemas.microsoft.com/office/drawing/2014/main" xmlns="" id="{2ED5C818-045E-4552-91A9-2270C63697E7}"/>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2" name="Rectangle 33">
              <a:extLst>
                <a:ext uri="{FF2B5EF4-FFF2-40B4-BE49-F238E27FC236}">
                  <a16:creationId xmlns:a16="http://schemas.microsoft.com/office/drawing/2014/main" xmlns="" id="{7ABD0E11-2DF2-4331-A71D-74A02072B74F}"/>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3" name="Freeform 34">
              <a:extLst>
                <a:ext uri="{FF2B5EF4-FFF2-40B4-BE49-F238E27FC236}">
                  <a16:creationId xmlns:a16="http://schemas.microsoft.com/office/drawing/2014/main" xmlns="" id="{A7134B46-E488-4118-A9DA-D3BF799E7D61}"/>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4" name="Freeform 35">
              <a:extLst>
                <a:ext uri="{FF2B5EF4-FFF2-40B4-BE49-F238E27FC236}">
                  <a16:creationId xmlns:a16="http://schemas.microsoft.com/office/drawing/2014/main" xmlns="" id="{956F659D-574B-4C7B-9DA9-5525A7C2AB48}"/>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5" name="Freeform 36">
              <a:extLst>
                <a:ext uri="{FF2B5EF4-FFF2-40B4-BE49-F238E27FC236}">
                  <a16:creationId xmlns:a16="http://schemas.microsoft.com/office/drawing/2014/main" xmlns="" id="{CD51208A-BE36-4A6C-92A9-F943AF9826D6}"/>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6" name="Freeform 37">
              <a:extLst>
                <a:ext uri="{FF2B5EF4-FFF2-40B4-BE49-F238E27FC236}">
                  <a16:creationId xmlns:a16="http://schemas.microsoft.com/office/drawing/2014/main" xmlns="" id="{2D24551C-1725-4C53-AC87-5294532F0A96}"/>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7" name="Freeform 39">
              <a:extLst>
                <a:ext uri="{FF2B5EF4-FFF2-40B4-BE49-F238E27FC236}">
                  <a16:creationId xmlns:a16="http://schemas.microsoft.com/office/drawing/2014/main" xmlns="" id="{ADDBAB34-BDE8-4BB2-8F18-40E9DD655DBF}"/>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8" name="Freeform 40">
              <a:extLst>
                <a:ext uri="{FF2B5EF4-FFF2-40B4-BE49-F238E27FC236}">
                  <a16:creationId xmlns:a16="http://schemas.microsoft.com/office/drawing/2014/main" xmlns="" id="{4E85A24E-0959-44D2-9DED-11F3C3856822}"/>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9" name="Freeform 43">
              <a:extLst>
                <a:ext uri="{FF2B5EF4-FFF2-40B4-BE49-F238E27FC236}">
                  <a16:creationId xmlns:a16="http://schemas.microsoft.com/office/drawing/2014/main" xmlns="" id="{DEF34078-55D9-42BE-A605-7CB107C765F9}"/>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0" name="Freeform 44">
              <a:extLst>
                <a:ext uri="{FF2B5EF4-FFF2-40B4-BE49-F238E27FC236}">
                  <a16:creationId xmlns:a16="http://schemas.microsoft.com/office/drawing/2014/main" xmlns="" id="{79EE9652-8C29-486C-9288-B63A5CD92B8F}"/>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1" name="Freeform 32">
              <a:extLst>
                <a:ext uri="{FF2B5EF4-FFF2-40B4-BE49-F238E27FC236}">
                  <a16:creationId xmlns:a16="http://schemas.microsoft.com/office/drawing/2014/main" xmlns="" id="{FDA8A83B-9B0D-4FB4-B3EE-5E2EAC8AB9AA}"/>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2" name="Freeform 33">
              <a:extLst>
                <a:ext uri="{FF2B5EF4-FFF2-40B4-BE49-F238E27FC236}">
                  <a16:creationId xmlns:a16="http://schemas.microsoft.com/office/drawing/2014/main" xmlns="" id="{2FE7DB24-E6BD-4A0D-9AEB-58A816B85ACC}"/>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3" name="Freeform 34">
              <a:extLst>
                <a:ext uri="{FF2B5EF4-FFF2-40B4-BE49-F238E27FC236}">
                  <a16:creationId xmlns:a16="http://schemas.microsoft.com/office/drawing/2014/main" xmlns="" id="{C0ACD28B-7CFF-43DB-8F6C-512C9C3DB054}"/>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4" name="Freeform 35">
              <a:extLst>
                <a:ext uri="{FF2B5EF4-FFF2-40B4-BE49-F238E27FC236}">
                  <a16:creationId xmlns:a16="http://schemas.microsoft.com/office/drawing/2014/main" xmlns="" id="{CB223C36-F094-44A7-993F-3EB419403B0F}"/>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5" name="Freeform 36">
              <a:extLst>
                <a:ext uri="{FF2B5EF4-FFF2-40B4-BE49-F238E27FC236}">
                  <a16:creationId xmlns:a16="http://schemas.microsoft.com/office/drawing/2014/main" xmlns="" id="{8DC2DC12-DB54-4325-B609-2E33510E0AAA}"/>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6" name="Freeform 37">
              <a:extLst>
                <a:ext uri="{FF2B5EF4-FFF2-40B4-BE49-F238E27FC236}">
                  <a16:creationId xmlns:a16="http://schemas.microsoft.com/office/drawing/2014/main" xmlns="" id="{3942551F-E28D-40C4-811F-2B2861421FDB}"/>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7" name="Freeform 38">
              <a:extLst>
                <a:ext uri="{FF2B5EF4-FFF2-40B4-BE49-F238E27FC236}">
                  <a16:creationId xmlns:a16="http://schemas.microsoft.com/office/drawing/2014/main" xmlns="" id="{737D6CBD-AF1A-49AA-BE3C-24E161F91684}"/>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8" name="Freeform 39">
              <a:extLst>
                <a:ext uri="{FF2B5EF4-FFF2-40B4-BE49-F238E27FC236}">
                  <a16:creationId xmlns:a16="http://schemas.microsoft.com/office/drawing/2014/main" xmlns="" id="{2427A70A-FCDF-49FB-83D4-FB81B1EE01B7}"/>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179" name="Graphic 178">
            <a:extLst>
              <a:ext uri="{FF2B5EF4-FFF2-40B4-BE49-F238E27FC236}">
                <a16:creationId xmlns:a16="http://schemas.microsoft.com/office/drawing/2014/main" xmlns="" id="{791B2477-6A56-4591-BF41-3D3FDF56FBE8}"/>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1689080" y="107632"/>
            <a:ext cx="409576" cy="596218"/>
          </a:xfrm>
          <a:prstGeom prst="rect">
            <a:avLst/>
          </a:prstGeom>
        </p:spPr>
      </p:pic>
      <p:sp>
        <p:nvSpPr>
          <p:cNvPr id="8" name="Title 9"/>
          <p:cNvSpPr>
            <a:spLocks noGrp="1"/>
          </p:cNvSpPr>
          <p:nvPr>
            <p:ph type="title"/>
          </p:nvPr>
        </p:nvSpPr>
        <p:spPr>
          <a:xfrm>
            <a:off x="411366" y="141846"/>
            <a:ext cx="6128423" cy="363144"/>
          </a:xfrm>
          <a:prstGeom prst="rect">
            <a:avLst/>
          </a:prstGeom>
          <a:noFill/>
        </p:spPr>
        <p:txBody>
          <a:bodyPr>
            <a:noAutofit/>
          </a:bodyPr>
          <a:lstStyle>
            <a:lvl1pPr algn="l">
              <a:defRPr sz="3200" b="1" baseline="0">
                <a:solidFill>
                  <a:schemeClr val="bg1"/>
                </a:solidFill>
                <a:effectLst/>
                <a:latin typeface="Agency FB" panose="020B0503020202020204" pitchFamily="34" charset="0"/>
                <a:ea typeface="Agency FB" panose="020B0503020202020204" pitchFamily="34" charset="0"/>
                <a:cs typeface="Agency FB" panose="020B0503020202020204" pitchFamily="34" charset="0"/>
              </a:defRPr>
            </a:lvl1pPr>
          </a:lstStyle>
          <a:p>
            <a:r>
              <a:rPr lang="en-US" dirty="0"/>
              <a:t>Click to edit Master title style</a:t>
            </a:r>
          </a:p>
        </p:txBody>
      </p:sp>
      <p:sp>
        <p:nvSpPr>
          <p:cNvPr id="7" name="Footer Placeholder 6">
            <a:extLst>
              <a:ext uri="{FF2B5EF4-FFF2-40B4-BE49-F238E27FC236}">
                <a16:creationId xmlns:a16="http://schemas.microsoft.com/office/drawing/2014/main" xmlns="" id="{3A61664D-2D09-464D-9EFD-7A8DF3144276}"/>
              </a:ext>
            </a:extLst>
          </p:cNvPr>
          <p:cNvSpPr>
            <a:spLocks noGrp="1"/>
          </p:cNvSpPr>
          <p:nvPr>
            <p:ph type="ftr" sz="quarter" idx="14"/>
          </p:nvPr>
        </p:nvSpPr>
        <p:spPr>
          <a:xfrm>
            <a:off x="8116831" y="6554939"/>
            <a:ext cx="3310754" cy="295062"/>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6C80"/>
                </a:solidFill>
                <a:effectLst/>
                <a:uLnTx/>
                <a:uFillTx/>
                <a:latin typeface="Calibri"/>
                <a:ea typeface="+mn-ea"/>
                <a:cs typeface="+mn-cs"/>
              </a:rPr>
              <a:t>Change your text at "Header &amp; Footer" menu</a:t>
            </a:r>
            <a:endParaRPr kumimoji="0" lang="en-US" sz="1200" b="0" i="1" u="none" strike="noStrike" kern="1200" cap="none" spc="0" normalizeH="0" baseline="0" noProof="0" dirty="0">
              <a:ln>
                <a:noFill/>
              </a:ln>
              <a:solidFill>
                <a:srgbClr val="006C80"/>
              </a:solidFill>
              <a:effectLst/>
              <a:uLnTx/>
              <a:uFillTx/>
              <a:latin typeface="Calibri"/>
              <a:ea typeface="+mn-ea"/>
              <a:cs typeface="+mn-cs"/>
            </a:endParaRPr>
          </a:p>
        </p:txBody>
      </p:sp>
      <p:sp>
        <p:nvSpPr>
          <p:cNvPr id="9" name="Slide Number Placeholder 8">
            <a:extLst>
              <a:ext uri="{FF2B5EF4-FFF2-40B4-BE49-F238E27FC236}">
                <a16:creationId xmlns:a16="http://schemas.microsoft.com/office/drawing/2014/main" xmlns="" id="{57BF16C3-F37D-4EF3-9B6A-02D7285977AA}"/>
              </a:ext>
            </a:extLst>
          </p:cNvPr>
          <p:cNvSpPr>
            <a:spLocks noGrp="1"/>
          </p:cNvSpPr>
          <p:nvPr>
            <p:ph type="sldNum" sz="quarter" idx="15"/>
          </p:nvPr>
        </p:nvSpPr>
        <p:spPr>
          <a:xfrm>
            <a:off x="11742582" y="6476973"/>
            <a:ext cx="432000" cy="411080"/>
          </a:xfrm>
        </p:spPr>
        <p:txBody>
          <a:bodyPr/>
          <a:lstStyle>
            <a:lvl1pPr>
              <a:defRPr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1" i="0" u="none" strike="noStrike" kern="1200" cap="none" spc="0" normalizeH="0" baseline="0" noProof="0" smtClean="0">
                <a:ln>
                  <a:noFill/>
                </a:ln>
                <a:solidFill>
                  <a:prstClr val="white"/>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prstClr val="white"/>
              </a:solidFill>
              <a:effectLst/>
              <a:uLnTx/>
              <a:uFillTx/>
              <a:latin typeface="Myriad Pro" panose="020B0503030403020204"/>
              <a:ea typeface="+mn-ea"/>
              <a:cs typeface="+mn-cs"/>
            </a:endParaRPr>
          </a:p>
        </p:txBody>
      </p:sp>
    </p:spTree>
    <p:extLst>
      <p:ext uri="{BB962C8B-B14F-4D97-AF65-F5344CB8AC3E}">
        <p14:creationId xmlns:p14="http://schemas.microsoft.com/office/powerpoint/2010/main" val="9800177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age2">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28002" y="1008993"/>
            <a:ext cx="11508735"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Box 21">
            <a:extLst>
              <a:ext uri="{FF2B5EF4-FFF2-40B4-BE49-F238E27FC236}">
                <a16:creationId xmlns:a16="http://schemas.microsoft.com/office/drawing/2014/main" xmlns="" id="{44F4B715-FB86-4BEA-80E8-568430D3B377}"/>
              </a:ext>
            </a:extLst>
          </p:cNvPr>
          <p:cNvSpPr txBox="1"/>
          <p:nvPr userDrawn="1"/>
        </p:nvSpPr>
        <p:spPr>
          <a:xfrm>
            <a:off x="10029745" y="6496070"/>
            <a:ext cx="1471300" cy="338426"/>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www.pln.co.id</a:t>
            </a:r>
          </a:p>
        </p:txBody>
      </p:sp>
      <p:grpSp>
        <p:nvGrpSpPr>
          <p:cNvPr id="79" name="Group 78">
            <a:extLst>
              <a:ext uri="{FF2B5EF4-FFF2-40B4-BE49-F238E27FC236}">
                <a16:creationId xmlns:a16="http://schemas.microsoft.com/office/drawing/2014/main" xmlns="" id="{9F4986E1-7D3B-4A72-AA83-199E6AB48F11}"/>
              </a:ext>
            </a:extLst>
          </p:cNvPr>
          <p:cNvGrpSpPr/>
          <p:nvPr/>
        </p:nvGrpSpPr>
        <p:grpSpPr>
          <a:xfrm>
            <a:off x="-22806" y="1"/>
            <a:ext cx="1216025" cy="6872368"/>
            <a:chOff x="-9525" y="0"/>
            <a:chExt cx="1216025" cy="6858001"/>
          </a:xfrm>
          <a:gradFill flip="none" rotWithShape="1">
            <a:gsLst>
              <a:gs pos="48000">
                <a:srgbClr val="95C6CE"/>
              </a:gs>
              <a:gs pos="0">
                <a:schemeClr val="bg1"/>
              </a:gs>
              <a:gs pos="80000">
                <a:srgbClr val="00A2B9">
                  <a:alpha val="33000"/>
                </a:srgbClr>
              </a:gs>
              <a:gs pos="100000">
                <a:schemeClr val="bg1"/>
              </a:gs>
            </a:gsLst>
            <a:lin ang="5400000" scaled="0"/>
            <a:tileRect/>
          </a:gradFill>
        </p:grpSpPr>
        <p:sp>
          <p:nvSpPr>
            <p:cNvPr id="91" name="Rectangle 5">
              <a:extLst>
                <a:ext uri="{FF2B5EF4-FFF2-40B4-BE49-F238E27FC236}">
                  <a16:creationId xmlns:a16="http://schemas.microsoft.com/office/drawing/2014/main" xmlns="" id="{243C35A0-7FC6-4878-9D72-F9A74BAF5545}"/>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92" name="Freeform 6">
              <a:extLst>
                <a:ext uri="{FF2B5EF4-FFF2-40B4-BE49-F238E27FC236}">
                  <a16:creationId xmlns:a16="http://schemas.microsoft.com/office/drawing/2014/main" xmlns="" id="{CFEE167C-9025-4D54-AA7C-5D91535D0D43}"/>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7">
              <a:extLst>
                <a:ext uri="{FF2B5EF4-FFF2-40B4-BE49-F238E27FC236}">
                  <a16:creationId xmlns:a16="http://schemas.microsoft.com/office/drawing/2014/main" xmlns="" id="{5AAE2F70-20BB-4751-A6F8-47CEC088937F}"/>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8">
              <a:extLst>
                <a:ext uri="{FF2B5EF4-FFF2-40B4-BE49-F238E27FC236}">
                  <a16:creationId xmlns:a16="http://schemas.microsoft.com/office/drawing/2014/main" xmlns="" id="{2C8503B5-14ED-4DB3-9264-CF49283FCEBC}"/>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9">
              <a:extLst>
                <a:ext uri="{FF2B5EF4-FFF2-40B4-BE49-F238E27FC236}">
                  <a16:creationId xmlns:a16="http://schemas.microsoft.com/office/drawing/2014/main" xmlns="" id="{2D6416CC-DECE-445F-87FE-4FB96BF7525C}"/>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10">
              <a:extLst>
                <a:ext uri="{FF2B5EF4-FFF2-40B4-BE49-F238E27FC236}">
                  <a16:creationId xmlns:a16="http://schemas.microsoft.com/office/drawing/2014/main" xmlns="" id="{3F437FEF-D2C2-4E86-AF97-D5F689C7245E}"/>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11">
              <a:extLst>
                <a:ext uri="{FF2B5EF4-FFF2-40B4-BE49-F238E27FC236}">
                  <a16:creationId xmlns:a16="http://schemas.microsoft.com/office/drawing/2014/main" xmlns="" id="{88362D2F-854D-459C-AEE5-F32FDB296AF1}"/>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12">
              <a:extLst>
                <a:ext uri="{FF2B5EF4-FFF2-40B4-BE49-F238E27FC236}">
                  <a16:creationId xmlns:a16="http://schemas.microsoft.com/office/drawing/2014/main" xmlns="" id="{9335E1CF-A7BC-4A02-9B14-37E4D84BB98A}"/>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13">
              <a:extLst>
                <a:ext uri="{FF2B5EF4-FFF2-40B4-BE49-F238E27FC236}">
                  <a16:creationId xmlns:a16="http://schemas.microsoft.com/office/drawing/2014/main" xmlns="" id="{0861FD46-49B3-4518-8FE0-108951B755E3}"/>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14">
              <a:extLst>
                <a:ext uri="{FF2B5EF4-FFF2-40B4-BE49-F238E27FC236}">
                  <a16:creationId xmlns:a16="http://schemas.microsoft.com/office/drawing/2014/main" xmlns="" id="{20D45BE3-6707-4401-8835-5153FDBEC4F7}"/>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15">
              <a:extLst>
                <a:ext uri="{FF2B5EF4-FFF2-40B4-BE49-F238E27FC236}">
                  <a16:creationId xmlns:a16="http://schemas.microsoft.com/office/drawing/2014/main" xmlns="" id="{79D51AE0-8BF6-4CB6-9C18-4E45625FEC16}"/>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Line 16">
              <a:extLst>
                <a:ext uri="{FF2B5EF4-FFF2-40B4-BE49-F238E27FC236}">
                  <a16:creationId xmlns:a16="http://schemas.microsoft.com/office/drawing/2014/main" xmlns="" id="{A70F64A4-E2C3-437B-BCEB-43850112274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3" name="Freeform 17">
              <a:extLst>
                <a:ext uri="{FF2B5EF4-FFF2-40B4-BE49-F238E27FC236}">
                  <a16:creationId xmlns:a16="http://schemas.microsoft.com/office/drawing/2014/main" xmlns="" id="{F553501C-7013-477E-AA55-A35444E2FE88}"/>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18">
              <a:extLst>
                <a:ext uri="{FF2B5EF4-FFF2-40B4-BE49-F238E27FC236}">
                  <a16:creationId xmlns:a16="http://schemas.microsoft.com/office/drawing/2014/main" xmlns="" id="{7086DD12-4F69-4808-ACBE-FB0F5AC2A231}"/>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19">
              <a:extLst>
                <a:ext uri="{FF2B5EF4-FFF2-40B4-BE49-F238E27FC236}">
                  <a16:creationId xmlns:a16="http://schemas.microsoft.com/office/drawing/2014/main" xmlns="" id="{019494F8-381A-4C9D-BA18-47F4A34BEDFB}"/>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20">
              <a:extLst>
                <a:ext uri="{FF2B5EF4-FFF2-40B4-BE49-F238E27FC236}">
                  <a16:creationId xmlns:a16="http://schemas.microsoft.com/office/drawing/2014/main" xmlns="" id="{B44F3BCA-90B3-4922-B938-F3BF0CCF5809}"/>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Rectangle 21">
              <a:extLst>
                <a:ext uri="{FF2B5EF4-FFF2-40B4-BE49-F238E27FC236}">
                  <a16:creationId xmlns:a16="http://schemas.microsoft.com/office/drawing/2014/main" xmlns="" id="{1DB64F4E-281B-423D-A0C0-CBAD2EE86EAA}"/>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8" name="Freeform 22">
              <a:extLst>
                <a:ext uri="{FF2B5EF4-FFF2-40B4-BE49-F238E27FC236}">
                  <a16:creationId xmlns:a16="http://schemas.microsoft.com/office/drawing/2014/main" xmlns="" id="{8D73D67F-26F5-49D6-9A1C-46E1BA7979AD}"/>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23">
              <a:extLst>
                <a:ext uri="{FF2B5EF4-FFF2-40B4-BE49-F238E27FC236}">
                  <a16:creationId xmlns:a16="http://schemas.microsoft.com/office/drawing/2014/main" xmlns="" id="{BA7258D5-4A44-4AC8-B399-91CE6EF6E35E}"/>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24">
              <a:extLst>
                <a:ext uri="{FF2B5EF4-FFF2-40B4-BE49-F238E27FC236}">
                  <a16:creationId xmlns:a16="http://schemas.microsoft.com/office/drawing/2014/main" xmlns="" id="{19AA3A95-2D61-4020-86A6-E56672CCF6A3}"/>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25">
              <a:extLst>
                <a:ext uri="{FF2B5EF4-FFF2-40B4-BE49-F238E27FC236}">
                  <a16:creationId xmlns:a16="http://schemas.microsoft.com/office/drawing/2014/main" xmlns="" id="{AC3DC0BD-BB92-42BE-8263-248199B4168F}"/>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26">
              <a:extLst>
                <a:ext uri="{FF2B5EF4-FFF2-40B4-BE49-F238E27FC236}">
                  <a16:creationId xmlns:a16="http://schemas.microsoft.com/office/drawing/2014/main" xmlns="" id="{0C6F3FCC-C814-421F-B1C3-2F2D709DD6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27">
              <a:extLst>
                <a:ext uri="{FF2B5EF4-FFF2-40B4-BE49-F238E27FC236}">
                  <a16:creationId xmlns:a16="http://schemas.microsoft.com/office/drawing/2014/main" xmlns="" id="{4BA8A365-B1B4-4DB4-B957-1D9FA1E04345}"/>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28">
              <a:extLst>
                <a:ext uri="{FF2B5EF4-FFF2-40B4-BE49-F238E27FC236}">
                  <a16:creationId xmlns:a16="http://schemas.microsoft.com/office/drawing/2014/main" xmlns="" id="{ED575D35-A5A9-4AB5-86BF-66822B9507BB}"/>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29">
              <a:extLst>
                <a:ext uri="{FF2B5EF4-FFF2-40B4-BE49-F238E27FC236}">
                  <a16:creationId xmlns:a16="http://schemas.microsoft.com/office/drawing/2014/main" xmlns="" id="{5A0EC0E6-BB8F-4B4D-987E-47DE8F3699C0}"/>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30">
              <a:extLst>
                <a:ext uri="{FF2B5EF4-FFF2-40B4-BE49-F238E27FC236}">
                  <a16:creationId xmlns:a16="http://schemas.microsoft.com/office/drawing/2014/main" xmlns="" id="{72544B1B-1EBE-41C0-BA7A-907DBEA49B2F}"/>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31">
              <a:extLst>
                <a:ext uri="{FF2B5EF4-FFF2-40B4-BE49-F238E27FC236}">
                  <a16:creationId xmlns:a16="http://schemas.microsoft.com/office/drawing/2014/main" xmlns="" id="{212B24A4-FCE9-48B3-9E31-22342B0E543A}"/>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4" name="Group 3">
            <a:extLst>
              <a:ext uri="{FF2B5EF4-FFF2-40B4-BE49-F238E27FC236}">
                <a16:creationId xmlns:a16="http://schemas.microsoft.com/office/drawing/2014/main" xmlns="" id="{C933F582-0922-472E-8C0E-81607025D8A6}"/>
              </a:ext>
            </a:extLst>
          </p:cNvPr>
          <p:cNvGrpSpPr/>
          <p:nvPr userDrawn="1"/>
        </p:nvGrpSpPr>
        <p:grpSpPr>
          <a:xfrm>
            <a:off x="10766490" y="3165"/>
            <a:ext cx="1453493" cy="6527837"/>
            <a:chOff x="10766490" y="3165"/>
            <a:chExt cx="1453493" cy="6527837"/>
          </a:xfrm>
          <a:gradFill flip="none" rotWithShape="1">
            <a:gsLst>
              <a:gs pos="61000">
                <a:srgbClr val="83C0C9">
                  <a:lumMod val="92000"/>
                  <a:lumOff val="8000"/>
                </a:srgbClr>
              </a:gs>
              <a:gs pos="0">
                <a:schemeClr val="bg1">
                  <a:lumMod val="95000"/>
                  <a:alpha val="71000"/>
                </a:schemeClr>
              </a:gs>
              <a:gs pos="100000">
                <a:srgbClr val="007D91">
                  <a:alpha val="1000"/>
                  <a:lumMod val="100000"/>
                </a:srgbClr>
              </a:gs>
            </a:gsLst>
            <a:lin ang="5400000" scaled="0"/>
            <a:tileRect/>
          </a:gradFill>
        </p:grpSpPr>
        <p:sp>
          <p:nvSpPr>
            <p:cNvPr id="24" name="Rectangle 5">
              <a:extLst>
                <a:ext uri="{FF2B5EF4-FFF2-40B4-BE49-F238E27FC236}">
                  <a16:creationId xmlns:a16="http://schemas.microsoft.com/office/drawing/2014/main" xmlns=""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xmlns=""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xmlns=""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xmlns=""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xmlns=""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xmlns=""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xmlns=""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xmlns=""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xmlns=""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xmlns=""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xmlns=""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xmlns=""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xmlns=""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xmlns=""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xmlns=""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xmlns=""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xmlns=""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xmlns=""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xmlns=""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xmlns=""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xmlns=""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xmlns=""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xmlns=""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xmlns=""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xmlns=""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xmlns=""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xmlns=""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xmlns=""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xmlns=""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xmlns=""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xmlns=""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xmlns=""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9" name="Group 18">
            <a:extLst>
              <a:ext uri="{FF2B5EF4-FFF2-40B4-BE49-F238E27FC236}">
                <a16:creationId xmlns:a16="http://schemas.microsoft.com/office/drawing/2014/main" xmlns="" id="{E710E56A-1E35-46E9-8240-5C631E13397A}"/>
              </a:ext>
            </a:extLst>
          </p:cNvPr>
          <p:cNvGrpSpPr/>
          <p:nvPr userDrawn="1"/>
        </p:nvGrpSpPr>
        <p:grpSpPr>
          <a:xfrm>
            <a:off x="11637733" y="6582616"/>
            <a:ext cx="45719" cy="167470"/>
            <a:chOff x="11570127" y="6630999"/>
            <a:chExt cx="35719" cy="200965"/>
          </a:xfrm>
        </p:grpSpPr>
        <p:cxnSp>
          <p:nvCxnSpPr>
            <p:cNvPr id="20" name="Straight Connector 19">
              <a:extLst>
                <a:ext uri="{FF2B5EF4-FFF2-40B4-BE49-F238E27FC236}">
                  <a16:creationId xmlns:a16="http://schemas.microsoft.com/office/drawing/2014/main" xmlns="" id="{C53BF21F-BDC8-40E1-B25D-869B0371C138}"/>
                </a:ext>
              </a:extLst>
            </p:cNvPr>
            <p:cNvCxnSpPr>
              <a:cxnSpLocks/>
            </p:cNvCxnSpPr>
            <p:nvPr/>
          </p:nvCxnSpPr>
          <p:spPr>
            <a:xfrm>
              <a:off x="11605846" y="6630999"/>
              <a:ext cx="0" cy="200965"/>
            </a:xfrm>
            <a:prstGeom prst="line">
              <a:avLst/>
            </a:prstGeom>
            <a:ln>
              <a:solidFill>
                <a:srgbClr val="006C8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8B9BA60D-4435-4092-969E-14DA58CBE763}"/>
                </a:ext>
              </a:extLst>
            </p:cNvPr>
            <p:cNvCxnSpPr>
              <a:cxnSpLocks/>
            </p:cNvCxnSpPr>
            <p:nvPr/>
          </p:nvCxnSpPr>
          <p:spPr>
            <a:xfrm>
              <a:off x="11570127" y="6630999"/>
              <a:ext cx="0" cy="200965"/>
            </a:xfrm>
            <a:prstGeom prst="line">
              <a:avLst/>
            </a:prstGeom>
            <a:ln w="38100">
              <a:solidFill>
                <a:srgbClr val="006C80"/>
              </a:solidFill>
            </a:ln>
          </p:spPr>
          <p:style>
            <a:lnRef idx="1">
              <a:schemeClr val="accent1"/>
            </a:lnRef>
            <a:fillRef idx="0">
              <a:schemeClr val="accent1"/>
            </a:fillRef>
            <a:effectRef idx="0">
              <a:schemeClr val="accent1"/>
            </a:effectRef>
            <a:fontRef idx="minor">
              <a:schemeClr val="tx1"/>
            </a:fontRef>
          </p:style>
        </p:cxnSp>
      </p:grpSp>
      <p:sp>
        <p:nvSpPr>
          <p:cNvPr id="8" name="Title 9"/>
          <p:cNvSpPr>
            <a:spLocks noGrp="1"/>
          </p:cNvSpPr>
          <p:nvPr>
            <p:ph type="title"/>
          </p:nvPr>
        </p:nvSpPr>
        <p:spPr>
          <a:xfrm>
            <a:off x="432000" y="278384"/>
            <a:ext cx="10701233" cy="432000"/>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rgbClr val="006C80"/>
                </a:solidFill>
                <a:latin typeface="Agency FB" panose="020B0503020202020204" pitchFamily="34" charset="0"/>
                <a:ea typeface="Agency FB" panose="020B0503020202020204" pitchFamily="34" charset="0"/>
                <a:cs typeface="Arial" charset="0"/>
              </a:defRPr>
            </a:lvl1pPr>
          </a:lstStyle>
          <a:p>
            <a:r>
              <a:rPr lang="en-US"/>
              <a:t>Click to edit page title</a:t>
            </a:r>
            <a:endParaRPr lang="en-US" dirty="0"/>
          </a:p>
        </p:txBody>
      </p:sp>
      <p:cxnSp>
        <p:nvCxnSpPr>
          <p:cNvPr id="6" name="Straight Connector 5">
            <a:extLst>
              <a:ext uri="{FF2B5EF4-FFF2-40B4-BE49-F238E27FC236}">
                <a16:creationId xmlns:a16="http://schemas.microsoft.com/office/drawing/2014/main" xmlns="" id="{82D13FA4-74B9-4568-8345-4AC23B027097}"/>
              </a:ext>
            </a:extLst>
          </p:cNvPr>
          <p:cNvCxnSpPr/>
          <p:nvPr userDrawn="1"/>
        </p:nvCxnSpPr>
        <p:spPr>
          <a:xfrm>
            <a:off x="-7598" y="9525"/>
            <a:ext cx="12210044" cy="0"/>
          </a:xfrm>
          <a:prstGeom prst="line">
            <a:avLst/>
          </a:prstGeom>
          <a:ln w="44450"/>
        </p:spPr>
        <p:style>
          <a:lnRef idx="1">
            <a:schemeClr val="accent4"/>
          </a:lnRef>
          <a:fillRef idx="0">
            <a:schemeClr val="accent4"/>
          </a:fillRef>
          <a:effectRef idx="0">
            <a:schemeClr val="accent4"/>
          </a:effectRef>
          <a:fontRef idx="minor">
            <a:schemeClr val="tx1"/>
          </a:fontRef>
        </p:style>
      </p:cxnSp>
      <p:sp>
        <p:nvSpPr>
          <p:cNvPr id="9" name="Footer Placeholder 8">
            <a:extLst>
              <a:ext uri="{FF2B5EF4-FFF2-40B4-BE49-F238E27FC236}">
                <a16:creationId xmlns:a16="http://schemas.microsoft.com/office/drawing/2014/main" xmlns="" id="{93C9BC30-881C-4233-B947-F419E7161FA2}"/>
              </a:ext>
            </a:extLst>
          </p:cNvPr>
          <p:cNvSpPr>
            <a:spLocks noGrp="1"/>
          </p:cNvSpPr>
          <p:nvPr>
            <p:ph type="ftr" sz="quarter" idx="14"/>
          </p:nvPr>
        </p:nvSpPr>
        <p:spPr>
          <a:xfrm>
            <a:off x="1074156" y="6505470"/>
            <a:ext cx="7120207" cy="295062"/>
          </a:xfrm>
        </p:spPr>
        <p:txBody>
          <a:bodyPr/>
          <a:lstStyle>
            <a:lvl1pPr algn="l">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white"/>
                </a:solidFill>
                <a:effectLst/>
                <a:uLnTx/>
                <a:uFillTx/>
                <a:latin typeface="Calibri"/>
                <a:ea typeface="+mn-ea"/>
                <a:cs typeface="+mn-cs"/>
              </a:rPr>
              <a:t>Change your text at "Header &amp; Footer" menu</a:t>
            </a:r>
            <a:endParaRPr kumimoji="0" lang="en-US" sz="1200" b="0" i="1" u="none" strike="noStrike" kern="1200" cap="none" spc="0" normalizeH="0" baseline="0" noProof="0" dirty="0">
              <a:ln>
                <a:noFill/>
              </a:ln>
              <a:solidFill>
                <a:prstClr val="white"/>
              </a:solidFill>
              <a:effectLst/>
              <a:uLnTx/>
              <a:uFillTx/>
              <a:latin typeface="Calibri"/>
              <a:ea typeface="+mn-ea"/>
              <a:cs typeface="+mn-cs"/>
            </a:endParaRPr>
          </a:p>
        </p:txBody>
      </p:sp>
      <p:sp>
        <p:nvSpPr>
          <p:cNvPr id="10" name="Slide Number Placeholder 9">
            <a:extLst>
              <a:ext uri="{FF2B5EF4-FFF2-40B4-BE49-F238E27FC236}">
                <a16:creationId xmlns:a16="http://schemas.microsoft.com/office/drawing/2014/main" xmlns="" id="{6752B9E4-F7A3-4576-B678-CD165DFFE80F}"/>
              </a:ext>
            </a:extLst>
          </p:cNvPr>
          <p:cNvSpPr>
            <a:spLocks noGrp="1"/>
          </p:cNvSpPr>
          <p:nvPr>
            <p:ph type="sldNum"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0" i="0" u="none" strike="noStrike" kern="1200" cap="none" spc="0" normalizeH="0" baseline="0" noProof="0" smtClean="0">
                <a:ln>
                  <a:noFill/>
                </a:ln>
                <a:solidFill>
                  <a:srgbClr val="006C80"/>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srgbClr val="006C80"/>
              </a:solidFill>
              <a:effectLst/>
              <a:uLnTx/>
              <a:uFillTx/>
              <a:latin typeface="Myriad Pro" panose="020B0503030403020204"/>
              <a:ea typeface="+mn-ea"/>
              <a:cs typeface="+mn-cs"/>
            </a:endParaRPr>
          </a:p>
        </p:txBody>
      </p:sp>
      <p:sp>
        <p:nvSpPr>
          <p:cNvPr id="5" name="Rectangle 4"/>
          <p:cNvSpPr/>
          <p:nvPr/>
        </p:nvSpPr>
        <p:spPr>
          <a:xfrm>
            <a:off x="440912" y="670187"/>
            <a:ext cx="1155700" cy="47625"/>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768033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age3">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 name="Picture 2" descr="F:\PLN 2018-\WORK\GAMBAR\50-Beautiful-and-Minimalist-Presentation-Backgrounds-037.jpg">
            <a:extLst>
              <a:ext uri="{FF2B5EF4-FFF2-40B4-BE49-F238E27FC236}">
                <a16:creationId xmlns:a16="http://schemas.microsoft.com/office/drawing/2014/main" xmlns="" id="{B438EBC5-19EC-4419-A195-861FBC2C61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4" y="-1896"/>
            <a:ext cx="1218444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3"/>
          </p:nvPr>
        </p:nvSpPr>
        <p:spPr>
          <a:xfrm>
            <a:off x="272470" y="1008993"/>
            <a:ext cx="11564268"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a:extLst>
              <a:ext uri="{FF2B5EF4-FFF2-40B4-BE49-F238E27FC236}">
                <a16:creationId xmlns:a16="http://schemas.microsoft.com/office/drawing/2014/main" xmlns="" id="{C933F582-0922-472E-8C0E-81607025D8A6}"/>
              </a:ext>
            </a:extLst>
          </p:cNvPr>
          <p:cNvGrpSpPr/>
          <p:nvPr userDrawn="1"/>
        </p:nvGrpSpPr>
        <p:grpSpPr>
          <a:xfrm>
            <a:off x="10766490" y="3165"/>
            <a:ext cx="1453493" cy="6527837"/>
            <a:chOff x="10766490" y="3165"/>
            <a:chExt cx="1453493" cy="6527837"/>
          </a:xfrm>
          <a:solidFill>
            <a:schemeClr val="bg1"/>
          </a:solidFill>
        </p:grpSpPr>
        <p:sp>
          <p:nvSpPr>
            <p:cNvPr id="24" name="Rectangle 5">
              <a:extLst>
                <a:ext uri="{FF2B5EF4-FFF2-40B4-BE49-F238E27FC236}">
                  <a16:creationId xmlns:a16="http://schemas.microsoft.com/office/drawing/2014/main" xmlns=""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xmlns=""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xmlns=""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xmlns=""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xmlns=""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xmlns=""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xmlns=""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xmlns=""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xmlns=""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xmlns=""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xmlns=""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xmlns=""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xmlns=""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xmlns=""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xmlns=""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xmlns=""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xmlns=""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xmlns=""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xmlns=""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xmlns=""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xmlns=""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xmlns=""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xmlns=""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xmlns=""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xmlns=""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xmlns=""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xmlns=""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xmlns=""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xmlns=""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xmlns=""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xmlns=""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xmlns=""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9" name="Group 18">
            <a:extLst>
              <a:ext uri="{FF2B5EF4-FFF2-40B4-BE49-F238E27FC236}">
                <a16:creationId xmlns:a16="http://schemas.microsoft.com/office/drawing/2014/main" xmlns="" id="{E710E56A-1E35-46E9-8240-5C631E13397A}"/>
              </a:ext>
            </a:extLst>
          </p:cNvPr>
          <p:cNvGrpSpPr/>
          <p:nvPr userDrawn="1"/>
        </p:nvGrpSpPr>
        <p:grpSpPr>
          <a:xfrm>
            <a:off x="11637733" y="6582616"/>
            <a:ext cx="45719" cy="167470"/>
            <a:chOff x="11570127" y="6630999"/>
            <a:chExt cx="35719" cy="200965"/>
          </a:xfrm>
        </p:grpSpPr>
        <p:cxnSp>
          <p:nvCxnSpPr>
            <p:cNvPr id="20" name="Straight Connector 19">
              <a:extLst>
                <a:ext uri="{FF2B5EF4-FFF2-40B4-BE49-F238E27FC236}">
                  <a16:creationId xmlns:a16="http://schemas.microsoft.com/office/drawing/2014/main" xmlns="" id="{C53BF21F-BDC8-40E1-B25D-869B0371C138}"/>
                </a:ext>
              </a:extLst>
            </p:cNvPr>
            <p:cNvCxnSpPr>
              <a:cxnSpLocks/>
            </p:cNvCxnSpPr>
            <p:nvPr/>
          </p:nvCxnSpPr>
          <p:spPr>
            <a:xfrm>
              <a:off x="11605846" y="6630999"/>
              <a:ext cx="0" cy="200965"/>
            </a:xfrm>
            <a:prstGeom prst="line">
              <a:avLst/>
            </a:prstGeom>
            <a:ln>
              <a:solidFill>
                <a:srgbClr val="006C8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8B9BA60D-4435-4092-969E-14DA58CBE763}"/>
                </a:ext>
              </a:extLst>
            </p:cNvPr>
            <p:cNvCxnSpPr>
              <a:cxnSpLocks/>
            </p:cNvCxnSpPr>
            <p:nvPr/>
          </p:nvCxnSpPr>
          <p:spPr>
            <a:xfrm>
              <a:off x="11570127" y="6630999"/>
              <a:ext cx="0" cy="200965"/>
            </a:xfrm>
            <a:prstGeom prst="line">
              <a:avLst/>
            </a:prstGeom>
            <a:ln w="38100">
              <a:solidFill>
                <a:srgbClr val="006C80"/>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xmlns="" id="{9F4986E1-7D3B-4A72-AA83-199E6AB48F11}"/>
              </a:ext>
            </a:extLst>
          </p:cNvPr>
          <p:cNvGrpSpPr/>
          <p:nvPr/>
        </p:nvGrpSpPr>
        <p:grpSpPr>
          <a:xfrm>
            <a:off x="-22806" y="1"/>
            <a:ext cx="1216025" cy="6872368"/>
            <a:chOff x="-9525" y="0"/>
            <a:chExt cx="1216025" cy="6858001"/>
          </a:xfrm>
          <a:gradFill>
            <a:gsLst>
              <a:gs pos="0">
                <a:schemeClr val="bg1">
                  <a:alpha val="5000"/>
                </a:schemeClr>
              </a:gs>
              <a:gs pos="88000">
                <a:srgbClr val="FFFFFF"/>
              </a:gs>
              <a:gs pos="32000">
                <a:schemeClr val="bg1"/>
              </a:gs>
              <a:gs pos="100000">
                <a:srgbClr val="00A2B9">
                  <a:alpha val="0"/>
                </a:srgbClr>
              </a:gs>
            </a:gsLst>
            <a:lin ang="5400000" scaled="0"/>
          </a:gradFill>
        </p:grpSpPr>
        <p:sp>
          <p:nvSpPr>
            <p:cNvPr id="91" name="Rectangle 5">
              <a:extLst>
                <a:ext uri="{FF2B5EF4-FFF2-40B4-BE49-F238E27FC236}">
                  <a16:creationId xmlns:a16="http://schemas.microsoft.com/office/drawing/2014/main" xmlns="" id="{243C35A0-7FC6-4878-9D72-F9A74BAF5545}"/>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92" name="Freeform 6">
              <a:extLst>
                <a:ext uri="{FF2B5EF4-FFF2-40B4-BE49-F238E27FC236}">
                  <a16:creationId xmlns:a16="http://schemas.microsoft.com/office/drawing/2014/main" xmlns="" id="{CFEE167C-9025-4D54-AA7C-5D91535D0D43}"/>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7">
              <a:extLst>
                <a:ext uri="{FF2B5EF4-FFF2-40B4-BE49-F238E27FC236}">
                  <a16:creationId xmlns:a16="http://schemas.microsoft.com/office/drawing/2014/main" xmlns="" id="{5AAE2F70-20BB-4751-A6F8-47CEC088937F}"/>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8">
              <a:extLst>
                <a:ext uri="{FF2B5EF4-FFF2-40B4-BE49-F238E27FC236}">
                  <a16:creationId xmlns:a16="http://schemas.microsoft.com/office/drawing/2014/main" xmlns="" id="{2C8503B5-14ED-4DB3-9264-CF49283FCEBC}"/>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9">
              <a:extLst>
                <a:ext uri="{FF2B5EF4-FFF2-40B4-BE49-F238E27FC236}">
                  <a16:creationId xmlns:a16="http://schemas.microsoft.com/office/drawing/2014/main" xmlns="" id="{2D6416CC-DECE-445F-87FE-4FB96BF7525C}"/>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10">
              <a:extLst>
                <a:ext uri="{FF2B5EF4-FFF2-40B4-BE49-F238E27FC236}">
                  <a16:creationId xmlns:a16="http://schemas.microsoft.com/office/drawing/2014/main" xmlns="" id="{3F437FEF-D2C2-4E86-AF97-D5F689C7245E}"/>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11">
              <a:extLst>
                <a:ext uri="{FF2B5EF4-FFF2-40B4-BE49-F238E27FC236}">
                  <a16:creationId xmlns:a16="http://schemas.microsoft.com/office/drawing/2014/main" xmlns="" id="{88362D2F-854D-459C-AEE5-F32FDB296AF1}"/>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12">
              <a:extLst>
                <a:ext uri="{FF2B5EF4-FFF2-40B4-BE49-F238E27FC236}">
                  <a16:creationId xmlns:a16="http://schemas.microsoft.com/office/drawing/2014/main" xmlns="" id="{9335E1CF-A7BC-4A02-9B14-37E4D84BB98A}"/>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13">
              <a:extLst>
                <a:ext uri="{FF2B5EF4-FFF2-40B4-BE49-F238E27FC236}">
                  <a16:creationId xmlns:a16="http://schemas.microsoft.com/office/drawing/2014/main" xmlns="" id="{0861FD46-49B3-4518-8FE0-108951B755E3}"/>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14">
              <a:extLst>
                <a:ext uri="{FF2B5EF4-FFF2-40B4-BE49-F238E27FC236}">
                  <a16:creationId xmlns:a16="http://schemas.microsoft.com/office/drawing/2014/main" xmlns="" id="{20D45BE3-6707-4401-8835-5153FDBEC4F7}"/>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15">
              <a:extLst>
                <a:ext uri="{FF2B5EF4-FFF2-40B4-BE49-F238E27FC236}">
                  <a16:creationId xmlns:a16="http://schemas.microsoft.com/office/drawing/2014/main" xmlns="" id="{79D51AE0-8BF6-4CB6-9C18-4E45625FEC16}"/>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Line 16">
              <a:extLst>
                <a:ext uri="{FF2B5EF4-FFF2-40B4-BE49-F238E27FC236}">
                  <a16:creationId xmlns:a16="http://schemas.microsoft.com/office/drawing/2014/main" xmlns="" id="{A70F64A4-E2C3-437B-BCEB-43850112274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3" name="Freeform 17">
              <a:extLst>
                <a:ext uri="{FF2B5EF4-FFF2-40B4-BE49-F238E27FC236}">
                  <a16:creationId xmlns:a16="http://schemas.microsoft.com/office/drawing/2014/main" xmlns="" id="{F553501C-7013-477E-AA55-A35444E2FE88}"/>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18">
              <a:extLst>
                <a:ext uri="{FF2B5EF4-FFF2-40B4-BE49-F238E27FC236}">
                  <a16:creationId xmlns:a16="http://schemas.microsoft.com/office/drawing/2014/main" xmlns="" id="{7086DD12-4F69-4808-ACBE-FB0F5AC2A231}"/>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19">
              <a:extLst>
                <a:ext uri="{FF2B5EF4-FFF2-40B4-BE49-F238E27FC236}">
                  <a16:creationId xmlns:a16="http://schemas.microsoft.com/office/drawing/2014/main" xmlns="" id="{019494F8-381A-4C9D-BA18-47F4A34BEDFB}"/>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20">
              <a:extLst>
                <a:ext uri="{FF2B5EF4-FFF2-40B4-BE49-F238E27FC236}">
                  <a16:creationId xmlns:a16="http://schemas.microsoft.com/office/drawing/2014/main" xmlns="" id="{B44F3BCA-90B3-4922-B938-F3BF0CCF5809}"/>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Rectangle 21">
              <a:extLst>
                <a:ext uri="{FF2B5EF4-FFF2-40B4-BE49-F238E27FC236}">
                  <a16:creationId xmlns:a16="http://schemas.microsoft.com/office/drawing/2014/main" xmlns="" id="{1DB64F4E-281B-423D-A0C0-CBAD2EE86EAA}"/>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8" name="Freeform 22">
              <a:extLst>
                <a:ext uri="{FF2B5EF4-FFF2-40B4-BE49-F238E27FC236}">
                  <a16:creationId xmlns:a16="http://schemas.microsoft.com/office/drawing/2014/main" xmlns="" id="{8D73D67F-26F5-49D6-9A1C-46E1BA7979AD}"/>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23">
              <a:extLst>
                <a:ext uri="{FF2B5EF4-FFF2-40B4-BE49-F238E27FC236}">
                  <a16:creationId xmlns:a16="http://schemas.microsoft.com/office/drawing/2014/main" xmlns="" id="{BA7258D5-4A44-4AC8-B399-91CE6EF6E35E}"/>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24">
              <a:extLst>
                <a:ext uri="{FF2B5EF4-FFF2-40B4-BE49-F238E27FC236}">
                  <a16:creationId xmlns:a16="http://schemas.microsoft.com/office/drawing/2014/main" xmlns="" id="{19AA3A95-2D61-4020-86A6-E56672CCF6A3}"/>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25">
              <a:extLst>
                <a:ext uri="{FF2B5EF4-FFF2-40B4-BE49-F238E27FC236}">
                  <a16:creationId xmlns:a16="http://schemas.microsoft.com/office/drawing/2014/main" xmlns="" id="{AC3DC0BD-BB92-42BE-8263-248199B4168F}"/>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26">
              <a:extLst>
                <a:ext uri="{FF2B5EF4-FFF2-40B4-BE49-F238E27FC236}">
                  <a16:creationId xmlns:a16="http://schemas.microsoft.com/office/drawing/2014/main" xmlns="" id="{0C6F3FCC-C814-421F-B1C3-2F2D709DD6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27">
              <a:extLst>
                <a:ext uri="{FF2B5EF4-FFF2-40B4-BE49-F238E27FC236}">
                  <a16:creationId xmlns:a16="http://schemas.microsoft.com/office/drawing/2014/main" xmlns="" id="{4BA8A365-B1B4-4DB4-B957-1D9FA1E04345}"/>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28">
              <a:extLst>
                <a:ext uri="{FF2B5EF4-FFF2-40B4-BE49-F238E27FC236}">
                  <a16:creationId xmlns:a16="http://schemas.microsoft.com/office/drawing/2014/main" xmlns="" id="{ED575D35-A5A9-4AB5-86BF-66822B9507BB}"/>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29">
              <a:extLst>
                <a:ext uri="{FF2B5EF4-FFF2-40B4-BE49-F238E27FC236}">
                  <a16:creationId xmlns:a16="http://schemas.microsoft.com/office/drawing/2014/main" xmlns="" id="{5A0EC0E6-BB8F-4B4D-987E-47DE8F3699C0}"/>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30">
              <a:extLst>
                <a:ext uri="{FF2B5EF4-FFF2-40B4-BE49-F238E27FC236}">
                  <a16:creationId xmlns:a16="http://schemas.microsoft.com/office/drawing/2014/main" xmlns="" id="{72544B1B-1EBE-41C0-BA7A-907DBEA49B2F}"/>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31">
              <a:extLst>
                <a:ext uri="{FF2B5EF4-FFF2-40B4-BE49-F238E27FC236}">
                  <a16:creationId xmlns:a16="http://schemas.microsoft.com/office/drawing/2014/main" xmlns="" id="{212B24A4-FCE9-48B3-9E31-22342B0E543A}"/>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cxnSp>
        <p:nvCxnSpPr>
          <p:cNvPr id="6" name="Straight Connector 5">
            <a:extLst>
              <a:ext uri="{FF2B5EF4-FFF2-40B4-BE49-F238E27FC236}">
                <a16:creationId xmlns:a16="http://schemas.microsoft.com/office/drawing/2014/main" xmlns="" id="{82D13FA4-74B9-4568-8345-4AC23B027097}"/>
              </a:ext>
            </a:extLst>
          </p:cNvPr>
          <p:cNvCxnSpPr/>
          <p:nvPr userDrawn="1"/>
        </p:nvCxnSpPr>
        <p:spPr>
          <a:xfrm>
            <a:off x="-7598" y="9525"/>
            <a:ext cx="12210044" cy="0"/>
          </a:xfrm>
          <a:prstGeom prst="line">
            <a:avLst/>
          </a:prstGeom>
          <a:ln w="44450"/>
        </p:spPr>
        <p:style>
          <a:lnRef idx="1">
            <a:schemeClr val="accent4"/>
          </a:lnRef>
          <a:fillRef idx="0">
            <a:schemeClr val="accent4"/>
          </a:fillRef>
          <a:effectRef idx="0">
            <a:schemeClr val="accent4"/>
          </a:effectRef>
          <a:fontRef idx="minor">
            <a:schemeClr val="tx1"/>
          </a:fontRef>
        </p:style>
      </p:cxnSp>
      <p:sp>
        <p:nvSpPr>
          <p:cNvPr id="8" name="Title 9"/>
          <p:cNvSpPr>
            <a:spLocks noGrp="1"/>
          </p:cNvSpPr>
          <p:nvPr>
            <p:ph type="title"/>
          </p:nvPr>
        </p:nvSpPr>
        <p:spPr>
          <a:xfrm>
            <a:off x="424685" y="278384"/>
            <a:ext cx="11328000" cy="432000"/>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rgbClr val="006C80"/>
                </a:solidFill>
                <a:latin typeface="Agency FB" panose="020B0503020202020204" pitchFamily="34" charset="0"/>
                <a:ea typeface="Agency FB" panose="020B0503020202020204" pitchFamily="34" charset="0"/>
                <a:cs typeface="Arial" charset="0"/>
              </a:defRPr>
            </a:lvl1pPr>
          </a:lstStyle>
          <a:p>
            <a:r>
              <a:rPr lang="en-US" dirty="0"/>
              <a:t>Click to edit page title</a:t>
            </a:r>
          </a:p>
        </p:txBody>
      </p:sp>
      <p:pic>
        <p:nvPicPr>
          <p:cNvPr id="9" name="Graphic 8">
            <a:extLst>
              <a:ext uri="{FF2B5EF4-FFF2-40B4-BE49-F238E27FC236}">
                <a16:creationId xmlns:a16="http://schemas.microsoft.com/office/drawing/2014/main" xmlns="" id="{271AD737-F082-400E-B06A-4FC4E34EB919}"/>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1403558" y="156494"/>
            <a:ext cx="409576" cy="596218"/>
          </a:xfrm>
          <a:prstGeom prst="rect">
            <a:avLst/>
          </a:prstGeom>
        </p:spPr>
      </p:pic>
      <p:sp>
        <p:nvSpPr>
          <p:cNvPr id="13" name="Footer Placeholder 12">
            <a:extLst>
              <a:ext uri="{FF2B5EF4-FFF2-40B4-BE49-F238E27FC236}">
                <a16:creationId xmlns:a16="http://schemas.microsoft.com/office/drawing/2014/main" xmlns="" id="{37F3E873-2FC8-454F-B708-19EB4126C14E}"/>
              </a:ext>
            </a:extLst>
          </p:cNvPr>
          <p:cNvSpPr>
            <a:spLocks noGrp="1"/>
          </p:cNvSpPr>
          <p:nvPr>
            <p:ph type="ftr" sz="quarter" idx="14"/>
          </p:nvPr>
        </p:nvSpPr>
        <p:spPr>
          <a:xfrm>
            <a:off x="5487790" y="6534915"/>
            <a:ext cx="6034263" cy="295062"/>
          </a:xfrm>
        </p:spPr>
        <p:txBody>
          <a:bodyPr/>
          <a:lstStyle>
            <a:lvl1pPr algn="r">
              <a:defRPr>
                <a:solidFill>
                  <a:srgbClr val="006C80"/>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6C80"/>
                </a:solidFill>
                <a:effectLst/>
                <a:uLnTx/>
                <a:uFillTx/>
                <a:latin typeface="Calibri"/>
                <a:ea typeface="+mn-ea"/>
                <a:cs typeface="+mn-cs"/>
              </a:rPr>
              <a:t>Change your text at "Header &amp; Footer" menu</a:t>
            </a:r>
            <a:endParaRPr kumimoji="0" lang="en-US" sz="1200" b="0" i="1" u="none" strike="noStrike" kern="1200" cap="none" spc="0" normalizeH="0" baseline="0" noProof="0" dirty="0">
              <a:ln>
                <a:noFill/>
              </a:ln>
              <a:solidFill>
                <a:srgbClr val="006C80"/>
              </a:solidFill>
              <a:effectLst/>
              <a:uLnTx/>
              <a:uFillTx/>
              <a:latin typeface="Calibri"/>
              <a:ea typeface="+mn-ea"/>
              <a:cs typeface="+mn-cs"/>
            </a:endParaRPr>
          </a:p>
        </p:txBody>
      </p:sp>
      <p:sp>
        <p:nvSpPr>
          <p:cNvPr id="14" name="Slide Number Placeholder 13">
            <a:extLst>
              <a:ext uri="{FF2B5EF4-FFF2-40B4-BE49-F238E27FC236}">
                <a16:creationId xmlns:a16="http://schemas.microsoft.com/office/drawing/2014/main" xmlns="" id="{ACFED4BE-6F66-4D5D-8BE2-13B302540D12}"/>
              </a:ext>
            </a:extLst>
          </p:cNvPr>
          <p:cNvSpPr>
            <a:spLocks noGrp="1"/>
          </p:cNvSpPr>
          <p:nvPr>
            <p:ph type="sldNum"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0" i="0" u="none" strike="noStrike" kern="1200" cap="none" spc="0" normalizeH="0" baseline="0" noProof="0" smtClean="0">
                <a:ln>
                  <a:noFill/>
                </a:ln>
                <a:solidFill>
                  <a:srgbClr val="006C80"/>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srgbClr val="006C80"/>
              </a:solidFill>
              <a:effectLst/>
              <a:uLnTx/>
              <a:uFillTx/>
              <a:latin typeface="Myriad Pro" panose="020B0503030403020204"/>
              <a:ea typeface="+mn-ea"/>
              <a:cs typeface="+mn-cs"/>
            </a:endParaRPr>
          </a:p>
        </p:txBody>
      </p:sp>
      <p:pic>
        <p:nvPicPr>
          <p:cNvPr id="7" name="Picture 6">
            <a:extLst>
              <a:ext uri="{FF2B5EF4-FFF2-40B4-BE49-F238E27FC236}">
                <a16:creationId xmlns:a16="http://schemas.microsoft.com/office/drawing/2014/main" xmlns="" id="{2E4B8B1A-31C1-40D0-BF7D-2141D4C4E070}"/>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48231"/>
          <a:stretch/>
        </p:blipFill>
        <p:spPr>
          <a:xfrm>
            <a:off x="2319" y="6010546"/>
            <a:ext cx="5446529" cy="846743"/>
          </a:xfrm>
          <a:prstGeom prst="rect">
            <a:avLst/>
          </a:prstGeom>
        </p:spPr>
      </p:pic>
      <p:sp>
        <p:nvSpPr>
          <p:cNvPr id="5" name="Rectangle 4"/>
          <p:cNvSpPr/>
          <p:nvPr/>
        </p:nvSpPr>
        <p:spPr>
          <a:xfrm>
            <a:off x="440912" y="670187"/>
            <a:ext cx="1155700" cy="47625"/>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550962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age4">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 name="Picture 2" descr="F:\PLN 2018-\WORK\GAMBAR\50-Beautiful-and-Minimalist-Presentation-Backgrounds-037.jpg">
            <a:extLst>
              <a:ext uri="{FF2B5EF4-FFF2-40B4-BE49-F238E27FC236}">
                <a16:creationId xmlns:a16="http://schemas.microsoft.com/office/drawing/2014/main" xmlns="" id="{B438EBC5-19EC-4419-A195-861FBC2C61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4" y="-1896"/>
            <a:ext cx="1218444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3"/>
          </p:nvPr>
        </p:nvSpPr>
        <p:spPr>
          <a:xfrm>
            <a:off x="272470" y="1008993"/>
            <a:ext cx="11564268"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a:extLst>
              <a:ext uri="{FF2B5EF4-FFF2-40B4-BE49-F238E27FC236}">
                <a16:creationId xmlns:a16="http://schemas.microsoft.com/office/drawing/2014/main" xmlns="" id="{C933F582-0922-472E-8C0E-81607025D8A6}"/>
              </a:ext>
            </a:extLst>
          </p:cNvPr>
          <p:cNvGrpSpPr/>
          <p:nvPr userDrawn="1"/>
        </p:nvGrpSpPr>
        <p:grpSpPr>
          <a:xfrm>
            <a:off x="10766490" y="47056"/>
            <a:ext cx="1453493" cy="6507202"/>
            <a:chOff x="10766490" y="3165"/>
            <a:chExt cx="1453493" cy="6527837"/>
          </a:xfrm>
          <a:solidFill>
            <a:schemeClr val="bg1"/>
          </a:solidFill>
        </p:grpSpPr>
        <p:sp>
          <p:nvSpPr>
            <p:cNvPr id="24" name="Rectangle 5">
              <a:extLst>
                <a:ext uri="{FF2B5EF4-FFF2-40B4-BE49-F238E27FC236}">
                  <a16:creationId xmlns:a16="http://schemas.microsoft.com/office/drawing/2014/main" xmlns=""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xmlns=""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xmlns=""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xmlns=""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xmlns=""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xmlns=""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xmlns=""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xmlns=""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xmlns=""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xmlns=""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xmlns=""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xmlns=""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xmlns=""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xmlns=""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xmlns=""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xmlns=""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xmlns=""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xmlns=""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xmlns=""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xmlns=""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xmlns=""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xmlns=""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xmlns=""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xmlns=""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xmlns=""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xmlns=""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xmlns=""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xmlns=""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xmlns=""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xmlns=""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xmlns=""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xmlns=""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79" name="Group 78">
            <a:extLst>
              <a:ext uri="{FF2B5EF4-FFF2-40B4-BE49-F238E27FC236}">
                <a16:creationId xmlns:a16="http://schemas.microsoft.com/office/drawing/2014/main" xmlns="" id="{9F4986E1-7D3B-4A72-AA83-199E6AB48F11}"/>
              </a:ext>
            </a:extLst>
          </p:cNvPr>
          <p:cNvGrpSpPr/>
          <p:nvPr/>
        </p:nvGrpSpPr>
        <p:grpSpPr>
          <a:xfrm>
            <a:off x="-22806" y="1"/>
            <a:ext cx="1216025" cy="6872368"/>
            <a:chOff x="-9525" y="0"/>
            <a:chExt cx="1216025" cy="6858001"/>
          </a:xfrm>
          <a:gradFill>
            <a:gsLst>
              <a:gs pos="0">
                <a:schemeClr val="bg1">
                  <a:alpha val="5000"/>
                </a:schemeClr>
              </a:gs>
              <a:gs pos="88000">
                <a:srgbClr val="FFFFFF"/>
              </a:gs>
              <a:gs pos="32000">
                <a:schemeClr val="bg1"/>
              </a:gs>
              <a:gs pos="100000">
                <a:srgbClr val="00A2B9">
                  <a:alpha val="0"/>
                </a:srgbClr>
              </a:gs>
            </a:gsLst>
            <a:lin ang="5400000" scaled="0"/>
          </a:gradFill>
        </p:grpSpPr>
        <p:sp>
          <p:nvSpPr>
            <p:cNvPr id="91" name="Rectangle 5">
              <a:extLst>
                <a:ext uri="{FF2B5EF4-FFF2-40B4-BE49-F238E27FC236}">
                  <a16:creationId xmlns:a16="http://schemas.microsoft.com/office/drawing/2014/main" xmlns="" id="{243C35A0-7FC6-4878-9D72-F9A74BAF5545}"/>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92" name="Freeform 6">
              <a:extLst>
                <a:ext uri="{FF2B5EF4-FFF2-40B4-BE49-F238E27FC236}">
                  <a16:creationId xmlns:a16="http://schemas.microsoft.com/office/drawing/2014/main" xmlns="" id="{CFEE167C-9025-4D54-AA7C-5D91535D0D43}"/>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7">
              <a:extLst>
                <a:ext uri="{FF2B5EF4-FFF2-40B4-BE49-F238E27FC236}">
                  <a16:creationId xmlns:a16="http://schemas.microsoft.com/office/drawing/2014/main" xmlns="" id="{5AAE2F70-20BB-4751-A6F8-47CEC088937F}"/>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8">
              <a:extLst>
                <a:ext uri="{FF2B5EF4-FFF2-40B4-BE49-F238E27FC236}">
                  <a16:creationId xmlns:a16="http://schemas.microsoft.com/office/drawing/2014/main" xmlns="" id="{2C8503B5-14ED-4DB3-9264-CF49283FCEBC}"/>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9">
              <a:extLst>
                <a:ext uri="{FF2B5EF4-FFF2-40B4-BE49-F238E27FC236}">
                  <a16:creationId xmlns:a16="http://schemas.microsoft.com/office/drawing/2014/main" xmlns="" id="{2D6416CC-DECE-445F-87FE-4FB96BF7525C}"/>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10">
              <a:extLst>
                <a:ext uri="{FF2B5EF4-FFF2-40B4-BE49-F238E27FC236}">
                  <a16:creationId xmlns:a16="http://schemas.microsoft.com/office/drawing/2014/main" xmlns="" id="{3F437FEF-D2C2-4E86-AF97-D5F689C7245E}"/>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11">
              <a:extLst>
                <a:ext uri="{FF2B5EF4-FFF2-40B4-BE49-F238E27FC236}">
                  <a16:creationId xmlns:a16="http://schemas.microsoft.com/office/drawing/2014/main" xmlns="" id="{88362D2F-854D-459C-AEE5-F32FDB296AF1}"/>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12">
              <a:extLst>
                <a:ext uri="{FF2B5EF4-FFF2-40B4-BE49-F238E27FC236}">
                  <a16:creationId xmlns:a16="http://schemas.microsoft.com/office/drawing/2014/main" xmlns="" id="{9335E1CF-A7BC-4A02-9B14-37E4D84BB98A}"/>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13">
              <a:extLst>
                <a:ext uri="{FF2B5EF4-FFF2-40B4-BE49-F238E27FC236}">
                  <a16:creationId xmlns:a16="http://schemas.microsoft.com/office/drawing/2014/main" xmlns="" id="{0861FD46-49B3-4518-8FE0-108951B755E3}"/>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14">
              <a:extLst>
                <a:ext uri="{FF2B5EF4-FFF2-40B4-BE49-F238E27FC236}">
                  <a16:creationId xmlns:a16="http://schemas.microsoft.com/office/drawing/2014/main" xmlns="" id="{20D45BE3-6707-4401-8835-5153FDBEC4F7}"/>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15">
              <a:extLst>
                <a:ext uri="{FF2B5EF4-FFF2-40B4-BE49-F238E27FC236}">
                  <a16:creationId xmlns:a16="http://schemas.microsoft.com/office/drawing/2014/main" xmlns="" id="{79D51AE0-8BF6-4CB6-9C18-4E45625FEC16}"/>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Line 16">
              <a:extLst>
                <a:ext uri="{FF2B5EF4-FFF2-40B4-BE49-F238E27FC236}">
                  <a16:creationId xmlns:a16="http://schemas.microsoft.com/office/drawing/2014/main" xmlns="" id="{A70F64A4-E2C3-437B-BCEB-43850112274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3" name="Freeform 17">
              <a:extLst>
                <a:ext uri="{FF2B5EF4-FFF2-40B4-BE49-F238E27FC236}">
                  <a16:creationId xmlns:a16="http://schemas.microsoft.com/office/drawing/2014/main" xmlns="" id="{F553501C-7013-477E-AA55-A35444E2FE88}"/>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18">
              <a:extLst>
                <a:ext uri="{FF2B5EF4-FFF2-40B4-BE49-F238E27FC236}">
                  <a16:creationId xmlns:a16="http://schemas.microsoft.com/office/drawing/2014/main" xmlns="" id="{7086DD12-4F69-4808-ACBE-FB0F5AC2A231}"/>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19">
              <a:extLst>
                <a:ext uri="{FF2B5EF4-FFF2-40B4-BE49-F238E27FC236}">
                  <a16:creationId xmlns:a16="http://schemas.microsoft.com/office/drawing/2014/main" xmlns="" id="{019494F8-381A-4C9D-BA18-47F4A34BEDFB}"/>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20">
              <a:extLst>
                <a:ext uri="{FF2B5EF4-FFF2-40B4-BE49-F238E27FC236}">
                  <a16:creationId xmlns:a16="http://schemas.microsoft.com/office/drawing/2014/main" xmlns="" id="{B44F3BCA-90B3-4922-B938-F3BF0CCF5809}"/>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Rectangle 21">
              <a:extLst>
                <a:ext uri="{FF2B5EF4-FFF2-40B4-BE49-F238E27FC236}">
                  <a16:creationId xmlns:a16="http://schemas.microsoft.com/office/drawing/2014/main" xmlns="" id="{1DB64F4E-281B-423D-A0C0-CBAD2EE86EAA}"/>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8" name="Freeform 22">
              <a:extLst>
                <a:ext uri="{FF2B5EF4-FFF2-40B4-BE49-F238E27FC236}">
                  <a16:creationId xmlns:a16="http://schemas.microsoft.com/office/drawing/2014/main" xmlns="" id="{8D73D67F-26F5-49D6-9A1C-46E1BA7979AD}"/>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23">
              <a:extLst>
                <a:ext uri="{FF2B5EF4-FFF2-40B4-BE49-F238E27FC236}">
                  <a16:creationId xmlns:a16="http://schemas.microsoft.com/office/drawing/2014/main" xmlns="" id="{BA7258D5-4A44-4AC8-B399-91CE6EF6E35E}"/>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24">
              <a:extLst>
                <a:ext uri="{FF2B5EF4-FFF2-40B4-BE49-F238E27FC236}">
                  <a16:creationId xmlns:a16="http://schemas.microsoft.com/office/drawing/2014/main" xmlns="" id="{19AA3A95-2D61-4020-86A6-E56672CCF6A3}"/>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25">
              <a:extLst>
                <a:ext uri="{FF2B5EF4-FFF2-40B4-BE49-F238E27FC236}">
                  <a16:creationId xmlns:a16="http://schemas.microsoft.com/office/drawing/2014/main" xmlns="" id="{AC3DC0BD-BB92-42BE-8263-248199B4168F}"/>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26">
              <a:extLst>
                <a:ext uri="{FF2B5EF4-FFF2-40B4-BE49-F238E27FC236}">
                  <a16:creationId xmlns:a16="http://schemas.microsoft.com/office/drawing/2014/main" xmlns="" id="{0C6F3FCC-C814-421F-B1C3-2F2D709DD6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27">
              <a:extLst>
                <a:ext uri="{FF2B5EF4-FFF2-40B4-BE49-F238E27FC236}">
                  <a16:creationId xmlns:a16="http://schemas.microsoft.com/office/drawing/2014/main" xmlns="" id="{4BA8A365-B1B4-4DB4-B957-1D9FA1E04345}"/>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28">
              <a:extLst>
                <a:ext uri="{FF2B5EF4-FFF2-40B4-BE49-F238E27FC236}">
                  <a16:creationId xmlns:a16="http://schemas.microsoft.com/office/drawing/2014/main" xmlns="" id="{ED575D35-A5A9-4AB5-86BF-66822B9507BB}"/>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29">
              <a:extLst>
                <a:ext uri="{FF2B5EF4-FFF2-40B4-BE49-F238E27FC236}">
                  <a16:creationId xmlns:a16="http://schemas.microsoft.com/office/drawing/2014/main" xmlns="" id="{5A0EC0E6-BB8F-4B4D-987E-47DE8F3699C0}"/>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30">
              <a:extLst>
                <a:ext uri="{FF2B5EF4-FFF2-40B4-BE49-F238E27FC236}">
                  <a16:creationId xmlns:a16="http://schemas.microsoft.com/office/drawing/2014/main" xmlns="" id="{72544B1B-1EBE-41C0-BA7A-907DBEA49B2F}"/>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31">
              <a:extLst>
                <a:ext uri="{FF2B5EF4-FFF2-40B4-BE49-F238E27FC236}">
                  <a16:creationId xmlns:a16="http://schemas.microsoft.com/office/drawing/2014/main" xmlns="" id="{212B24A4-FCE9-48B3-9E31-22342B0E543A}"/>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cxnSp>
        <p:nvCxnSpPr>
          <p:cNvPr id="6" name="Straight Connector 5">
            <a:extLst>
              <a:ext uri="{FF2B5EF4-FFF2-40B4-BE49-F238E27FC236}">
                <a16:creationId xmlns:a16="http://schemas.microsoft.com/office/drawing/2014/main" xmlns="" id="{82D13FA4-74B9-4568-8345-4AC23B027097}"/>
              </a:ext>
            </a:extLst>
          </p:cNvPr>
          <p:cNvCxnSpPr/>
          <p:nvPr userDrawn="1"/>
        </p:nvCxnSpPr>
        <p:spPr>
          <a:xfrm>
            <a:off x="-7598" y="24155"/>
            <a:ext cx="12210044" cy="0"/>
          </a:xfrm>
          <a:prstGeom prst="line">
            <a:avLst/>
          </a:prstGeom>
          <a:ln w="63500"/>
        </p:spPr>
        <p:style>
          <a:lnRef idx="1">
            <a:schemeClr val="accent4"/>
          </a:lnRef>
          <a:fillRef idx="0">
            <a:schemeClr val="accent4"/>
          </a:fillRef>
          <a:effectRef idx="0">
            <a:schemeClr val="accent4"/>
          </a:effectRef>
          <a:fontRef idx="minor">
            <a:schemeClr val="tx1"/>
          </a:fontRef>
        </p:style>
      </p:cxnSp>
      <p:sp>
        <p:nvSpPr>
          <p:cNvPr id="8" name="Title 9"/>
          <p:cNvSpPr>
            <a:spLocks noGrp="1"/>
          </p:cNvSpPr>
          <p:nvPr>
            <p:ph type="title"/>
          </p:nvPr>
        </p:nvSpPr>
        <p:spPr>
          <a:xfrm>
            <a:off x="424685" y="278383"/>
            <a:ext cx="11328000" cy="432000"/>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rgbClr val="006C80"/>
                </a:solidFill>
                <a:latin typeface="Agency FB" panose="020B0503020202020204" pitchFamily="34" charset="0"/>
                <a:ea typeface="Agency FB" panose="020B0503020202020204" pitchFamily="34" charset="0"/>
                <a:cs typeface="Arial" charset="0"/>
              </a:defRPr>
            </a:lvl1pPr>
          </a:lstStyle>
          <a:p>
            <a:r>
              <a:rPr lang="en-US" dirty="0"/>
              <a:t>Click to edit page title</a:t>
            </a:r>
          </a:p>
        </p:txBody>
      </p:sp>
      <p:pic>
        <p:nvPicPr>
          <p:cNvPr id="9" name="Graphic 8">
            <a:extLst>
              <a:ext uri="{FF2B5EF4-FFF2-40B4-BE49-F238E27FC236}">
                <a16:creationId xmlns:a16="http://schemas.microsoft.com/office/drawing/2014/main" xmlns="" id="{271AD737-F082-400E-B06A-4FC4E34EB919}"/>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1403558" y="156494"/>
            <a:ext cx="409576" cy="596218"/>
          </a:xfrm>
          <a:prstGeom prst="rect">
            <a:avLst/>
          </a:prstGeom>
        </p:spPr>
      </p:pic>
      <p:cxnSp>
        <p:nvCxnSpPr>
          <p:cNvPr id="10" name="Straight Connector 9">
            <a:extLst>
              <a:ext uri="{FF2B5EF4-FFF2-40B4-BE49-F238E27FC236}">
                <a16:creationId xmlns:a16="http://schemas.microsoft.com/office/drawing/2014/main" xmlns="" id="{B146293E-D65B-4A80-BEF9-982025C7AB57}"/>
              </a:ext>
            </a:extLst>
          </p:cNvPr>
          <p:cNvCxnSpPr>
            <a:cxnSpLocks/>
          </p:cNvCxnSpPr>
          <p:nvPr userDrawn="1"/>
        </p:nvCxnSpPr>
        <p:spPr>
          <a:xfrm>
            <a:off x="5266944" y="6545579"/>
            <a:ext cx="6919490" cy="0"/>
          </a:xfrm>
          <a:prstGeom prst="line">
            <a:avLst/>
          </a:prstGeom>
          <a:ln w="12700">
            <a:solidFill>
              <a:srgbClr val="009DB4"/>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xmlns="" id="{8D8CB9CA-92C9-4555-8280-DC52FD9C6937}"/>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1157050" y="6573952"/>
            <a:ext cx="575310" cy="242772"/>
          </a:xfrm>
          <a:prstGeom prst="rect">
            <a:avLst/>
          </a:prstGeom>
        </p:spPr>
      </p:pic>
      <p:pic>
        <p:nvPicPr>
          <p:cNvPr id="7" name="Picture 6">
            <a:extLst>
              <a:ext uri="{FF2B5EF4-FFF2-40B4-BE49-F238E27FC236}">
                <a16:creationId xmlns:a16="http://schemas.microsoft.com/office/drawing/2014/main" xmlns="" id="{2E4B8B1A-31C1-40D0-BF7D-2141D4C4E070}"/>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l="48231"/>
          <a:stretch/>
        </p:blipFill>
        <p:spPr>
          <a:xfrm>
            <a:off x="2319" y="6010546"/>
            <a:ext cx="5446529" cy="846743"/>
          </a:xfrm>
          <a:prstGeom prst="rect">
            <a:avLst/>
          </a:prstGeom>
        </p:spPr>
      </p:pic>
      <p:sp>
        <p:nvSpPr>
          <p:cNvPr id="31" name="Footer Placeholder 30">
            <a:extLst>
              <a:ext uri="{FF2B5EF4-FFF2-40B4-BE49-F238E27FC236}">
                <a16:creationId xmlns:a16="http://schemas.microsoft.com/office/drawing/2014/main" xmlns="" id="{0D2D13B2-21AC-46B7-AB50-804810F050D3}"/>
              </a:ext>
            </a:extLst>
          </p:cNvPr>
          <p:cNvSpPr>
            <a:spLocks noGrp="1"/>
          </p:cNvSpPr>
          <p:nvPr>
            <p:ph type="ftr" sz="quarter" idx="14"/>
          </p:nvPr>
        </p:nvSpPr>
        <p:spPr>
          <a:xfrm>
            <a:off x="5415216" y="6555442"/>
            <a:ext cx="5664000" cy="29506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6C80"/>
                </a:solidFill>
                <a:effectLst/>
                <a:uLnTx/>
                <a:uFillTx/>
                <a:latin typeface="Calibri"/>
                <a:ea typeface="+mn-ea"/>
                <a:cs typeface="+mn-cs"/>
              </a:rPr>
              <a:t>Change your text at "Header &amp; Footer" menu</a:t>
            </a:r>
            <a:endParaRPr kumimoji="0" lang="en-US" sz="1200" b="0" i="1" u="none" strike="noStrike" kern="1200" cap="none" spc="0" normalizeH="0" baseline="0" noProof="0" dirty="0">
              <a:ln>
                <a:noFill/>
              </a:ln>
              <a:solidFill>
                <a:srgbClr val="006C80"/>
              </a:solidFill>
              <a:effectLst/>
              <a:uLnTx/>
              <a:uFillTx/>
              <a:latin typeface="Calibri"/>
              <a:ea typeface="+mn-ea"/>
              <a:cs typeface="+mn-cs"/>
            </a:endParaRPr>
          </a:p>
        </p:txBody>
      </p:sp>
      <p:sp>
        <p:nvSpPr>
          <p:cNvPr id="32" name="Slide Number Placeholder 31">
            <a:extLst>
              <a:ext uri="{FF2B5EF4-FFF2-40B4-BE49-F238E27FC236}">
                <a16:creationId xmlns:a16="http://schemas.microsoft.com/office/drawing/2014/main" xmlns="" id="{260DCC43-E354-4F65-AAF8-B21720016D6F}"/>
              </a:ext>
            </a:extLst>
          </p:cNvPr>
          <p:cNvSpPr>
            <a:spLocks noGrp="1"/>
          </p:cNvSpPr>
          <p:nvPr>
            <p:ph type="sldNum"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0" i="0" u="none" strike="noStrike" kern="1200" cap="none" spc="0" normalizeH="0" baseline="0" noProof="0" smtClean="0">
                <a:ln>
                  <a:noFill/>
                </a:ln>
                <a:solidFill>
                  <a:srgbClr val="006C80"/>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srgbClr val="006C80"/>
              </a:solidFill>
              <a:effectLst/>
              <a:uLnTx/>
              <a:uFillTx/>
              <a:latin typeface="Myriad Pro" panose="020B0503030403020204"/>
              <a:ea typeface="+mn-ea"/>
              <a:cs typeface="+mn-cs"/>
            </a:endParaRPr>
          </a:p>
        </p:txBody>
      </p:sp>
      <p:sp>
        <p:nvSpPr>
          <p:cNvPr id="5" name="Rectangle 4"/>
          <p:cNvSpPr/>
          <p:nvPr/>
        </p:nvSpPr>
        <p:spPr>
          <a:xfrm>
            <a:off x="440912" y="670187"/>
            <a:ext cx="1155700" cy="47625"/>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069751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 name="Picture 2" descr="F:\PLN 2018-\WORK\GAMBAR\50-Beautiful-and-Minimalist-Presentation-Backgrounds-037.jpg">
            <a:extLst>
              <a:ext uri="{FF2B5EF4-FFF2-40B4-BE49-F238E27FC236}">
                <a16:creationId xmlns:a16="http://schemas.microsoft.com/office/drawing/2014/main" xmlns="" id="{B438EBC5-19EC-4419-A195-861FBC2C61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09" y="-1896"/>
            <a:ext cx="12210044"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xmlns="" id="{C933F582-0922-472E-8C0E-81607025D8A6}"/>
              </a:ext>
            </a:extLst>
          </p:cNvPr>
          <p:cNvGrpSpPr/>
          <p:nvPr userDrawn="1"/>
        </p:nvGrpSpPr>
        <p:grpSpPr>
          <a:xfrm>
            <a:off x="10766490" y="3165"/>
            <a:ext cx="1453493" cy="6527837"/>
            <a:chOff x="10766490" y="3165"/>
            <a:chExt cx="1453493" cy="6527837"/>
          </a:xfrm>
          <a:gradFill flip="none" rotWithShape="1">
            <a:gsLst>
              <a:gs pos="1770">
                <a:schemeClr val="bg1"/>
              </a:gs>
              <a:gs pos="98230">
                <a:schemeClr val="bg1"/>
              </a:gs>
            </a:gsLst>
            <a:lin ang="5400000" scaled="0"/>
            <a:tileRect/>
          </a:gradFill>
        </p:grpSpPr>
        <p:sp>
          <p:nvSpPr>
            <p:cNvPr id="24" name="Rectangle 5">
              <a:extLst>
                <a:ext uri="{FF2B5EF4-FFF2-40B4-BE49-F238E27FC236}">
                  <a16:creationId xmlns:a16="http://schemas.microsoft.com/office/drawing/2014/main" xmlns=""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xmlns=""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xmlns=""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xmlns=""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xmlns=""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xmlns=""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xmlns=""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xmlns=""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xmlns=""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xmlns=""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xmlns=""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xmlns=""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xmlns=""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xmlns=""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xmlns=""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xmlns=""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xmlns=""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xmlns=""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xmlns=""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xmlns=""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xmlns=""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xmlns=""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xmlns=""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xmlns=""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xmlns=""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xmlns=""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xmlns=""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xmlns=""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xmlns=""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xmlns=""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xmlns=""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xmlns=""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9" name="Flowchart: Data 8">
            <a:extLst>
              <a:ext uri="{FF2B5EF4-FFF2-40B4-BE49-F238E27FC236}">
                <a16:creationId xmlns:a16="http://schemas.microsoft.com/office/drawing/2014/main" xmlns="" id="{95C8C5ED-3F16-49B4-BC67-D44B5BDEA972}"/>
              </a:ext>
            </a:extLst>
          </p:cNvPr>
          <p:cNvSpPr/>
          <p:nvPr userDrawn="1"/>
        </p:nvSpPr>
        <p:spPr>
          <a:xfrm>
            <a:off x="-8647" y="-31772"/>
            <a:ext cx="6822774" cy="689407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7 w 8000"/>
              <a:gd name="connsiteY0" fmla="*/ 10075 h 10075"/>
              <a:gd name="connsiteX1" fmla="*/ 0 w 8000"/>
              <a:gd name="connsiteY1" fmla="*/ 0 h 10075"/>
              <a:gd name="connsiteX2" fmla="*/ 8000 w 8000"/>
              <a:gd name="connsiteY2" fmla="*/ 0 h 10075"/>
              <a:gd name="connsiteX3" fmla="*/ 6000 w 8000"/>
              <a:gd name="connsiteY3" fmla="*/ 10000 h 10075"/>
              <a:gd name="connsiteX4" fmla="*/ 7 w 8000"/>
              <a:gd name="connsiteY4" fmla="*/ 10075 h 10075"/>
              <a:gd name="connsiteX0" fmla="*/ 9 w 10000"/>
              <a:gd name="connsiteY0" fmla="*/ 10000 h 10009"/>
              <a:gd name="connsiteX1" fmla="*/ 0 w 10000"/>
              <a:gd name="connsiteY1" fmla="*/ 0 h 10009"/>
              <a:gd name="connsiteX2" fmla="*/ 10000 w 10000"/>
              <a:gd name="connsiteY2" fmla="*/ 0 h 10009"/>
              <a:gd name="connsiteX3" fmla="*/ 7481 w 10000"/>
              <a:gd name="connsiteY3" fmla="*/ 10009 h 10009"/>
              <a:gd name="connsiteX4" fmla="*/ 9 w 10000"/>
              <a:gd name="connsiteY4" fmla="*/ 10000 h 1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9">
                <a:moveTo>
                  <a:pt x="9" y="10000"/>
                </a:moveTo>
                <a:cubicBezTo>
                  <a:pt x="6" y="6667"/>
                  <a:pt x="3" y="3333"/>
                  <a:pt x="0" y="0"/>
                </a:cubicBezTo>
                <a:lnTo>
                  <a:pt x="10000" y="0"/>
                </a:lnTo>
                <a:lnTo>
                  <a:pt x="7481" y="10009"/>
                </a:lnTo>
                <a:lnTo>
                  <a:pt x="9" y="10000"/>
                </a:lnTo>
                <a:close/>
              </a:path>
            </a:pathLst>
          </a:custGeom>
          <a:gradFill flip="none" rotWithShape="1">
            <a:gsLst>
              <a:gs pos="74000">
                <a:srgbClr val="00CCFF">
                  <a:alpha val="37000"/>
                </a:srgbClr>
              </a:gs>
              <a:gs pos="21000">
                <a:srgbClr val="228B96">
                  <a:lumMod val="91000"/>
                  <a:lumOff val="9000"/>
                </a:srgb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 name="Straight Connector 5">
            <a:extLst>
              <a:ext uri="{FF2B5EF4-FFF2-40B4-BE49-F238E27FC236}">
                <a16:creationId xmlns:a16="http://schemas.microsoft.com/office/drawing/2014/main" xmlns="" id="{82D13FA4-74B9-4568-8345-4AC23B027097}"/>
              </a:ext>
            </a:extLst>
          </p:cNvPr>
          <p:cNvCxnSpPr/>
          <p:nvPr userDrawn="1"/>
        </p:nvCxnSpPr>
        <p:spPr>
          <a:xfrm>
            <a:off x="-7598" y="24155"/>
            <a:ext cx="12210044" cy="0"/>
          </a:xfrm>
          <a:prstGeom prst="line">
            <a:avLst/>
          </a:prstGeom>
          <a:ln w="63500"/>
        </p:spPr>
        <p:style>
          <a:lnRef idx="1">
            <a:schemeClr val="accent4"/>
          </a:lnRef>
          <a:fillRef idx="0">
            <a:schemeClr val="accent4"/>
          </a:fillRef>
          <a:effectRef idx="0">
            <a:schemeClr val="accent4"/>
          </a:effectRef>
          <a:fontRef idx="minor">
            <a:schemeClr val="tx1"/>
          </a:fontRef>
        </p:style>
      </p:cxnSp>
      <p:sp>
        <p:nvSpPr>
          <p:cNvPr id="8" name="Title 9"/>
          <p:cNvSpPr>
            <a:spLocks noGrp="1"/>
          </p:cNvSpPr>
          <p:nvPr>
            <p:ph type="title"/>
          </p:nvPr>
        </p:nvSpPr>
        <p:spPr>
          <a:xfrm>
            <a:off x="3340189" y="274637"/>
            <a:ext cx="3097187" cy="627359"/>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chemeClr val="tx1"/>
                </a:solidFill>
                <a:effectLst>
                  <a:outerShdw blurRad="38100" dist="38100" dir="2700000" algn="tl">
                    <a:srgbClr val="000000">
                      <a:alpha val="43137"/>
                    </a:srgbClr>
                  </a:outerShdw>
                </a:effectLst>
                <a:latin typeface="Agency FB" panose="020B0503020202020204" pitchFamily="34" charset="0"/>
                <a:ea typeface="Agency FB" panose="020B0503020202020204" pitchFamily="34" charset="0"/>
                <a:cs typeface="Arial" charset="0"/>
              </a:defRPr>
            </a:lvl1pPr>
          </a:lstStyle>
          <a:p>
            <a:r>
              <a:rPr lang="en-US" dirty="0"/>
              <a:t>Click to edit page title</a:t>
            </a:r>
          </a:p>
        </p:txBody>
      </p:sp>
      <p:pic>
        <p:nvPicPr>
          <p:cNvPr id="10" name="Picture 9" descr="Hasil gambar untuk pln logo png">
            <a:extLst>
              <a:ext uri="{FF2B5EF4-FFF2-40B4-BE49-F238E27FC236}">
                <a16:creationId xmlns:a16="http://schemas.microsoft.com/office/drawing/2014/main" xmlns="" id="{5274A072-61AD-468A-994B-E726F4342A5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429904" y="125356"/>
            <a:ext cx="1345645" cy="4825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xmlns="" id="{5F3C69D6-4961-4750-9919-3AF4EB1833EA}"/>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48231"/>
          <a:stretch/>
        </p:blipFill>
        <p:spPr>
          <a:xfrm flipH="1">
            <a:off x="7525682" y="6055711"/>
            <a:ext cx="4682067" cy="802289"/>
          </a:xfrm>
          <a:prstGeom prst="rect">
            <a:avLst/>
          </a:prstGeom>
        </p:spPr>
      </p:pic>
      <p:sp>
        <p:nvSpPr>
          <p:cNvPr id="3" name="Text Placeholder 2"/>
          <p:cNvSpPr>
            <a:spLocks noGrp="1"/>
          </p:cNvSpPr>
          <p:nvPr>
            <p:ph type="body" sz="quarter" idx="13"/>
          </p:nvPr>
        </p:nvSpPr>
        <p:spPr>
          <a:xfrm>
            <a:off x="6699274" y="1008993"/>
            <a:ext cx="5137463"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xmlns="" id="{B6A5B524-9FBA-40A9-BCC6-48CA48161695}"/>
              </a:ext>
            </a:extLst>
          </p:cNvPr>
          <p:cNvSpPr>
            <a:spLocks noGrp="1"/>
          </p:cNvSpPr>
          <p:nvPr>
            <p:ph type="pic" sz="quarter" idx="14"/>
          </p:nvPr>
        </p:nvSpPr>
        <p:spPr>
          <a:xfrm>
            <a:off x="311150" y="893875"/>
            <a:ext cx="2725738" cy="2543383"/>
          </a:xfrm>
          <a:prstGeom prst="rect">
            <a:avLst/>
          </a:prstGeom>
        </p:spPr>
        <p:txBody>
          <a:bodyPr/>
          <a:lstStyle/>
          <a:p>
            <a:endParaRPr lang="en-ID"/>
          </a:p>
        </p:txBody>
      </p:sp>
      <p:sp>
        <p:nvSpPr>
          <p:cNvPr id="16" name="Picture Placeholder 15">
            <a:extLst>
              <a:ext uri="{FF2B5EF4-FFF2-40B4-BE49-F238E27FC236}">
                <a16:creationId xmlns:a16="http://schemas.microsoft.com/office/drawing/2014/main" xmlns="" id="{360EF4A1-FF6F-42E9-BE93-0AFE78490868}"/>
              </a:ext>
            </a:extLst>
          </p:cNvPr>
          <p:cNvSpPr>
            <a:spLocks noGrp="1"/>
          </p:cNvSpPr>
          <p:nvPr>
            <p:ph type="pic" sz="quarter" idx="15"/>
          </p:nvPr>
        </p:nvSpPr>
        <p:spPr>
          <a:xfrm>
            <a:off x="2284413" y="3522663"/>
            <a:ext cx="2646362" cy="3060700"/>
          </a:xfrm>
          <a:prstGeom prst="rect">
            <a:avLst/>
          </a:prstGeom>
        </p:spPr>
        <p:txBody>
          <a:bodyPr/>
          <a:lstStyle/>
          <a:p>
            <a:endParaRPr lang="en-ID"/>
          </a:p>
        </p:txBody>
      </p:sp>
      <p:sp>
        <p:nvSpPr>
          <p:cNvPr id="17" name="Rectangle 16">
            <a:extLst>
              <a:ext uri="{FF2B5EF4-FFF2-40B4-BE49-F238E27FC236}">
                <a16:creationId xmlns:a16="http://schemas.microsoft.com/office/drawing/2014/main" xmlns="" id="{7A8359F8-DB81-4FC2-8E4B-EA10AF9C8970}"/>
              </a:ext>
            </a:extLst>
          </p:cNvPr>
          <p:cNvSpPr/>
          <p:nvPr userDrawn="1"/>
        </p:nvSpPr>
        <p:spPr>
          <a:xfrm>
            <a:off x="3340189" y="171715"/>
            <a:ext cx="1155700" cy="47625"/>
          </a:xfrm>
          <a:prstGeom prst="rect">
            <a:avLst/>
          </a:prstGeom>
          <a:solidFill>
            <a:srgbClr val="E805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xmlns="" id="{44F4B715-FB86-4BEA-80E8-568430D3B377}"/>
              </a:ext>
            </a:extLst>
          </p:cNvPr>
          <p:cNvSpPr txBox="1"/>
          <p:nvPr userDrawn="1"/>
        </p:nvSpPr>
        <p:spPr>
          <a:xfrm>
            <a:off x="10010926" y="6491768"/>
            <a:ext cx="1471300" cy="338426"/>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Myriad Pro" charset="0"/>
                <a:ea typeface="Myriad Pro" charset="0"/>
                <a:cs typeface="Myriad Pro" charset="0"/>
              </a:rPr>
              <a:t>www.pln.co.id</a:t>
            </a:r>
          </a:p>
        </p:txBody>
      </p:sp>
      <p:grpSp>
        <p:nvGrpSpPr>
          <p:cNvPr id="19" name="Group 18">
            <a:extLst>
              <a:ext uri="{FF2B5EF4-FFF2-40B4-BE49-F238E27FC236}">
                <a16:creationId xmlns:a16="http://schemas.microsoft.com/office/drawing/2014/main" xmlns="" id="{E710E56A-1E35-46E9-8240-5C631E13397A}"/>
              </a:ext>
            </a:extLst>
          </p:cNvPr>
          <p:cNvGrpSpPr/>
          <p:nvPr userDrawn="1"/>
        </p:nvGrpSpPr>
        <p:grpSpPr>
          <a:xfrm>
            <a:off x="11618914" y="6578314"/>
            <a:ext cx="45719" cy="167470"/>
            <a:chOff x="11570127" y="6630999"/>
            <a:chExt cx="35719" cy="200965"/>
          </a:xfrm>
        </p:grpSpPr>
        <p:cxnSp>
          <p:nvCxnSpPr>
            <p:cNvPr id="20" name="Straight Connector 19">
              <a:extLst>
                <a:ext uri="{FF2B5EF4-FFF2-40B4-BE49-F238E27FC236}">
                  <a16:creationId xmlns:a16="http://schemas.microsoft.com/office/drawing/2014/main" xmlns="" id="{C53BF21F-BDC8-40E1-B25D-869B0371C138}"/>
                </a:ext>
              </a:extLst>
            </p:cNvPr>
            <p:cNvCxnSpPr>
              <a:cxnSpLocks/>
            </p:cNvCxnSpPr>
            <p:nvPr/>
          </p:nvCxnSpPr>
          <p:spPr>
            <a:xfrm>
              <a:off x="11605846" y="6630999"/>
              <a:ext cx="0" cy="2009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8B9BA60D-4435-4092-969E-14DA58CBE763}"/>
                </a:ext>
              </a:extLst>
            </p:cNvPr>
            <p:cNvCxnSpPr>
              <a:cxnSpLocks/>
            </p:cNvCxnSpPr>
            <p:nvPr/>
          </p:nvCxnSpPr>
          <p:spPr>
            <a:xfrm>
              <a:off x="11570127" y="6630999"/>
              <a:ext cx="0" cy="2009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6" name="Slide Number Placeholder 25">
            <a:extLst>
              <a:ext uri="{FF2B5EF4-FFF2-40B4-BE49-F238E27FC236}">
                <a16:creationId xmlns:a16="http://schemas.microsoft.com/office/drawing/2014/main" xmlns="" id="{84E8FBD0-3E66-45C5-B65E-D46EA4ADF4C6}"/>
              </a:ext>
            </a:extLst>
          </p:cNvPr>
          <p:cNvSpPr>
            <a:spLocks noGrp="1"/>
          </p:cNvSpPr>
          <p:nvPr>
            <p:ph type="sldNum" sz="quarter" idx="17"/>
          </p:nvPr>
        </p:nvSpPr>
        <p:spPr/>
        <p:txBody>
          <a:bodyPr/>
          <a:lstStyle>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0" i="0" u="none" strike="noStrike" kern="1200" cap="none" spc="0" normalizeH="0" baseline="0" noProof="0" smtClean="0">
                <a:ln>
                  <a:noFill/>
                </a:ln>
                <a:solidFill>
                  <a:prstClr val="white"/>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white"/>
              </a:solidFill>
              <a:effectLst/>
              <a:uLnTx/>
              <a:uFillTx/>
              <a:latin typeface="Myriad Pro" panose="020B0503030403020204"/>
              <a:ea typeface="+mn-ea"/>
              <a:cs typeface="+mn-cs"/>
            </a:endParaRPr>
          </a:p>
        </p:txBody>
      </p:sp>
    </p:spTree>
    <p:extLst>
      <p:ext uri="{BB962C8B-B14F-4D97-AF65-F5344CB8AC3E}">
        <p14:creationId xmlns:p14="http://schemas.microsoft.com/office/powerpoint/2010/main" val="36420350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48557" y="4088845"/>
            <a:ext cx="4968367" cy="290636"/>
          </a:xfrm>
          <a:prstGeom prst="rect">
            <a:avLst/>
          </a:prstGeom>
        </p:spPr>
        <p:txBody>
          <a:bodyPr>
            <a:normAutofit/>
          </a:bodyPr>
          <a:lstStyle>
            <a:lvl1pPr marL="0" indent="0">
              <a:buNone/>
              <a:defRPr sz="1867">
                <a:solidFill>
                  <a:schemeClr val="bg1"/>
                </a:solidFill>
              </a:defRPr>
            </a:lvl1pPr>
          </a:lstStyle>
          <a:p>
            <a:r>
              <a:rPr lang="en-US" sz="1599" dirty="0">
                <a:latin typeface="Myriad Pro" charset="0"/>
                <a:ea typeface="Myriad Pro" charset="0"/>
                <a:cs typeface="Myriad Pro" charset="0"/>
              </a:rPr>
              <a:t>XX XXXXXXX XXXX</a:t>
            </a:r>
          </a:p>
        </p:txBody>
      </p:sp>
      <p:sp>
        <p:nvSpPr>
          <p:cNvPr id="9" name="Content Placeholder 2"/>
          <p:cNvSpPr>
            <a:spLocks noGrp="1"/>
          </p:cNvSpPr>
          <p:nvPr>
            <p:ph idx="13" hasCustomPrompt="1"/>
          </p:nvPr>
        </p:nvSpPr>
        <p:spPr>
          <a:xfrm>
            <a:off x="548557" y="4451736"/>
            <a:ext cx="4968367" cy="487203"/>
          </a:xfrm>
          <a:prstGeom prst="rect">
            <a:avLst/>
          </a:prstGeom>
        </p:spPr>
        <p:txBody>
          <a:bodyPr/>
          <a:lstStyle>
            <a:lvl1pPr marL="0" indent="0">
              <a:lnSpc>
                <a:spcPct val="100000"/>
              </a:lnSpc>
              <a:spcBef>
                <a:spcPts val="0"/>
              </a:spcBef>
              <a:buNone/>
              <a:defRPr sz="1399">
                <a:solidFill>
                  <a:schemeClr val="bg1"/>
                </a:solidFill>
              </a:defRPr>
            </a:lvl1pPr>
          </a:lstStyle>
          <a:p>
            <a:r>
              <a:rPr lang="en-US" sz="1467" dirty="0" err="1">
                <a:latin typeface="Myriad Pro" charset="0"/>
                <a:ea typeface="Myriad Pro" charset="0"/>
                <a:cs typeface="Myriad Pro" charset="0"/>
              </a:rPr>
              <a:t>Dipresentasikan</a:t>
            </a:r>
            <a:r>
              <a:rPr lang="en-US" sz="1467" dirty="0">
                <a:latin typeface="Myriad Pro" charset="0"/>
                <a:ea typeface="Myriad Pro" charset="0"/>
                <a:cs typeface="Myriad Pro" charset="0"/>
              </a:rPr>
              <a:t> </a:t>
            </a:r>
            <a:r>
              <a:rPr lang="en-US" sz="1467" dirty="0" err="1">
                <a:latin typeface="Myriad Pro" charset="0"/>
                <a:ea typeface="Myriad Pro" charset="0"/>
                <a:cs typeface="Myriad Pro" charset="0"/>
              </a:rPr>
              <a:t>oleh</a:t>
            </a:r>
            <a:endParaRPr lang="en-US" sz="1467" dirty="0">
              <a:latin typeface="Myriad Pro" charset="0"/>
              <a:ea typeface="Myriad Pro" charset="0"/>
              <a:cs typeface="Myriad Pro" charset="0"/>
            </a:endParaRPr>
          </a:p>
          <a:p>
            <a:r>
              <a:rPr lang="en-US" sz="1467" dirty="0">
                <a:latin typeface="Myriad Pro" charset="0"/>
                <a:ea typeface="Myriad Pro" charset="0"/>
                <a:cs typeface="Myriad Pro" charset="0"/>
              </a:rPr>
              <a:t>Dept. </a:t>
            </a:r>
            <a:r>
              <a:rPr lang="en-US" sz="1467" dirty="0" err="1">
                <a:latin typeface="Myriad Pro" charset="0"/>
                <a:ea typeface="Myriad Pro" charset="0"/>
                <a:cs typeface="Myriad Pro" charset="0"/>
              </a:rPr>
              <a:t>Pengembangan</a:t>
            </a:r>
            <a:r>
              <a:rPr lang="en-US" sz="1467" dirty="0">
                <a:latin typeface="Myriad Pro" charset="0"/>
                <a:ea typeface="Myriad Pro" charset="0"/>
                <a:cs typeface="Myriad Pro" charset="0"/>
              </a:rPr>
              <a:t> </a:t>
            </a:r>
            <a:r>
              <a:rPr lang="en-US" sz="1467" dirty="0" err="1">
                <a:latin typeface="Myriad Pro" charset="0"/>
                <a:ea typeface="Myriad Pro" charset="0"/>
                <a:cs typeface="Myriad Pro" charset="0"/>
              </a:rPr>
              <a:t>Bisnis</a:t>
            </a:r>
            <a:endParaRPr lang="en-US" sz="1467" dirty="0">
              <a:latin typeface="Myriad Pro" charset="0"/>
              <a:ea typeface="Myriad Pro" charset="0"/>
              <a:cs typeface="Myriad Pro" charset="0"/>
            </a:endParaRPr>
          </a:p>
        </p:txBody>
      </p:sp>
      <p:sp>
        <p:nvSpPr>
          <p:cNvPr id="10" name="Title Placeholder 18"/>
          <p:cNvSpPr>
            <a:spLocks noGrp="1"/>
          </p:cNvSpPr>
          <p:nvPr>
            <p:ph type="title"/>
          </p:nvPr>
        </p:nvSpPr>
        <p:spPr>
          <a:xfrm>
            <a:off x="499489" y="1500006"/>
            <a:ext cx="4112985" cy="1890069"/>
          </a:xfrm>
          <a:prstGeom prst="rect">
            <a:avLst/>
          </a:prstGeom>
        </p:spPr>
        <p:txBody>
          <a:bodyPr vert="horz" lIns="91440" tIns="45720" rIns="91440" bIns="45720" rtlCol="0" anchor="ctr">
            <a:noAutofit/>
          </a:bodyPr>
          <a:lstStyle>
            <a:lvl1pPr>
              <a:defRPr sz="4800">
                <a:latin typeface="Myriad Pro" charset="0"/>
                <a:ea typeface="Myriad Pro" charset="0"/>
                <a:cs typeface="Myriad Pro" charset="0"/>
              </a:defRPr>
            </a:lvl1pPr>
          </a:lstStyle>
          <a:p>
            <a:r>
              <a:rPr lang="en-US"/>
              <a:t>Click to edit Master title style</a:t>
            </a:r>
            <a:endParaRPr lang="en-US" dirty="0"/>
          </a:p>
        </p:txBody>
      </p:sp>
      <p:sp>
        <p:nvSpPr>
          <p:cNvPr id="2" name="TextBox 1"/>
          <p:cNvSpPr txBox="1"/>
          <p:nvPr/>
        </p:nvSpPr>
        <p:spPr>
          <a:xfrm>
            <a:off x="5791200" y="-1286933"/>
            <a:ext cx="338554" cy="707886"/>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yriad Pro" charset="0"/>
                <a:ea typeface="Myriad Pro" charset="0"/>
                <a:cs typeface="Myriad Pro" charset="0"/>
              </a:rPr>
              <a:t>`</a:t>
            </a:r>
          </a:p>
        </p:txBody>
      </p:sp>
    </p:spTree>
    <p:extLst>
      <p:ext uri="{BB962C8B-B14F-4D97-AF65-F5344CB8AC3E}">
        <p14:creationId xmlns:p14="http://schemas.microsoft.com/office/powerpoint/2010/main" val="22334778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7839820" y="5058351"/>
            <a:ext cx="51613" cy="41584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21921" tIns="60960" rIns="121921"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Myriad Pro" charset="0"/>
              <a:ea typeface="Myriad Pro" charset="0"/>
              <a:cs typeface="Myriad Pro" charset="0"/>
            </a:endParaRPr>
          </a:p>
        </p:txBody>
      </p:sp>
      <p:sp>
        <p:nvSpPr>
          <p:cNvPr id="10" name="Title 9"/>
          <p:cNvSpPr>
            <a:spLocks noGrp="1"/>
          </p:cNvSpPr>
          <p:nvPr>
            <p:ph type="title" hasCustomPrompt="1"/>
          </p:nvPr>
        </p:nvSpPr>
        <p:spPr>
          <a:xfrm>
            <a:off x="7080595" y="4320623"/>
            <a:ext cx="4991100" cy="619253"/>
          </a:xfrm>
          <a:prstGeom prst="rect">
            <a:avLst/>
          </a:prstGeom>
        </p:spPr>
        <p:txBody>
          <a:bodyPr/>
          <a:lstStyle>
            <a:lvl1pPr>
              <a:defRPr sz="4000">
                <a:solidFill>
                  <a:schemeClr val="tx1"/>
                </a:solidFill>
                <a:latin typeface="Myriad Pro" charset="0"/>
                <a:ea typeface="Myriad Pro" charset="0"/>
                <a:cs typeface="Myriad Pro" charset="0"/>
              </a:defRPr>
            </a:lvl1pPr>
          </a:lstStyle>
          <a:p>
            <a:r>
              <a:rPr lang="en-US"/>
              <a:t>Section Title</a:t>
            </a:r>
          </a:p>
        </p:txBody>
      </p:sp>
      <p:sp>
        <p:nvSpPr>
          <p:cNvPr id="3" name="Text Placeholder 2"/>
          <p:cNvSpPr>
            <a:spLocks noGrp="1"/>
          </p:cNvSpPr>
          <p:nvPr>
            <p:ph type="body" sz="quarter" idx="11" hasCustomPrompt="1"/>
          </p:nvPr>
        </p:nvSpPr>
        <p:spPr>
          <a:xfrm>
            <a:off x="7063488" y="4934997"/>
            <a:ext cx="851523" cy="723255"/>
          </a:xfrm>
          <a:prstGeom prst="rect">
            <a:avLst/>
          </a:prstGeom>
        </p:spPr>
        <p:txBody>
          <a:bodyPr/>
          <a:lstStyle>
            <a:lvl1pPr marL="0" indent="0" algn="ctr">
              <a:buNone/>
              <a:defRPr sz="4000">
                <a:latin typeface="Myriad Pro" charset="0"/>
                <a:ea typeface="Myriad Pro" charset="0"/>
                <a:cs typeface="Myriad Pro" charset="0"/>
              </a:defRPr>
            </a:lvl1pPr>
          </a:lstStyle>
          <a:p>
            <a:pPr lvl="0"/>
            <a:r>
              <a:rPr lang="en-US" dirty="0"/>
              <a:t>01</a:t>
            </a:r>
          </a:p>
        </p:txBody>
      </p:sp>
      <p:sp>
        <p:nvSpPr>
          <p:cNvPr id="5" name="Text Placeholder 4"/>
          <p:cNvSpPr>
            <a:spLocks noGrp="1"/>
          </p:cNvSpPr>
          <p:nvPr>
            <p:ph type="body" sz="quarter" idx="12" hasCustomPrompt="1"/>
          </p:nvPr>
        </p:nvSpPr>
        <p:spPr>
          <a:xfrm>
            <a:off x="7971991" y="4980766"/>
            <a:ext cx="4099704" cy="617545"/>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lang="en-US" sz="1904" b="0" i="0" kern="1200" smtClean="0">
                <a:solidFill>
                  <a:schemeClr val="tx1"/>
                </a:solidFill>
                <a:effectLst/>
              </a:defRPr>
            </a:lvl1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sz="1904" b="0" i="0" kern="1200" dirty="0">
                <a:solidFill>
                  <a:schemeClr val="tx1"/>
                </a:solidFill>
                <a:effectLst/>
                <a:latin typeface="Myriad Pro" charset="0"/>
                <a:ea typeface="Myriad Pro" charset="0"/>
                <a:cs typeface="Myriad Pro" charset="0"/>
              </a:rPr>
              <a:t>Body Text Body Text Body Text Body Text Body Text Body Text</a:t>
            </a:r>
            <a:endParaRPr lang="en-US" sz="1904" b="0" i="0" kern="1200" dirty="0">
              <a:solidFill>
                <a:schemeClr val="tx1"/>
              </a:solidFill>
              <a:effectLst/>
              <a:latin typeface="+mn-lt"/>
              <a:ea typeface="+mn-ea"/>
              <a:cs typeface="+mn-cs"/>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99607" y="374709"/>
            <a:ext cx="1916154" cy="678120"/>
          </a:xfrm>
          <a:prstGeom prst="rect">
            <a:avLst/>
          </a:prstGeom>
        </p:spPr>
      </p:pic>
    </p:spTree>
    <p:extLst>
      <p:ext uri="{BB962C8B-B14F-4D97-AF65-F5344CB8AC3E}">
        <p14:creationId xmlns:p14="http://schemas.microsoft.com/office/powerpoint/2010/main" val="103816972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sp>
        <p:nvSpPr>
          <p:cNvPr id="3" name="Text Placeholder 2"/>
          <p:cNvSpPr>
            <a:spLocks noGrp="1"/>
          </p:cNvSpPr>
          <p:nvPr>
            <p:ph type="body" sz="quarter" idx="13" hasCustomPrompt="1"/>
          </p:nvPr>
        </p:nvSpPr>
        <p:spPr>
          <a:xfrm>
            <a:off x="781051" y="1447797"/>
            <a:ext cx="10191749" cy="4497891"/>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1379915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9376" y="228855"/>
            <a:ext cx="11233248" cy="954108"/>
          </a:xfrm>
        </p:spPr>
        <p:txBody>
          <a:bodyPr wrap="square" anchor="b">
            <a:spAutoFit/>
          </a:bodyPr>
          <a:lstStyle>
            <a:lvl1pPr algn="ctr">
              <a:defRPr sz="6000">
                <a:solidFill>
                  <a:schemeClr val="bg1"/>
                </a:solidFill>
              </a:defRPr>
            </a:lvl1pPr>
          </a:lstStyle>
          <a:p>
            <a:r>
              <a:rPr lang="en-US" dirty="0"/>
              <a:t>Click to edit Master 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8" name="Picture 7">
            <a:hlinkClick r:id="rId2"/>
          </p:cNvPr>
          <p:cNvPicPr>
            <a:picLocks noChangeAspect="1"/>
          </p:cNvPicPr>
          <p:nvPr userDrawn="1"/>
        </p:nvPicPr>
        <p:blipFill>
          <a:blip r:embed="rId3"/>
          <a:stretch>
            <a:fillRect/>
          </a:stretch>
        </p:blipFill>
        <p:spPr>
          <a:xfrm>
            <a:off x="10200456" y="6214075"/>
            <a:ext cx="1627773" cy="451143"/>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8994" y="1426467"/>
            <a:ext cx="6338473" cy="5238748"/>
          </a:xfrm>
          <a:prstGeom prst="rect">
            <a:avLst/>
          </a:prstGeom>
          <a:effectLst>
            <a:reflection blurRad="6350" stA="52000" endA="300" endPos="35000" dir="5400000" sy="-100000" algn="bl" rotWithShape="0"/>
          </a:effectLst>
        </p:spPr>
      </p:pic>
      <p:sp>
        <p:nvSpPr>
          <p:cNvPr id="9" name="Picture Placeholder 8"/>
          <p:cNvSpPr>
            <a:spLocks noGrp="1"/>
          </p:cNvSpPr>
          <p:nvPr>
            <p:ph type="pic" sz="quarter" idx="10"/>
          </p:nvPr>
        </p:nvSpPr>
        <p:spPr>
          <a:xfrm>
            <a:off x="1489943" y="1700811"/>
            <a:ext cx="5616575" cy="3168055"/>
          </a:xfrm>
        </p:spPr>
        <p:txBody>
          <a:bodyPr/>
          <a:lstStyle>
            <a:lvl1pPr>
              <a:defRPr>
                <a:solidFill>
                  <a:schemeClr val="bg1"/>
                </a:solidFill>
              </a:defRPr>
            </a:lvl1pPr>
          </a:lstStyle>
          <a:p>
            <a:endParaRPr lang="en-US"/>
          </a:p>
        </p:txBody>
      </p:sp>
      <p:pic>
        <p:nvPicPr>
          <p:cNvPr id="10" name="Picture 9"/>
          <p:cNvPicPr>
            <a:picLocks noChangeAspect="1"/>
          </p:cNvPicPr>
          <p:nvPr userDrawn="1"/>
        </p:nvPicPr>
        <p:blipFill rotWithShape="1">
          <a:blip r:embed="rId5"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spTree>
    <p:extLst>
      <p:ext uri="{BB962C8B-B14F-4D97-AF65-F5344CB8AC3E}">
        <p14:creationId xmlns:p14="http://schemas.microsoft.com/office/powerpoint/2010/main" val="15930828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sp>
        <p:nvSpPr>
          <p:cNvPr id="3" name="Text Placeholder 2"/>
          <p:cNvSpPr>
            <a:spLocks noGrp="1"/>
          </p:cNvSpPr>
          <p:nvPr>
            <p:ph type="body" sz="quarter" idx="13" hasCustomPrompt="1"/>
          </p:nvPr>
        </p:nvSpPr>
        <p:spPr>
          <a:xfrm>
            <a:off x="781052" y="1447797"/>
            <a:ext cx="5066856" cy="4497891"/>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
        <p:nvSpPr>
          <p:cNvPr id="9" name="Text Placeholder 2"/>
          <p:cNvSpPr>
            <a:spLocks noGrp="1"/>
          </p:cNvSpPr>
          <p:nvPr>
            <p:ph type="body" sz="quarter" idx="14" hasCustomPrompt="1"/>
          </p:nvPr>
        </p:nvSpPr>
        <p:spPr>
          <a:xfrm>
            <a:off x="5936517" y="1447797"/>
            <a:ext cx="5066856" cy="4497891"/>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spTree>
    <p:extLst>
      <p:ext uri="{BB962C8B-B14F-4D97-AF65-F5344CB8AC3E}">
        <p14:creationId xmlns:p14="http://schemas.microsoft.com/office/powerpoint/2010/main" val="21658721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24491595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Myriad Pro" charset="0"/>
              <a:ea typeface="Myriad Pro" charset="0"/>
              <a:cs typeface="Myriad Pro" charset="0"/>
            </a:endParaRPr>
          </a:p>
        </p:txBody>
      </p:sp>
      <p:sp>
        <p:nvSpPr>
          <p:cNvPr id="9" name="TextBox 8"/>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0" name="Title 9"/>
          <p:cNvSpPr>
            <a:spLocks noGrp="1"/>
          </p:cNvSpPr>
          <p:nvPr>
            <p:ph type="title" hasCustomPrompt="1"/>
          </p:nvPr>
        </p:nvSpPr>
        <p:spPr>
          <a:xfrm>
            <a:off x="781048" y="537641"/>
            <a:ext cx="8534403" cy="580071"/>
          </a:xfrm>
          <a:prstGeom prst="rect">
            <a:avLst/>
          </a:prstGeom>
        </p:spPr>
        <p:txBody>
          <a:bodyPr/>
          <a:lstStyle>
            <a:lvl1pPr>
              <a:defRPr sz="3200" b="1">
                <a:solidFill>
                  <a:schemeClr val="tx1"/>
                </a:solidFill>
                <a:latin typeface="Myriad Pro" charset="0"/>
                <a:ea typeface="Myriad Pro" charset="0"/>
                <a:cs typeface="Myriad Pro" charset="0"/>
              </a:defRPr>
            </a:lvl1pPr>
          </a:lstStyle>
          <a:p>
            <a:r>
              <a:rPr lang="en-US" dirty="0"/>
              <a:t>Slide </a:t>
            </a:r>
            <a:r>
              <a:rPr lang="en-US" dirty="0" err="1"/>
              <a:t>dengan</a:t>
            </a:r>
            <a:r>
              <a:rPr lang="en-US" dirty="0"/>
              <a:t> </a:t>
            </a:r>
            <a:r>
              <a:rPr lang="en-US" dirty="0" err="1"/>
              <a:t>Gambar</a:t>
            </a:r>
            <a:endParaRPr lang="en-US" dirty="0"/>
          </a:p>
        </p:txBody>
      </p:sp>
      <p:sp>
        <p:nvSpPr>
          <p:cNvPr id="12" name="Content Placeholder 9"/>
          <p:cNvSpPr>
            <a:spLocks noGrp="1"/>
          </p:cNvSpPr>
          <p:nvPr>
            <p:ph sz="quarter" idx="10" hasCustomPrompt="1"/>
          </p:nvPr>
        </p:nvSpPr>
        <p:spPr>
          <a:xfrm>
            <a:off x="6191251" y="1447798"/>
            <a:ext cx="5181600" cy="514353"/>
          </a:xfrm>
          <a:prstGeom prst="rect">
            <a:avLst/>
          </a:prstGeom>
        </p:spPr>
        <p:txBody>
          <a:bodyPr/>
          <a:lstStyle>
            <a:lvl1pPr marL="0" indent="0">
              <a:buNone/>
              <a:defRPr sz="2667" b="1">
                <a:latin typeface="Myriad Pro" charset="0"/>
                <a:ea typeface="Myriad Pro" charset="0"/>
                <a:cs typeface="Myriad Pro" charset="0"/>
              </a:defRPr>
            </a:lvl1pPr>
            <a:lvl2pPr marL="539961" indent="0">
              <a:spcBef>
                <a:spcPts val="2191"/>
              </a:spcBef>
              <a:buNone/>
              <a:defRPr lang="en-US" sz="1867" b="0" i="0" smtClean="0">
                <a:effectLst/>
              </a:defRPr>
            </a:lvl2pPr>
            <a:lvl4pPr marL="1889863" indent="-269980">
              <a:spcBef>
                <a:spcPts val="2191"/>
              </a:spcBef>
              <a:buFont typeface="Wingdings" charset="2"/>
              <a:buChar char="ü"/>
              <a:defRPr lang="en-US" sz="1600" b="0" i="0" smtClean="0">
                <a:effectLst/>
              </a:defRPr>
            </a:lvl4pPr>
            <a:lvl5pPr>
              <a:defRPr/>
            </a:lvl5pPr>
          </a:lstStyle>
          <a:p>
            <a:pPr lvl="0"/>
            <a:r>
              <a:rPr lang="en-US" dirty="0"/>
              <a:t>Body Text</a:t>
            </a:r>
          </a:p>
        </p:txBody>
      </p:sp>
      <p:sp>
        <p:nvSpPr>
          <p:cNvPr id="16"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latin typeface="Myriad Pro" charset="0"/>
                <a:ea typeface="Myriad Pro" charset="0"/>
                <a:cs typeface="Myriad Pro" charset="0"/>
              </a:defRPr>
            </a:lvl1pPr>
          </a:lstStyle>
          <a:p>
            <a:pPr lvl="0"/>
            <a:r>
              <a:rPr lang="en-US" dirty="0"/>
              <a:t>01</a:t>
            </a:r>
          </a:p>
        </p:txBody>
      </p:sp>
      <p:sp>
        <p:nvSpPr>
          <p:cNvPr id="11" name="Text Placeholder 2"/>
          <p:cNvSpPr>
            <a:spLocks noGrp="1"/>
          </p:cNvSpPr>
          <p:nvPr>
            <p:ph type="body" sz="quarter" idx="14" hasCustomPrompt="1"/>
          </p:nvPr>
        </p:nvSpPr>
        <p:spPr>
          <a:xfrm>
            <a:off x="6210823" y="2171698"/>
            <a:ext cx="5162028" cy="3506767"/>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sz="2133" b="0">
                <a:latin typeface="Myriad Pro" charset="0"/>
                <a:ea typeface="Myriad Pro" charset="0"/>
                <a:cs typeface="Myriad Pro" charset="0"/>
              </a:defRPr>
            </a:lvl1pPr>
            <a:lvl2pPr marL="920952" indent="-380990">
              <a:buFont typeface="Wingdings" charset="2"/>
              <a:buChar char="ü"/>
              <a:defRPr sz="1867" baseline="0">
                <a:latin typeface="Myriad Pro" charset="0"/>
                <a:ea typeface="Myriad Pro" charset="0"/>
                <a:cs typeface="Myriad Pro" charset="0"/>
              </a:defRPr>
            </a:lvl2pPr>
            <a:lvl4pPr marL="1889863" indent="-269980">
              <a:lnSpc>
                <a:spcPct val="150000"/>
              </a:lnSpc>
              <a:buFont typeface="Wingdings" charset="2"/>
              <a:buChar char="ü"/>
              <a:defRPr sz="1867" baseline="0">
                <a:latin typeface="Myriad Pro" charset="0"/>
                <a:ea typeface="Myriad Pro" charset="0"/>
                <a:cs typeface="Myriad Pro" charset="0"/>
              </a:defRPr>
            </a:lvl4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dirty="0"/>
              <a:t>Body Text Body Text Body Text Body Text Body Text Body Text Body Text Body Text Body Text</a:t>
            </a:r>
          </a:p>
          <a:p>
            <a:pPr lvl="1"/>
            <a:r>
              <a:rPr lang="en-US" b="0" i="0" dirty="0">
                <a:solidFill>
                  <a:srgbClr val="000000"/>
                </a:solidFill>
                <a:effectLst/>
                <a:latin typeface="Myriad Pro" charset="0"/>
                <a:ea typeface="Myriad Pro" charset="0"/>
                <a:cs typeface="Myriad Pro" charset="0"/>
              </a:rPr>
              <a:t>Body Text 1</a:t>
            </a:r>
          </a:p>
          <a:p>
            <a:pPr lvl="1"/>
            <a:r>
              <a:rPr lang="en-US" dirty="0"/>
              <a:t>Body Text 2</a:t>
            </a:r>
          </a:p>
          <a:p>
            <a:pPr lvl="1"/>
            <a:r>
              <a:rPr lang="en-US" dirty="0"/>
              <a:t>Body Text 3</a:t>
            </a:r>
          </a:p>
          <a:p>
            <a:pPr lvl="1"/>
            <a:r>
              <a:rPr lang="en-US" dirty="0"/>
              <a:t>Body Text 4</a:t>
            </a:r>
          </a:p>
          <a:p>
            <a:pPr lvl="1"/>
            <a:r>
              <a:rPr lang="en-US" dirty="0"/>
              <a:t>Body Text 5</a:t>
            </a:r>
          </a:p>
        </p:txBody>
      </p:sp>
      <p:sp>
        <p:nvSpPr>
          <p:cNvPr id="3" name="Picture Placeholder 2"/>
          <p:cNvSpPr>
            <a:spLocks noGrp="1"/>
          </p:cNvSpPr>
          <p:nvPr>
            <p:ph type="pic" sz="quarter" idx="15"/>
          </p:nvPr>
        </p:nvSpPr>
        <p:spPr>
          <a:xfrm>
            <a:off x="1084263" y="1447800"/>
            <a:ext cx="4775200" cy="4230688"/>
          </a:xfrm>
          <a:prstGeom prst="rect">
            <a:avLst/>
          </a:prstGeom>
        </p:spPr>
        <p:txBody>
          <a:bodyPr/>
          <a:lstStyle/>
          <a:p>
            <a:r>
              <a:rPr lang="en-US"/>
              <a:t>Click icon to add picture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380365359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5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19353" y="638768"/>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9"/>
          <p:cNvSpPr>
            <a:spLocks noGrp="1"/>
          </p:cNvSpPr>
          <p:nvPr>
            <p:ph type="title" hasCustomPrompt="1"/>
          </p:nvPr>
        </p:nvSpPr>
        <p:spPr>
          <a:xfrm>
            <a:off x="136427" y="145184"/>
            <a:ext cx="10209052"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sp>
        <p:nvSpPr>
          <p:cNvPr id="3" name="Text Placeholder 2"/>
          <p:cNvSpPr>
            <a:spLocks noGrp="1"/>
          </p:cNvSpPr>
          <p:nvPr>
            <p:ph type="body" sz="quarter" idx="13" hasCustomPrompt="1"/>
          </p:nvPr>
        </p:nvSpPr>
        <p:spPr>
          <a:xfrm>
            <a:off x="136427" y="818707"/>
            <a:ext cx="11902272" cy="5237004"/>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8415" y="159957"/>
            <a:ext cx="1550284" cy="54864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153748290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19353" y="638768"/>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9"/>
          <p:cNvSpPr>
            <a:spLocks noGrp="1"/>
          </p:cNvSpPr>
          <p:nvPr>
            <p:ph type="title" hasCustomPrompt="1"/>
          </p:nvPr>
        </p:nvSpPr>
        <p:spPr>
          <a:xfrm>
            <a:off x="136427" y="145184"/>
            <a:ext cx="10240950"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8415" y="159957"/>
            <a:ext cx="1550284" cy="54864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36749946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8415" y="159957"/>
            <a:ext cx="1550284" cy="54864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35632873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15361" y="637804"/>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Myriad Pro" charset="0"/>
              <a:ea typeface="Myriad Pro" charset="0"/>
              <a:cs typeface="Myriad Pro" charset="0"/>
            </a:endParaRPr>
          </a:p>
        </p:txBody>
      </p:sp>
      <p:sp>
        <p:nvSpPr>
          <p:cNvPr id="9" name="TextBox 8"/>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0" name="Title 9"/>
          <p:cNvSpPr>
            <a:spLocks noGrp="1"/>
          </p:cNvSpPr>
          <p:nvPr>
            <p:ph type="title" hasCustomPrompt="1"/>
          </p:nvPr>
        </p:nvSpPr>
        <p:spPr>
          <a:xfrm>
            <a:off x="132436" y="144220"/>
            <a:ext cx="10138616" cy="580071"/>
          </a:xfrm>
          <a:prstGeom prst="rect">
            <a:avLst/>
          </a:prstGeom>
        </p:spPr>
        <p:txBody>
          <a:bodyPr/>
          <a:lstStyle>
            <a:lvl1pPr>
              <a:defRPr sz="3200" b="1">
                <a:solidFill>
                  <a:schemeClr val="tx1"/>
                </a:solidFill>
                <a:latin typeface="Myriad Pro" charset="0"/>
                <a:ea typeface="Myriad Pro" charset="0"/>
                <a:cs typeface="Myriad Pro" charset="0"/>
              </a:defRPr>
            </a:lvl1pPr>
          </a:lstStyle>
          <a:p>
            <a:r>
              <a:rPr lang="en-US" dirty="0"/>
              <a:t>Slide </a:t>
            </a:r>
            <a:r>
              <a:rPr lang="en-US" dirty="0" err="1"/>
              <a:t>dengan</a:t>
            </a:r>
            <a:r>
              <a:rPr lang="en-US" dirty="0"/>
              <a:t> </a:t>
            </a:r>
            <a:r>
              <a:rPr lang="en-US" dirty="0" err="1"/>
              <a:t>Gambar</a:t>
            </a:r>
            <a:endParaRPr lang="en-US" dirty="0"/>
          </a:p>
        </p:txBody>
      </p:sp>
      <p:sp>
        <p:nvSpPr>
          <p:cNvPr id="12" name="Content Placeholder 9"/>
          <p:cNvSpPr>
            <a:spLocks noGrp="1"/>
          </p:cNvSpPr>
          <p:nvPr>
            <p:ph sz="quarter" idx="10" hasCustomPrompt="1"/>
          </p:nvPr>
        </p:nvSpPr>
        <p:spPr>
          <a:xfrm>
            <a:off x="6191251" y="831084"/>
            <a:ext cx="5753100" cy="514353"/>
          </a:xfrm>
          <a:prstGeom prst="rect">
            <a:avLst/>
          </a:prstGeom>
        </p:spPr>
        <p:txBody>
          <a:bodyPr/>
          <a:lstStyle>
            <a:lvl1pPr marL="0" indent="0">
              <a:buNone/>
              <a:defRPr sz="2667" b="1">
                <a:latin typeface="Myriad Pro" charset="0"/>
                <a:ea typeface="Myriad Pro" charset="0"/>
                <a:cs typeface="Myriad Pro" charset="0"/>
              </a:defRPr>
            </a:lvl1pPr>
            <a:lvl2pPr marL="539961" indent="0">
              <a:spcBef>
                <a:spcPts val="2191"/>
              </a:spcBef>
              <a:buNone/>
              <a:defRPr lang="en-US" sz="1867" b="0" i="0" smtClean="0">
                <a:effectLst/>
              </a:defRPr>
            </a:lvl2pPr>
            <a:lvl4pPr marL="1889863" indent="-269980">
              <a:spcBef>
                <a:spcPts val="2191"/>
              </a:spcBef>
              <a:buFont typeface="Wingdings" charset="2"/>
              <a:buChar char="ü"/>
              <a:defRPr lang="en-US" sz="1600" b="0" i="0" smtClean="0">
                <a:effectLst/>
              </a:defRPr>
            </a:lvl4pPr>
            <a:lvl5pPr>
              <a:defRPr/>
            </a:lvl5pPr>
          </a:lstStyle>
          <a:p>
            <a:pPr lvl="0"/>
            <a:r>
              <a:rPr lang="en-US" dirty="0"/>
              <a:t>Body Text</a:t>
            </a:r>
          </a:p>
        </p:txBody>
      </p:sp>
      <p:sp>
        <p:nvSpPr>
          <p:cNvPr id="16"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latin typeface="Myriad Pro" charset="0"/>
                <a:ea typeface="Myriad Pro" charset="0"/>
                <a:cs typeface="Myriad Pro" charset="0"/>
              </a:defRPr>
            </a:lvl1pPr>
          </a:lstStyle>
          <a:p>
            <a:pPr lvl="0"/>
            <a:r>
              <a:rPr lang="en-US" dirty="0"/>
              <a:t>01</a:t>
            </a:r>
          </a:p>
        </p:txBody>
      </p:sp>
      <p:sp>
        <p:nvSpPr>
          <p:cNvPr id="11" name="Text Placeholder 2"/>
          <p:cNvSpPr>
            <a:spLocks noGrp="1"/>
          </p:cNvSpPr>
          <p:nvPr>
            <p:ph type="body" sz="quarter" idx="14" hasCustomPrompt="1"/>
          </p:nvPr>
        </p:nvSpPr>
        <p:spPr>
          <a:xfrm>
            <a:off x="6210823" y="1554984"/>
            <a:ext cx="5733528" cy="4500727"/>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sz="2133" b="0">
                <a:latin typeface="Myriad Pro" charset="0"/>
                <a:ea typeface="Myriad Pro" charset="0"/>
                <a:cs typeface="Myriad Pro" charset="0"/>
              </a:defRPr>
            </a:lvl1pPr>
            <a:lvl2pPr marL="920952" indent="-380990">
              <a:buFont typeface="Wingdings" charset="2"/>
              <a:buChar char="ü"/>
              <a:defRPr sz="1867" baseline="0">
                <a:latin typeface="Myriad Pro" charset="0"/>
                <a:ea typeface="Myriad Pro" charset="0"/>
                <a:cs typeface="Myriad Pro" charset="0"/>
              </a:defRPr>
            </a:lvl2pPr>
            <a:lvl4pPr marL="1889863" indent="-269980">
              <a:lnSpc>
                <a:spcPct val="150000"/>
              </a:lnSpc>
              <a:buFont typeface="Wingdings" charset="2"/>
              <a:buChar char="ü"/>
              <a:defRPr sz="1867" baseline="0">
                <a:latin typeface="Myriad Pro" charset="0"/>
                <a:ea typeface="Myriad Pro" charset="0"/>
                <a:cs typeface="Myriad Pro" charset="0"/>
              </a:defRPr>
            </a:lvl4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dirty="0"/>
              <a:t>Body Text Body Text Body Text Body Text Body Text Body Text Body Text Body Text Body Text</a:t>
            </a:r>
          </a:p>
          <a:p>
            <a:pPr lvl="1"/>
            <a:r>
              <a:rPr lang="en-US" b="0" i="0" dirty="0">
                <a:solidFill>
                  <a:srgbClr val="000000"/>
                </a:solidFill>
                <a:effectLst/>
                <a:latin typeface="Myriad Pro" charset="0"/>
                <a:ea typeface="Myriad Pro" charset="0"/>
                <a:cs typeface="Myriad Pro" charset="0"/>
              </a:rPr>
              <a:t>Body Text 1</a:t>
            </a:r>
          </a:p>
          <a:p>
            <a:pPr lvl="1"/>
            <a:r>
              <a:rPr lang="en-US" dirty="0"/>
              <a:t>Body Text 2</a:t>
            </a:r>
          </a:p>
          <a:p>
            <a:pPr lvl="1"/>
            <a:r>
              <a:rPr lang="en-US" dirty="0"/>
              <a:t>Body Text 3</a:t>
            </a:r>
          </a:p>
          <a:p>
            <a:pPr lvl="1"/>
            <a:r>
              <a:rPr lang="en-US" dirty="0"/>
              <a:t>Body Text 4</a:t>
            </a:r>
          </a:p>
          <a:p>
            <a:pPr lvl="1"/>
            <a:r>
              <a:rPr lang="en-US" dirty="0"/>
              <a:t>Body Text 5</a:t>
            </a:r>
          </a:p>
        </p:txBody>
      </p:sp>
      <p:sp>
        <p:nvSpPr>
          <p:cNvPr id="3" name="Picture Placeholder 2"/>
          <p:cNvSpPr>
            <a:spLocks noGrp="1"/>
          </p:cNvSpPr>
          <p:nvPr>
            <p:ph type="pic" sz="quarter" idx="15"/>
          </p:nvPr>
        </p:nvSpPr>
        <p:spPr>
          <a:xfrm>
            <a:off x="140930" y="831111"/>
            <a:ext cx="5919628" cy="5224599"/>
          </a:xfrm>
          <a:prstGeom prst="rect">
            <a:avLst/>
          </a:prstGeom>
        </p:spPr>
        <p:txBody>
          <a:bodyPr/>
          <a:lstStyle/>
          <a:p>
            <a:r>
              <a:rPr lang="en-US"/>
              <a:t>Click icon to add picture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4398" y="159008"/>
            <a:ext cx="1550284" cy="548640"/>
          </a:xfrm>
          <a:prstGeom prst="rect">
            <a:avLst/>
          </a:prstGeom>
        </p:spPr>
      </p:pic>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33781746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_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658100" y="3277957"/>
            <a:ext cx="3986304" cy="1325033"/>
          </a:xfrm>
          <a:prstGeom prst="rect">
            <a:avLst/>
          </a:prstGeom>
        </p:spPr>
        <p:txBody>
          <a:bodyPr/>
          <a:lstStyle>
            <a:lvl1pPr algn="r">
              <a:defRPr sz="4267">
                <a:latin typeface="Myriad Pro" charset="0"/>
                <a:ea typeface="Myriad Pro" charset="0"/>
                <a:cs typeface="Myriad Pro" charset="0"/>
              </a:defRPr>
            </a:lvl1pPr>
          </a:lstStyle>
          <a:p>
            <a:r>
              <a:rPr lang="en-US" dirty="0" err="1"/>
              <a:t>Sekian</a:t>
            </a:r>
            <a:r>
              <a:rPr lang="en-US" dirty="0"/>
              <a:t> </a:t>
            </a:r>
            <a:r>
              <a:rPr lang="en-US" dirty="0" err="1"/>
              <a:t>dan</a:t>
            </a:r>
            <a:r>
              <a:rPr lang="en-US" dirty="0"/>
              <a:t/>
            </a:r>
            <a:br>
              <a:rPr lang="en-US" dirty="0"/>
            </a:br>
            <a:r>
              <a:rPr lang="en-US" dirty="0" err="1"/>
              <a:t>Terima</a:t>
            </a:r>
            <a:r>
              <a:rPr lang="en-US" dirty="0"/>
              <a:t> </a:t>
            </a:r>
            <a:r>
              <a:rPr lang="en-US" dirty="0" err="1"/>
              <a:t>Kasih</a:t>
            </a:r>
            <a:endParaRPr lang="en-US" dirty="0"/>
          </a:p>
        </p:txBody>
      </p:sp>
      <p:sp>
        <p:nvSpPr>
          <p:cNvPr id="3" name="Text Placeholder 2"/>
          <p:cNvSpPr>
            <a:spLocks noGrp="1"/>
          </p:cNvSpPr>
          <p:nvPr>
            <p:ph type="body" sz="quarter" idx="15" hasCustomPrompt="1"/>
          </p:nvPr>
        </p:nvSpPr>
        <p:spPr>
          <a:xfrm>
            <a:off x="6343651" y="4703959"/>
            <a:ext cx="5300133" cy="1074715"/>
          </a:xfrm>
          <a:prstGeom prst="rect">
            <a:avLst/>
          </a:prstGeom>
        </p:spPr>
        <p:txBody>
          <a:bodyPr/>
          <a:lstStyle>
            <a:lvl1pPr marL="0" indent="0" algn="r">
              <a:buFont typeface="Arial" charset="0"/>
              <a:buNone/>
              <a:defRPr sz="2400" baseline="0">
                <a:solidFill>
                  <a:schemeClr val="bg1"/>
                </a:solidFill>
              </a:defRPr>
            </a:lvl1pPr>
            <a:lvl2pPr algn="r">
              <a:defRPr/>
            </a:lvl2pPr>
            <a:lvl3pPr algn="r">
              <a:defRPr/>
            </a:lvl3pPr>
            <a:lvl4pPr algn="r">
              <a:defRPr/>
            </a:lvl4pPr>
            <a:lvl5pPr algn="r">
              <a:defRPr/>
            </a:lvl5pPr>
          </a:lstStyle>
          <a:p>
            <a:pPr lvl="0"/>
            <a:r>
              <a:rPr lang="en-US" dirty="0"/>
              <a:t>Body text body text body text body text </a:t>
            </a:r>
            <a:r>
              <a:rPr lang="en-US"/>
              <a:t>body text body text body text body text body text</a:t>
            </a:r>
            <a:endParaRPr lang="en-US" dirty="0"/>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727630" y="1666799"/>
            <a:ext cx="1916154" cy="678120"/>
          </a:xfrm>
          <a:prstGeom prst="rect">
            <a:avLst/>
          </a:prstGeom>
        </p:spPr>
      </p:pic>
    </p:spTree>
    <p:extLst>
      <p:ext uri="{BB962C8B-B14F-4D97-AF65-F5344CB8AC3E}">
        <p14:creationId xmlns:p14="http://schemas.microsoft.com/office/powerpoint/2010/main" val="41467090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9846840" y="6351820"/>
            <a:ext cx="2145139"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      01</a:t>
            </a:r>
          </a:p>
        </p:txBody>
      </p:sp>
      <p:sp>
        <p:nvSpPr>
          <p:cNvPr id="26"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defRPr>
            </a:lvl1pPr>
          </a:lstStyle>
          <a:p>
            <a:r>
              <a:rPr lang="en-US" dirty="0"/>
              <a:t>Slide With Chart</a:t>
            </a:r>
          </a:p>
        </p:txBody>
      </p:sp>
      <p:sp>
        <p:nvSpPr>
          <p:cNvPr id="29" name="Text Placeholder 28"/>
          <p:cNvSpPr>
            <a:spLocks noGrp="1"/>
          </p:cNvSpPr>
          <p:nvPr>
            <p:ph type="body" sz="quarter" idx="11" hasCustomPrompt="1"/>
          </p:nvPr>
        </p:nvSpPr>
        <p:spPr>
          <a:xfrm>
            <a:off x="7249585" y="3589865"/>
            <a:ext cx="1329267" cy="1723528"/>
          </a:xfrm>
          <a:prstGeom prst="rect">
            <a:avLst/>
          </a:prstGeom>
        </p:spPr>
        <p:txBody>
          <a:bodyPr/>
          <a:lstStyle>
            <a:lvl1pPr marL="0" indent="0">
              <a:buNone/>
              <a:defRPr sz="2133" baseline="0">
                <a:solidFill>
                  <a:schemeClr val="bg1"/>
                </a:solidFill>
                <a:latin typeface="Myriad Pro" charset="0"/>
                <a:ea typeface="Myriad Pro" charset="0"/>
                <a:cs typeface="Myriad Pro" charset="0"/>
              </a:defRPr>
            </a:lvl1pPr>
          </a:lstStyle>
          <a:p>
            <a:pPr lvl="0"/>
            <a:r>
              <a:rPr lang="en-US" dirty="0"/>
              <a:t>Text 1</a:t>
            </a:r>
          </a:p>
          <a:p>
            <a:pPr lvl="0"/>
            <a:r>
              <a:rPr lang="en-US" dirty="0"/>
              <a:t>Text 2</a:t>
            </a:r>
          </a:p>
          <a:p>
            <a:pPr lvl="0"/>
            <a:r>
              <a:rPr lang="en-US" dirty="0"/>
              <a:t>Text 3</a:t>
            </a:r>
          </a:p>
          <a:p>
            <a:pPr lvl="0"/>
            <a:r>
              <a:rPr lang="en-US" dirty="0"/>
              <a:t>Text 4</a:t>
            </a:r>
          </a:p>
        </p:txBody>
      </p:sp>
      <p:sp>
        <p:nvSpPr>
          <p:cNvPr id="30" name="Text Placeholder 28"/>
          <p:cNvSpPr>
            <a:spLocks noGrp="1"/>
          </p:cNvSpPr>
          <p:nvPr>
            <p:ph type="body" sz="quarter" idx="12" hasCustomPrompt="1"/>
          </p:nvPr>
        </p:nvSpPr>
        <p:spPr>
          <a:xfrm>
            <a:off x="10073668" y="3589865"/>
            <a:ext cx="1329267" cy="1723528"/>
          </a:xfrm>
          <a:prstGeom prst="rect">
            <a:avLst/>
          </a:prstGeom>
        </p:spPr>
        <p:txBody>
          <a:bodyPr/>
          <a:lstStyle>
            <a:lvl1pPr marL="0" indent="0">
              <a:buNone/>
              <a:defRPr sz="2133" baseline="0">
                <a:solidFill>
                  <a:schemeClr val="bg1"/>
                </a:solidFill>
                <a:latin typeface="Myriad Pro" charset="0"/>
                <a:ea typeface="Myriad Pro" charset="0"/>
                <a:cs typeface="Myriad Pro" charset="0"/>
              </a:defRPr>
            </a:lvl1pPr>
          </a:lstStyle>
          <a:p>
            <a:pPr lvl="0"/>
            <a:r>
              <a:rPr lang="en-US" dirty="0"/>
              <a:t>Text 5</a:t>
            </a:r>
          </a:p>
          <a:p>
            <a:pPr lvl="0"/>
            <a:r>
              <a:rPr lang="en-US" dirty="0"/>
              <a:t>Text 6</a:t>
            </a:r>
          </a:p>
          <a:p>
            <a:pPr lvl="0"/>
            <a:r>
              <a:rPr lang="en-US" dirty="0"/>
              <a:t>Text 7</a:t>
            </a:r>
          </a:p>
          <a:p>
            <a:pPr lvl="0"/>
            <a:r>
              <a:rPr lang="en-US" dirty="0"/>
              <a:t>Text 8</a:t>
            </a:r>
          </a:p>
        </p:txBody>
      </p:sp>
      <p:sp>
        <p:nvSpPr>
          <p:cNvPr id="32" name="Chart Placeholder 31"/>
          <p:cNvSpPr>
            <a:spLocks noGrp="1"/>
          </p:cNvSpPr>
          <p:nvPr>
            <p:ph type="chart" sz="quarter" idx="13"/>
          </p:nvPr>
        </p:nvSpPr>
        <p:spPr>
          <a:xfrm>
            <a:off x="863600" y="1720851"/>
            <a:ext cx="4318000" cy="4222749"/>
          </a:xfrm>
          <a:prstGeom prst="rect">
            <a:avLst/>
          </a:prstGeom>
        </p:spPr>
        <p:txBody>
          <a:bodyPr/>
          <a:lstStyle/>
          <a:p>
            <a:r>
              <a:rPr lang="en-US"/>
              <a:t>Click icon to add chart</a:t>
            </a:r>
            <a:endParaRPr lang="en-US" dirty="0"/>
          </a:p>
        </p:txBody>
      </p:sp>
      <p:sp>
        <p:nvSpPr>
          <p:cNvPr id="6" name="Text Placeholder 5"/>
          <p:cNvSpPr>
            <a:spLocks noGrp="1"/>
          </p:cNvSpPr>
          <p:nvPr>
            <p:ph type="body" sz="quarter" idx="14" hasCustomPrompt="1"/>
          </p:nvPr>
        </p:nvSpPr>
        <p:spPr>
          <a:xfrm>
            <a:off x="7950200" y="1754253"/>
            <a:ext cx="3608917" cy="618067"/>
          </a:xfrm>
          <a:prstGeom prst="rect">
            <a:avLst/>
          </a:prstGeom>
        </p:spPr>
        <p:txBody>
          <a:bodyPr/>
          <a:lstStyle>
            <a:lvl1pPr marL="0" indent="0">
              <a:buNone/>
              <a:defRPr b="1" baseline="0">
                <a:solidFill>
                  <a:schemeClr val="bg1"/>
                </a:solidFill>
                <a:latin typeface="Myriad Pro" charset="0"/>
                <a:ea typeface="Myriad Pro" charset="0"/>
                <a:cs typeface="Myriad Pro" charset="0"/>
              </a:defRPr>
            </a:lvl1pPr>
          </a:lstStyle>
          <a:p>
            <a:pPr lvl="0"/>
            <a:r>
              <a:rPr lang="en-US" dirty="0"/>
              <a:t>Body Text</a:t>
            </a:r>
          </a:p>
        </p:txBody>
      </p:sp>
      <p:sp>
        <p:nvSpPr>
          <p:cNvPr id="13" name="Text Placeholder 12"/>
          <p:cNvSpPr>
            <a:spLocks noGrp="1"/>
          </p:cNvSpPr>
          <p:nvPr>
            <p:ph type="body" sz="quarter" idx="15" hasCustomPrompt="1"/>
          </p:nvPr>
        </p:nvSpPr>
        <p:spPr>
          <a:xfrm>
            <a:off x="6625166" y="2550584"/>
            <a:ext cx="4933949" cy="908040"/>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sz="1867" baseline="0">
                <a:solidFill>
                  <a:schemeClr val="bg1"/>
                </a:solidFill>
                <a:latin typeface="Myriad Pro" charset="0"/>
                <a:ea typeface="Myriad Pro" charset="0"/>
                <a:cs typeface="Myriad Pro" charset="0"/>
              </a:defRPr>
            </a:lvl1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dirty="0"/>
              <a:t>Body text body text body text body text body text body text body text body text body text body text</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spTree>
    <p:extLst>
      <p:ext uri="{BB962C8B-B14F-4D97-AF65-F5344CB8AC3E}">
        <p14:creationId xmlns:p14="http://schemas.microsoft.com/office/powerpoint/2010/main" val="14826691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098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howee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15781351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xmlns="" id="{EB7F0EE8-BE52-4A79-8FC8-4A2487FA01FC}"/>
              </a:ext>
            </a:extLst>
          </p:cNvPr>
          <p:cNvSpPr>
            <a:spLocks noGrp="1"/>
          </p:cNvSpPr>
          <p:nvPr>
            <p:ph type="pic" sz="quarter" idx="10" hasCustomPrompt="1"/>
          </p:nvPr>
        </p:nvSpPr>
        <p:spPr>
          <a:xfrm>
            <a:off x="-969" y="31752"/>
            <a:ext cx="9780102" cy="6772273"/>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9" name="Text Placeholder 5">
            <a:extLst>
              <a:ext uri="{FF2B5EF4-FFF2-40B4-BE49-F238E27FC236}">
                <a16:creationId xmlns:a16="http://schemas.microsoft.com/office/drawing/2014/main" xmlns=""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Full Name</a:t>
            </a:r>
          </a:p>
        </p:txBody>
      </p:sp>
      <p:sp>
        <p:nvSpPr>
          <p:cNvPr id="10" name="Text Placeholder 6">
            <a:extLst>
              <a:ext uri="{FF2B5EF4-FFF2-40B4-BE49-F238E27FC236}">
                <a16:creationId xmlns:a16="http://schemas.microsoft.com/office/drawing/2014/main" xmlns=""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xmlns=""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xmlns=""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Company Website</a:t>
            </a:r>
          </a:p>
        </p:txBody>
      </p:sp>
      <p:sp>
        <p:nvSpPr>
          <p:cNvPr id="13" name="Rectangle 12">
            <a:extLst>
              <a:ext uri="{FF2B5EF4-FFF2-40B4-BE49-F238E27FC236}">
                <a16:creationId xmlns:a16="http://schemas.microsoft.com/office/drawing/2014/main" xmlns=""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dirty="0"/>
              <a:t>Thank You</a:t>
            </a:r>
          </a:p>
        </p:txBody>
      </p:sp>
      <p:sp>
        <p:nvSpPr>
          <p:cNvPr id="8" name="Rectangle 7">
            <a:extLst>
              <a:ext uri="{FF2B5EF4-FFF2-40B4-BE49-F238E27FC236}">
                <a16:creationId xmlns:a16="http://schemas.microsoft.com/office/drawing/2014/main" xmlns=""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0" name="Group 19">
            <a:extLst>
              <a:ext uri="{FF2B5EF4-FFF2-40B4-BE49-F238E27FC236}">
                <a16:creationId xmlns:a16="http://schemas.microsoft.com/office/drawing/2014/main" xmlns="" id="{5AD03283-63C8-4398-A136-A1D624C56387}"/>
              </a:ext>
            </a:extLst>
          </p:cNvPr>
          <p:cNvGrpSpPr/>
          <p:nvPr/>
        </p:nvGrpSpPr>
        <p:grpSpPr>
          <a:xfrm rot="10800000">
            <a:off x="67156" y="2154"/>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1" name="Freeform 32">
              <a:extLst>
                <a:ext uri="{FF2B5EF4-FFF2-40B4-BE49-F238E27FC236}">
                  <a16:creationId xmlns:a16="http://schemas.microsoft.com/office/drawing/2014/main" xmlns="" id="{A34A84E6-604D-4905-BF78-D1B34D408453}"/>
                </a:ext>
              </a:extLst>
            </p:cNvPr>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33">
              <a:extLst>
                <a:ext uri="{FF2B5EF4-FFF2-40B4-BE49-F238E27FC236}">
                  <a16:creationId xmlns:a16="http://schemas.microsoft.com/office/drawing/2014/main" xmlns="" id="{47867218-E084-4174-8D95-26F48010FF67}"/>
                </a:ext>
              </a:extLst>
            </p:cNvPr>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34">
              <a:extLst>
                <a:ext uri="{FF2B5EF4-FFF2-40B4-BE49-F238E27FC236}">
                  <a16:creationId xmlns:a16="http://schemas.microsoft.com/office/drawing/2014/main" xmlns="" id="{564074C4-7B66-4A2E-A950-9CE09049152E}"/>
                </a:ext>
              </a:extLst>
            </p:cNvPr>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35">
              <a:extLst>
                <a:ext uri="{FF2B5EF4-FFF2-40B4-BE49-F238E27FC236}">
                  <a16:creationId xmlns:a16="http://schemas.microsoft.com/office/drawing/2014/main" xmlns="" id="{7702AA39-6986-42BE-9A42-D547F74CB7C5}"/>
                </a:ext>
              </a:extLst>
            </p:cNvPr>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36">
              <a:extLst>
                <a:ext uri="{FF2B5EF4-FFF2-40B4-BE49-F238E27FC236}">
                  <a16:creationId xmlns:a16="http://schemas.microsoft.com/office/drawing/2014/main" xmlns="" id="{573F0ACF-37BF-4879-8DE6-618CA5B93CC8}"/>
                </a:ext>
              </a:extLst>
            </p:cNvPr>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37">
              <a:extLst>
                <a:ext uri="{FF2B5EF4-FFF2-40B4-BE49-F238E27FC236}">
                  <a16:creationId xmlns:a16="http://schemas.microsoft.com/office/drawing/2014/main" xmlns="" id="{5F825E56-9719-4699-A12F-E411E7032426}"/>
                </a:ext>
              </a:extLst>
            </p:cNvPr>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38">
              <a:extLst>
                <a:ext uri="{FF2B5EF4-FFF2-40B4-BE49-F238E27FC236}">
                  <a16:creationId xmlns:a16="http://schemas.microsoft.com/office/drawing/2014/main" xmlns="" id="{8017BA7B-05BA-4C2C-90CF-9D6B9656FA18}"/>
                </a:ext>
              </a:extLst>
            </p:cNvPr>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39">
              <a:extLst>
                <a:ext uri="{FF2B5EF4-FFF2-40B4-BE49-F238E27FC236}">
                  <a16:creationId xmlns:a16="http://schemas.microsoft.com/office/drawing/2014/main" xmlns="" id="{7BB2BF9A-4580-4696-8D72-AE6BD6987EC3}"/>
                </a:ext>
              </a:extLst>
            </p:cNvPr>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40">
              <a:extLst>
                <a:ext uri="{FF2B5EF4-FFF2-40B4-BE49-F238E27FC236}">
                  <a16:creationId xmlns:a16="http://schemas.microsoft.com/office/drawing/2014/main" xmlns="" id="{8178A00D-6612-4C4C-9168-3FA81AA83A28}"/>
                </a:ext>
              </a:extLst>
            </p:cNvPr>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Rectangle 41">
              <a:extLst>
                <a:ext uri="{FF2B5EF4-FFF2-40B4-BE49-F238E27FC236}">
                  <a16:creationId xmlns:a16="http://schemas.microsoft.com/office/drawing/2014/main" xmlns="" id="{2CECF9F4-E263-4772-930A-576339999F7C}"/>
                </a:ext>
              </a:extLst>
            </p:cNvPr>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sp>
        <p:nvSpPr>
          <p:cNvPr id="14" name="Rectangle 13">
            <a:extLst>
              <a:ext uri="{FF2B5EF4-FFF2-40B4-BE49-F238E27FC236}">
                <a16:creationId xmlns:a16="http://schemas.microsoft.com/office/drawing/2014/main" xmlns=""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59" name="Group 58">
            <a:extLst>
              <a:ext uri="{FF2B5EF4-FFF2-40B4-BE49-F238E27FC236}">
                <a16:creationId xmlns:a16="http://schemas.microsoft.com/office/drawing/2014/main" xmlns="" id="{68029C97-29DA-4EB7-877F-DFB0FF53F649}"/>
              </a:ext>
            </a:extLst>
          </p:cNvPr>
          <p:cNvGrpSpPr/>
          <p:nvPr userDrawn="1"/>
        </p:nvGrpSpPr>
        <p:grpSpPr>
          <a:xfrm rot="10800000">
            <a:off x="10986570" y="-26989"/>
            <a:ext cx="1220788" cy="6858001"/>
            <a:chOff x="-14288" y="0"/>
            <a:chExt cx="1220788" cy="6858001"/>
          </a:xfrm>
          <a:gradFill flip="none" rotWithShape="1">
            <a:gsLst>
              <a:gs pos="0">
                <a:schemeClr val="tx2">
                  <a:lumMod val="37000"/>
                  <a:lumOff val="63000"/>
                </a:schemeClr>
              </a:gs>
              <a:gs pos="100000">
                <a:srgbClr val="007D91">
                  <a:lumMod val="100000"/>
                  <a:alpha val="11000"/>
                </a:srgbClr>
              </a:gs>
            </a:gsLst>
            <a:lin ang="5400000" scaled="0"/>
            <a:tileRect/>
          </a:gradFill>
        </p:grpSpPr>
        <p:sp>
          <p:nvSpPr>
            <p:cNvPr id="60" name="Rectangle 5">
              <a:extLst>
                <a:ext uri="{FF2B5EF4-FFF2-40B4-BE49-F238E27FC236}">
                  <a16:creationId xmlns:a16="http://schemas.microsoft.com/office/drawing/2014/main" xmlns="" id="{D752406B-3849-4C47-A7B1-700333BF27F8}"/>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1" name="Freeform 6">
              <a:extLst>
                <a:ext uri="{FF2B5EF4-FFF2-40B4-BE49-F238E27FC236}">
                  <a16:creationId xmlns:a16="http://schemas.microsoft.com/office/drawing/2014/main" xmlns="" id="{1158872D-2FD6-4E05-AEF5-76A2ED41741F}"/>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7">
              <a:extLst>
                <a:ext uri="{FF2B5EF4-FFF2-40B4-BE49-F238E27FC236}">
                  <a16:creationId xmlns:a16="http://schemas.microsoft.com/office/drawing/2014/main" xmlns="" id="{EA055A2D-0D44-4AFB-B123-9085C3B6BB56}"/>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8">
              <a:extLst>
                <a:ext uri="{FF2B5EF4-FFF2-40B4-BE49-F238E27FC236}">
                  <a16:creationId xmlns:a16="http://schemas.microsoft.com/office/drawing/2014/main" xmlns="" id="{2D4F9012-4718-4377-BBD7-14E7280E5C0D}"/>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9">
              <a:extLst>
                <a:ext uri="{FF2B5EF4-FFF2-40B4-BE49-F238E27FC236}">
                  <a16:creationId xmlns:a16="http://schemas.microsoft.com/office/drawing/2014/main" xmlns="" id="{E97B4056-259F-4318-BD5E-979B4B63B259}"/>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10">
              <a:extLst>
                <a:ext uri="{FF2B5EF4-FFF2-40B4-BE49-F238E27FC236}">
                  <a16:creationId xmlns:a16="http://schemas.microsoft.com/office/drawing/2014/main" xmlns="" id="{416BB2E8-D308-47B6-BDAD-566D2B2F3C9F}"/>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11">
              <a:extLst>
                <a:ext uri="{FF2B5EF4-FFF2-40B4-BE49-F238E27FC236}">
                  <a16:creationId xmlns:a16="http://schemas.microsoft.com/office/drawing/2014/main" xmlns="" id="{837283B6-4828-4339-870F-43B4754988BC}"/>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12">
              <a:extLst>
                <a:ext uri="{FF2B5EF4-FFF2-40B4-BE49-F238E27FC236}">
                  <a16:creationId xmlns:a16="http://schemas.microsoft.com/office/drawing/2014/main" xmlns="" id="{316C4887-7D18-48BB-B41D-ED17F7D44536}"/>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13">
              <a:extLst>
                <a:ext uri="{FF2B5EF4-FFF2-40B4-BE49-F238E27FC236}">
                  <a16:creationId xmlns:a16="http://schemas.microsoft.com/office/drawing/2014/main" xmlns="" id="{0929D45C-4203-480C-B63B-9AA98477D722}"/>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14">
              <a:extLst>
                <a:ext uri="{FF2B5EF4-FFF2-40B4-BE49-F238E27FC236}">
                  <a16:creationId xmlns:a16="http://schemas.microsoft.com/office/drawing/2014/main" xmlns="" id="{A4EB5848-6186-46E2-B2F1-080C8186472C}"/>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15">
              <a:extLst>
                <a:ext uri="{FF2B5EF4-FFF2-40B4-BE49-F238E27FC236}">
                  <a16:creationId xmlns:a16="http://schemas.microsoft.com/office/drawing/2014/main" xmlns="" id="{164BC704-758D-47C4-B2B4-1B735E991D93}"/>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Line 16">
              <a:extLst>
                <a:ext uri="{FF2B5EF4-FFF2-40B4-BE49-F238E27FC236}">
                  <a16:creationId xmlns:a16="http://schemas.microsoft.com/office/drawing/2014/main" xmlns="" id="{397704D8-DB58-4C6B-BC02-67147C0EE6D2}"/>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72" name="Freeform 17">
              <a:extLst>
                <a:ext uri="{FF2B5EF4-FFF2-40B4-BE49-F238E27FC236}">
                  <a16:creationId xmlns:a16="http://schemas.microsoft.com/office/drawing/2014/main" xmlns="" id="{F1C10C85-E48A-42BB-9E51-1DE888782B1C}"/>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3" name="Freeform 18">
              <a:extLst>
                <a:ext uri="{FF2B5EF4-FFF2-40B4-BE49-F238E27FC236}">
                  <a16:creationId xmlns:a16="http://schemas.microsoft.com/office/drawing/2014/main" xmlns="" id="{EEE5A2AB-4667-428F-B302-BB13E81E0B6F}"/>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4" name="Freeform 19">
              <a:extLst>
                <a:ext uri="{FF2B5EF4-FFF2-40B4-BE49-F238E27FC236}">
                  <a16:creationId xmlns:a16="http://schemas.microsoft.com/office/drawing/2014/main" xmlns="" id="{C4441950-4B83-4862-820C-97B06833B8CE}"/>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5" name="Freeform 20">
              <a:extLst>
                <a:ext uri="{FF2B5EF4-FFF2-40B4-BE49-F238E27FC236}">
                  <a16:creationId xmlns:a16="http://schemas.microsoft.com/office/drawing/2014/main" xmlns="" id="{F8014AE6-FF9D-4B3F-B75A-FB713F2E205E}"/>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6" name="Rectangle 21">
              <a:extLst>
                <a:ext uri="{FF2B5EF4-FFF2-40B4-BE49-F238E27FC236}">
                  <a16:creationId xmlns:a16="http://schemas.microsoft.com/office/drawing/2014/main" xmlns="" id="{43AE06F2-C24A-45A0-A712-021AA724CFB7}"/>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77" name="Freeform 22">
              <a:extLst>
                <a:ext uri="{FF2B5EF4-FFF2-40B4-BE49-F238E27FC236}">
                  <a16:creationId xmlns:a16="http://schemas.microsoft.com/office/drawing/2014/main" xmlns="" id="{817C5D2B-4C2A-451B-B6E5-7FF5679DABFE}"/>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8" name="Freeform 23">
              <a:extLst>
                <a:ext uri="{FF2B5EF4-FFF2-40B4-BE49-F238E27FC236}">
                  <a16:creationId xmlns:a16="http://schemas.microsoft.com/office/drawing/2014/main" xmlns="" id="{DF1200C8-F50D-44B0-9C15-9F997DAA9255}"/>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9" name="Freeform 24">
              <a:extLst>
                <a:ext uri="{FF2B5EF4-FFF2-40B4-BE49-F238E27FC236}">
                  <a16:creationId xmlns:a16="http://schemas.microsoft.com/office/drawing/2014/main" xmlns="" id="{1B199F2C-CF06-47A8-B0D0-C1DA45BC0557}"/>
                </a:ext>
              </a:extLst>
            </p:cNvPr>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0" name="Freeform 25">
              <a:extLst>
                <a:ext uri="{FF2B5EF4-FFF2-40B4-BE49-F238E27FC236}">
                  <a16:creationId xmlns:a16="http://schemas.microsoft.com/office/drawing/2014/main" xmlns="" id="{2ABE1214-DC35-4F5D-BE4B-6D9027357EBD}"/>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26">
              <a:extLst>
                <a:ext uri="{FF2B5EF4-FFF2-40B4-BE49-F238E27FC236}">
                  <a16:creationId xmlns:a16="http://schemas.microsoft.com/office/drawing/2014/main" xmlns="" id="{23959350-4F5E-43FD-80C6-177D946383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27">
              <a:extLst>
                <a:ext uri="{FF2B5EF4-FFF2-40B4-BE49-F238E27FC236}">
                  <a16:creationId xmlns:a16="http://schemas.microsoft.com/office/drawing/2014/main" xmlns="" id="{33952A25-B35D-4F91-9042-0A5A9AD91C44}"/>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28">
              <a:extLst>
                <a:ext uri="{FF2B5EF4-FFF2-40B4-BE49-F238E27FC236}">
                  <a16:creationId xmlns:a16="http://schemas.microsoft.com/office/drawing/2014/main" xmlns="" id="{F3CFFBF8-DB78-4FAE-8FAE-6C9D0764C825}"/>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29">
              <a:extLst>
                <a:ext uri="{FF2B5EF4-FFF2-40B4-BE49-F238E27FC236}">
                  <a16:creationId xmlns:a16="http://schemas.microsoft.com/office/drawing/2014/main" xmlns="" id="{607CE4C8-AF48-4F58-BCBD-1B41E088D0EC}"/>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0">
              <a:extLst>
                <a:ext uri="{FF2B5EF4-FFF2-40B4-BE49-F238E27FC236}">
                  <a16:creationId xmlns:a16="http://schemas.microsoft.com/office/drawing/2014/main" xmlns="" id="{CB66B86A-A590-4D19-BF4A-871C8ED20E0B}"/>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1">
              <a:extLst>
                <a:ext uri="{FF2B5EF4-FFF2-40B4-BE49-F238E27FC236}">
                  <a16:creationId xmlns:a16="http://schemas.microsoft.com/office/drawing/2014/main" xmlns="" id="{E43871E5-2C90-4FB7-B4D8-479CD6CE7B67}"/>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17" name="TextBox 16">
            <a:extLst>
              <a:ext uri="{FF2B5EF4-FFF2-40B4-BE49-F238E27FC236}">
                <a16:creationId xmlns:a16="http://schemas.microsoft.com/office/drawing/2014/main" xmlns="" id="{A088FABA-925C-4969-94C8-8CAA268B5E32}"/>
              </a:ext>
            </a:extLst>
          </p:cNvPr>
          <p:cNvSpPr txBox="1"/>
          <p:nvPr userDrawn="1"/>
        </p:nvSpPr>
        <p:spPr>
          <a:xfrm>
            <a:off x="10522210" y="6464401"/>
            <a:ext cx="1660198" cy="338426"/>
          </a:xfrm>
          <a:prstGeom prst="rect">
            <a:avLst/>
          </a:prstGeom>
          <a:gradFill>
            <a:gsLst>
              <a:gs pos="0">
                <a:schemeClr val="bg1">
                  <a:alpha val="80000"/>
                </a:schemeClr>
              </a:gs>
              <a:gs pos="100000">
                <a:schemeClr val="bg1"/>
              </a:gs>
            </a:gsLst>
            <a:lin ang="0" scaled="1"/>
          </a:gra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1" i="0" u="none" strike="noStrike" kern="1200" cap="none" spc="0" normalizeH="0" baseline="0" noProof="0" dirty="0">
                <a:ln>
                  <a:noFill/>
                </a:ln>
                <a:solidFill>
                  <a:srgbClr val="007D91"/>
                </a:solidFill>
                <a:effectLst/>
                <a:uLnTx/>
                <a:uFillTx/>
                <a:latin typeface="Myriad Pro" charset="0"/>
                <a:ea typeface="Myriad Pro" charset="0"/>
                <a:cs typeface="Myriad Pro" charset="0"/>
              </a:rPr>
              <a:t>UP3 Samarinda</a:t>
            </a:r>
          </a:p>
        </p:txBody>
      </p:sp>
      <p:sp>
        <p:nvSpPr>
          <p:cNvPr id="15" name="Rectangle 14">
            <a:extLst>
              <a:ext uri="{FF2B5EF4-FFF2-40B4-BE49-F238E27FC236}">
                <a16:creationId xmlns:a16="http://schemas.microsoft.com/office/drawing/2014/main" xmlns="" id="{9504A767-1C0B-484E-BF7D-CD42D30A52EE}"/>
              </a:ext>
            </a:extLst>
          </p:cNvPr>
          <p:cNvSpPr/>
          <p:nvPr userDrawn="1"/>
        </p:nvSpPr>
        <p:spPr>
          <a:xfrm>
            <a:off x="10553400" y="6803351"/>
            <a:ext cx="164592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6" name="Picture 3">
            <a:extLst>
              <a:ext uri="{FF2B5EF4-FFF2-40B4-BE49-F238E27FC236}">
                <a16:creationId xmlns:a16="http://schemas.microsoft.com/office/drawing/2014/main" xmlns="" id="{34D5873B-C7BD-4BEC-A377-24094EEF74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96998" y="142685"/>
            <a:ext cx="1531840" cy="54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3" name="Straight Connector 52">
            <a:extLst>
              <a:ext uri="{FF2B5EF4-FFF2-40B4-BE49-F238E27FC236}">
                <a16:creationId xmlns:a16="http://schemas.microsoft.com/office/drawing/2014/main" xmlns="" id="{EE24B8B1-7096-4453-A105-A3121337224E}"/>
              </a:ext>
            </a:extLst>
          </p:cNvPr>
          <p:cNvCxnSpPr/>
          <p:nvPr userDrawn="1"/>
        </p:nvCxnSpPr>
        <p:spPr>
          <a:xfrm>
            <a:off x="-7598" y="9525"/>
            <a:ext cx="12210044" cy="0"/>
          </a:xfrm>
          <a:prstGeom prst="line">
            <a:avLst/>
          </a:prstGeom>
          <a:ln w="4445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8272750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89378CC0-58B1-4277-9805-80298D04B64D}"/>
              </a:ext>
            </a:extLst>
          </p:cNvPr>
          <p:cNvGrpSpPr/>
          <p:nvPr userDrawn="1"/>
        </p:nvGrpSpPr>
        <p:grpSpPr>
          <a:xfrm>
            <a:off x="8708" y="0"/>
            <a:ext cx="12183291" cy="6858000"/>
            <a:chOff x="491575" y="0"/>
            <a:chExt cx="9961092" cy="6858000"/>
          </a:xfrm>
        </p:grpSpPr>
        <p:sp>
          <p:nvSpPr>
            <p:cNvPr id="8" name="Rectangle 7">
              <a:extLst>
                <a:ext uri="{FF2B5EF4-FFF2-40B4-BE49-F238E27FC236}">
                  <a16:creationId xmlns:a16="http://schemas.microsoft.com/office/drawing/2014/main" xmlns="" id="{F3435EDD-3419-4689-8ABF-8E68EC2BBDFB}"/>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Box 9">
              <a:extLst>
                <a:ext uri="{FF2B5EF4-FFF2-40B4-BE49-F238E27FC236}">
                  <a16:creationId xmlns:a16="http://schemas.microsoft.com/office/drawing/2014/main" xmlns="" id="{D51D298C-13CD-415D-A44C-673C251C0595}"/>
                </a:ext>
              </a:extLst>
            </p:cNvPr>
            <p:cNvSpPr txBox="1"/>
            <p:nvPr/>
          </p:nvSpPr>
          <p:spPr>
            <a:xfrm rot="16200000">
              <a:off x="9117129" y="3189611"/>
              <a:ext cx="19920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timeline</a:t>
              </a:r>
            </a:p>
          </p:txBody>
        </p:sp>
      </p:grpSp>
      <p:sp>
        <p:nvSpPr>
          <p:cNvPr id="3" name="Footer Placeholder 2">
            <a:extLst>
              <a:ext uri="{FF2B5EF4-FFF2-40B4-BE49-F238E27FC236}">
                <a16:creationId xmlns:a16="http://schemas.microsoft.com/office/drawing/2014/main" xmlns="" id="{E5CE7254-1100-4313-A3A2-EE4747BD5409}"/>
              </a:ext>
            </a:extLst>
          </p:cNvPr>
          <p:cNvSpPr>
            <a:spLocks noGrp="1"/>
          </p:cNvSpPr>
          <p:nvPr>
            <p:ph type="ftr" sz="quarter" idx="10"/>
          </p:nvPr>
        </p:nvSpPr>
        <p:spPr>
          <a:xfrm>
            <a:off x="485340" y="6508400"/>
            <a:ext cx="5298631" cy="295062"/>
          </a:xfrm>
        </p:spPr>
        <p:txBody>
          <a:bodyPr/>
          <a:lstStyle>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006C80"/>
                </a:solidFill>
                <a:effectLst/>
                <a:uLnTx/>
                <a:uFillTx/>
                <a:latin typeface="Calibri"/>
                <a:ea typeface="+mn-ea"/>
                <a:cs typeface="+mn-cs"/>
              </a:rPr>
              <a:t>Change your text at "Header &amp; Footer" menu</a:t>
            </a:r>
            <a:endParaRPr kumimoji="0" lang="en-US" sz="1100" b="0" i="1" u="none" strike="noStrike" kern="1200" cap="none" spc="0" normalizeH="0" baseline="0" noProof="0" dirty="0">
              <a:ln>
                <a:noFill/>
              </a:ln>
              <a:solidFill>
                <a:srgbClr val="006C80"/>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xmlns="" id="{782B623F-01C0-4E06-89B9-6435973CCF8A}"/>
              </a:ext>
            </a:extLst>
          </p:cNvPr>
          <p:cNvSpPr>
            <a:spLocks noGrp="1"/>
          </p:cNvSpPr>
          <p:nvPr>
            <p:ph type="sldNum" sz="quarter" idx="11"/>
          </p:nvPr>
        </p:nvSpPr>
        <p:spPr>
          <a:xfrm>
            <a:off x="11751291" y="6449214"/>
            <a:ext cx="432000" cy="411080"/>
          </a:xfrm>
        </p:spPr>
        <p:txBody>
          <a:bodyPr/>
          <a:lstStyle>
            <a:lvl1pPr>
              <a:defRPr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1" i="0" u="none" strike="noStrike" kern="1200" cap="none" spc="0" normalizeH="0" baseline="0" noProof="0" smtClean="0">
                <a:ln>
                  <a:noFill/>
                </a:ln>
                <a:solidFill>
                  <a:prstClr val="white"/>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prstClr val="white"/>
              </a:solidFill>
              <a:effectLst/>
              <a:uLnTx/>
              <a:uFillTx/>
              <a:latin typeface="Myriad Pro" panose="020B0503030403020204"/>
              <a:ea typeface="+mn-ea"/>
              <a:cs typeface="+mn-cs"/>
            </a:endParaRPr>
          </a:p>
        </p:txBody>
      </p:sp>
      <p:pic>
        <p:nvPicPr>
          <p:cNvPr id="6" name="Picture 5" descr="Hasil gambar untuk pln logo png">
            <a:extLst>
              <a:ext uri="{FF2B5EF4-FFF2-40B4-BE49-F238E27FC236}">
                <a16:creationId xmlns:a16="http://schemas.microsoft.com/office/drawing/2014/main" xmlns="" id="{488B101F-04C0-4BDD-B367-2C1BDA9F98A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548163" y="177799"/>
            <a:ext cx="1436760" cy="515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10201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xmlns="" id="{BBEE7EB1-D85F-494A-B0AA-22946BD39EF0}"/>
              </a:ext>
            </a:extLst>
          </p:cNvPr>
          <p:cNvGrpSpPr/>
          <p:nvPr userDrawn="1"/>
        </p:nvGrpSpPr>
        <p:grpSpPr>
          <a:xfrm>
            <a:off x="-22806" y="1"/>
            <a:ext cx="1216025" cy="6872368"/>
            <a:chOff x="-9525" y="0"/>
            <a:chExt cx="1216025" cy="6858001"/>
          </a:xfrm>
          <a:gradFill flip="none" rotWithShape="1">
            <a:gsLst>
              <a:gs pos="0">
                <a:schemeClr val="bg1"/>
              </a:gs>
              <a:gs pos="90000">
                <a:srgbClr val="00A2B9">
                  <a:alpha val="36000"/>
                </a:srgbClr>
              </a:gs>
              <a:gs pos="100000">
                <a:srgbClr val="009DB4"/>
              </a:gs>
            </a:gsLst>
            <a:lin ang="5400000" scaled="0"/>
            <a:tileRect/>
          </a:gradFill>
        </p:grpSpPr>
        <p:sp>
          <p:nvSpPr>
            <p:cNvPr id="118" name="Rectangle 5">
              <a:extLst>
                <a:ext uri="{FF2B5EF4-FFF2-40B4-BE49-F238E27FC236}">
                  <a16:creationId xmlns:a16="http://schemas.microsoft.com/office/drawing/2014/main" xmlns="" id="{716879DE-E754-4415-8239-295791A935DD}"/>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19" name="Freeform 6">
              <a:extLst>
                <a:ext uri="{FF2B5EF4-FFF2-40B4-BE49-F238E27FC236}">
                  <a16:creationId xmlns:a16="http://schemas.microsoft.com/office/drawing/2014/main" xmlns="" id="{AD263C68-9721-44A4-A12A-BAA271E6ECFB}"/>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0" name="Freeform 7">
              <a:extLst>
                <a:ext uri="{FF2B5EF4-FFF2-40B4-BE49-F238E27FC236}">
                  <a16:creationId xmlns:a16="http://schemas.microsoft.com/office/drawing/2014/main" xmlns="" id="{BC1AC6E8-BCAF-4326-BE07-58724EF56ED2}"/>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1" name="Freeform 8">
              <a:extLst>
                <a:ext uri="{FF2B5EF4-FFF2-40B4-BE49-F238E27FC236}">
                  <a16:creationId xmlns:a16="http://schemas.microsoft.com/office/drawing/2014/main" xmlns="" id="{F9AD838B-61ED-44F0-BAA4-4F73450956A5}"/>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2" name="Freeform 9">
              <a:extLst>
                <a:ext uri="{FF2B5EF4-FFF2-40B4-BE49-F238E27FC236}">
                  <a16:creationId xmlns:a16="http://schemas.microsoft.com/office/drawing/2014/main" xmlns="" id="{D09754A5-7800-4963-81CA-1D72D74BCF06}"/>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3" name="Freeform 10">
              <a:extLst>
                <a:ext uri="{FF2B5EF4-FFF2-40B4-BE49-F238E27FC236}">
                  <a16:creationId xmlns:a16="http://schemas.microsoft.com/office/drawing/2014/main" xmlns="" id="{8D3DF8FE-2ABB-4461-A6CB-28ED9E4E03B7}"/>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4" name="Freeform 11">
              <a:extLst>
                <a:ext uri="{FF2B5EF4-FFF2-40B4-BE49-F238E27FC236}">
                  <a16:creationId xmlns:a16="http://schemas.microsoft.com/office/drawing/2014/main" xmlns="" id="{8F6D6FA1-ABD4-4A6E-8A9B-8456ACB84144}"/>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5" name="Freeform 12">
              <a:extLst>
                <a:ext uri="{FF2B5EF4-FFF2-40B4-BE49-F238E27FC236}">
                  <a16:creationId xmlns:a16="http://schemas.microsoft.com/office/drawing/2014/main" xmlns="" id="{D6871B7E-C2B5-43AC-B5E2-E531B4C87B34}"/>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6" name="Freeform 13">
              <a:extLst>
                <a:ext uri="{FF2B5EF4-FFF2-40B4-BE49-F238E27FC236}">
                  <a16:creationId xmlns:a16="http://schemas.microsoft.com/office/drawing/2014/main" xmlns="" id="{9237A232-FD65-4E0B-8839-400276FB6B42}"/>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7" name="Freeform 14">
              <a:extLst>
                <a:ext uri="{FF2B5EF4-FFF2-40B4-BE49-F238E27FC236}">
                  <a16:creationId xmlns:a16="http://schemas.microsoft.com/office/drawing/2014/main" xmlns="" id="{C160A8FD-D438-4048-ADB1-768EB9AC7442}"/>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8" name="Freeform 15">
              <a:extLst>
                <a:ext uri="{FF2B5EF4-FFF2-40B4-BE49-F238E27FC236}">
                  <a16:creationId xmlns:a16="http://schemas.microsoft.com/office/drawing/2014/main" xmlns="" id="{0B12548E-EAF3-4348-A813-0E437647DA75}"/>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9" name="Line 16">
              <a:extLst>
                <a:ext uri="{FF2B5EF4-FFF2-40B4-BE49-F238E27FC236}">
                  <a16:creationId xmlns:a16="http://schemas.microsoft.com/office/drawing/2014/main" xmlns="" id="{4565D6DE-6AD3-48E5-ACEB-F7B5CFD78A6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30" name="Freeform 17">
              <a:extLst>
                <a:ext uri="{FF2B5EF4-FFF2-40B4-BE49-F238E27FC236}">
                  <a16:creationId xmlns:a16="http://schemas.microsoft.com/office/drawing/2014/main" xmlns="" id="{6396D9F8-A480-481F-AEE7-58072C417BC1}"/>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1" name="Freeform 18">
              <a:extLst>
                <a:ext uri="{FF2B5EF4-FFF2-40B4-BE49-F238E27FC236}">
                  <a16:creationId xmlns:a16="http://schemas.microsoft.com/office/drawing/2014/main" xmlns="" id="{9462D4CC-19EF-4512-939F-78154FB9B956}"/>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2" name="Freeform 19">
              <a:extLst>
                <a:ext uri="{FF2B5EF4-FFF2-40B4-BE49-F238E27FC236}">
                  <a16:creationId xmlns:a16="http://schemas.microsoft.com/office/drawing/2014/main" xmlns="" id="{BCDD2462-DB9A-4990-BDFD-0BF634266526}"/>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3" name="Freeform 20">
              <a:extLst>
                <a:ext uri="{FF2B5EF4-FFF2-40B4-BE49-F238E27FC236}">
                  <a16:creationId xmlns:a16="http://schemas.microsoft.com/office/drawing/2014/main" xmlns="" id="{8CF51024-F971-4E98-A6FB-4A1670EDD27F}"/>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4" name="Rectangle 21">
              <a:extLst>
                <a:ext uri="{FF2B5EF4-FFF2-40B4-BE49-F238E27FC236}">
                  <a16:creationId xmlns:a16="http://schemas.microsoft.com/office/drawing/2014/main" xmlns="" id="{FDC313B7-A2EB-49DF-AF10-5BEA4E5AF278}"/>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5" name="Freeform 22">
              <a:extLst>
                <a:ext uri="{FF2B5EF4-FFF2-40B4-BE49-F238E27FC236}">
                  <a16:creationId xmlns:a16="http://schemas.microsoft.com/office/drawing/2014/main" xmlns="" id="{6742188F-7AC0-4692-8708-CC52713D98D6}"/>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6" name="Freeform 23">
              <a:extLst>
                <a:ext uri="{FF2B5EF4-FFF2-40B4-BE49-F238E27FC236}">
                  <a16:creationId xmlns:a16="http://schemas.microsoft.com/office/drawing/2014/main" xmlns="" id="{5AE03640-CC67-4337-A2A7-A1B14B9DFB9A}"/>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7" name="Freeform 24">
              <a:extLst>
                <a:ext uri="{FF2B5EF4-FFF2-40B4-BE49-F238E27FC236}">
                  <a16:creationId xmlns:a16="http://schemas.microsoft.com/office/drawing/2014/main" xmlns="" id="{DAFA968E-25D0-48E4-BDBB-948646241E29}"/>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8" name="Freeform 25">
              <a:extLst>
                <a:ext uri="{FF2B5EF4-FFF2-40B4-BE49-F238E27FC236}">
                  <a16:creationId xmlns:a16="http://schemas.microsoft.com/office/drawing/2014/main" xmlns="" id="{5E018CFC-DA83-4BA3-8A4F-72473C53EBF6}"/>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9" name="Freeform 26">
              <a:extLst>
                <a:ext uri="{FF2B5EF4-FFF2-40B4-BE49-F238E27FC236}">
                  <a16:creationId xmlns:a16="http://schemas.microsoft.com/office/drawing/2014/main" xmlns="" id="{09F0F74F-CD23-4B16-BFB7-D93B0F41471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0" name="Freeform 27">
              <a:extLst>
                <a:ext uri="{FF2B5EF4-FFF2-40B4-BE49-F238E27FC236}">
                  <a16:creationId xmlns:a16="http://schemas.microsoft.com/office/drawing/2014/main" xmlns="" id="{BC927216-8BDF-4A40-9F6E-B3B5604CE5D9}"/>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1" name="Freeform 28">
              <a:extLst>
                <a:ext uri="{FF2B5EF4-FFF2-40B4-BE49-F238E27FC236}">
                  <a16:creationId xmlns:a16="http://schemas.microsoft.com/office/drawing/2014/main" xmlns="" id="{ED8AB2B0-B055-4F1C-A39A-CDE1363F3B96}"/>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2" name="Freeform 29">
              <a:extLst>
                <a:ext uri="{FF2B5EF4-FFF2-40B4-BE49-F238E27FC236}">
                  <a16:creationId xmlns:a16="http://schemas.microsoft.com/office/drawing/2014/main" xmlns="" id="{5B472F0E-7C27-4E36-8DE5-2A959D964E66}"/>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3" name="Freeform 30">
              <a:extLst>
                <a:ext uri="{FF2B5EF4-FFF2-40B4-BE49-F238E27FC236}">
                  <a16:creationId xmlns:a16="http://schemas.microsoft.com/office/drawing/2014/main" xmlns="" id="{7CF2A38B-81A9-4EE9-B34B-C5240EB748D3}"/>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4" name="Freeform 31">
              <a:extLst>
                <a:ext uri="{FF2B5EF4-FFF2-40B4-BE49-F238E27FC236}">
                  <a16:creationId xmlns:a16="http://schemas.microsoft.com/office/drawing/2014/main" xmlns="" id="{A7F9B6E1-B971-4D8A-9E1C-C2A2B6B91FF5}"/>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4" name="Round Diagonal Corner Rectangle 4">
            <a:extLst>
              <a:ext uri="{FF2B5EF4-FFF2-40B4-BE49-F238E27FC236}">
                <a16:creationId xmlns:a16="http://schemas.microsoft.com/office/drawing/2014/main" xmlns="" id="{838533DF-E2A8-488F-A620-15D59B90057F}"/>
              </a:ext>
            </a:extLst>
          </p:cNvPr>
          <p:cNvSpPr/>
          <p:nvPr userDrawn="1"/>
        </p:nvSpPr>
        <p:spPr>
          <a:xfrm>
            <a:off x="11535356" y="6531002"/>
            <a:ext cx="656644" cy="31906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1" fmla="*/ 3475 w 19956"/>
              <a:gd name="connsiteY0-2" fmla="*/ 0 h 21600"/>
              <a:gd name="connsiteX1-3" fmla="*/ 18125 w 19956"/>
              <a:gd name="connsiteY1-4" fmla="*/ 0 h 21600"/>
              <a:gd name="connsiteX2-5" fmla="*/ 18125 w 19956"/>
              <a:gd name="connsiteY2-6" fmla="*/ 21600 h 21600"/>
              <a:gd name="connsiteX3-7" fmla="*/ 3475 w 19956"/>
              <a:gd name="connsiteY3-8" fmla="*/ 21600 h 21600"/>
              <a:gd name="connsiteX4-9" fmla="*/ 0 w 19956"/>
              <a:gd name="connsiteY4-10" fmla="*/ 10800 h 21600"/>
              <a:gd name="connsiteX5-11" fmla="*/ 3475 w 19956"/>
              <a:gd name="connsiteY5-12" fmla="*/ 0 h 21600"/>
              <a:gd name="connsiteX0-13" fmla="*/ 3475 w 19218"/>
              <a:gd name="connsiteY0-14" fmla="*/ 0 h 21600"/>
              <a:gd name="connsiteX1-15" fmla="*/ 18125 w 19218"/>
              <a:gd name="connsiteY1-16" fmla="*/ 0 h 21600"/>
              <a:gd name="connsiteX2-17" fmla="*/ 18125 w 19218"/>
              <a:gd name="connsiteY2-18" fmla="*/ 21600 h 21600"/>
              <a:gd name="connsiteX3-19" fmla="*/ 3475 w 19218"/>
              <a:gd name="connsiteY3-20" fmla="*/ 21600 h 21600"/>
              <a:gd name="connsiteX4-21" fmla="*/ 0 w 19218"/>
              <a:gd name="connsiteY4-22" fmla="*/ 10800 h 21600"/>
              <a:gd name="connsiteX5-23" fmla="*/ 3475 w 19218"/>
              <a:gd name="connsiteY5-24" fmla="*/ 0 h 21600"/>
              <a:gd name="connsiteX0-25" fmla="*/ 3475 w 18152"/>
              <a:gd name="connsiteY0-26" fmla="*/ 0 h 21600"/>
              <a:gd name="connsiteX1-27" fmla="*/ 18125 w 18152"/>
              <a:gd name="connsiteY1-28" fmla="*/ 0 h 21600"/>
              <a:gd name="connsiteX2-29" fmla="*/ 18125 w 18152"/>
              <a:gd name="connsiteY2-30" fmla="*/ 21600 h 21600"/>
              <a:gd name="connsiteX3-31" fmla="*/ 3475 w 18152"/>
              <a:gd name="connsiteY3-32" fmla="*/ 21600 h 21600"/>
              <a:gd name="connsiteX4-33" fmla="*/ 0 w 18152"/>
              <a:gd name="connsiteY4-34" fmla="*/ 10800 h 21600"/>
              <a:gd name="connsiteX5-35" fmla="*/ 3475 w 18152"/>
              <a:gd name="connsiteY5-36" fmla="*/ 0 h 21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152" h="21600">
                <a:moveTo>
                  <a:pt x="3475" y="0"/>
                </a:moveTo>
                <a:lnTo>
                  <a:pt x="18125" y="0"/>
                </a:lnTo>
                <a:cubicBezTo>
                  <a:pt x="18162" y="12183"/>
                  <a:pt x="18162" y="1692"/>
                  <a:pt x="18125" y="21600"/>
                </a:cubicBezTo>
                <a:lnTo>
                  <a:pt x="3475" y="21600"/>
                </a:lnTo>
                <a:cubicBezTo>
                  <a:pt x="1556" y="21600"/>
                  <a:pt x="0" y="16765"/>
                  <a:pt x="0" y="10800"/>
                </a:cubicBezTo>
                <a:cubicBezTo>
                  <a:pt x="0" y="4835"/>
                  <a:pt x="1556" y="0"/>
                  <a:pt x="3475" y="0"/>
                </a:cubicBezTo>
                <a:close/>
              </a:path>
            </a:pathLst>
          </a:custGeom>
          <a:solidFill>
            <a:srgbClr val="0D5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prstClr val="white"/>
              </a:solidFill>
              <a:effectLst/>
              <a:uLnTx/>
              <a:uFillTx/>
              <a:latin typeface="Calibri"/>
              <a:ea typeface="+mn-ea"/>
              <a:cs typeface="+mn-cs"/>
            </a:endParaRPr>
          </a:p>
        </p:txBody>
      </p:sp>
      <p:grpSp>
        <p:nvGrpSpPr>
          <p:cNvPr id="77" name="Group 76">
            <a:extLst>
              <a:ext uri="{FF2B5EF4-FFF2-40B4-BE49-F238E27FC236}">
                <a16:creationId xmlns:a16="http://schemas.microsoft.com/office/drawing/2014/main" xmlns="" id="{E6DA8467-9B57-4925-B402-ECC83FFEC807}"/>
              </a:ext>
            </a:extLst>
          </p:cNvPr>
          <p:cNvGrpSpPr/>
          <p:nvPr userDrawn="1"/>
        </p:nvGrpSpPr>
        <p:grpSpPr>
          <a:xfrm>
            <a:off x="-9556" y="6644422"/>
            <a:ext cx="8087228" cy="167105"/>
            <a:chOff x="-9189244" y="328389"/>
            <a:chExt cx="20133372" cy="416013"/>
          </a:xfrm>
        </p:grpSpPr>
        <p:sp>
          <p:nvSpPr>
            <p:cNvPr id="79" name="Freeform: Shape 78">
              <a:extLst>
                <a:ext uri="{FF2B5EF4-FFF2-40B4-BE49-F238E27FC236}">
                  <a16:creationId xmlns:a16="http://schemas.microsoft.com/office/drawing/2014/main" xmlns="" id="{84B7D88B-B08D-4FDF-8BF2-E26DB4B5B425}"/>
                </a:ext>
              </a:extLst>
            </p:cNvPr>
            <p:cNvSpPr/>
            <p:nvPr/>
          </p:nvSpPr>
          <p:spPr>
            <a:xfrm>
              <a:off x="-9189244" y="392813"/>
              <a:ext cx="19439695" cy="224717"/>
            </a:xfrm>
            <a:custGeom>
              <a:avLst/>
              <a:gdLst>
                <a:gd name="connsiteX0" fmla="*/ 0 w 2408971"/>
                <a:gd name="connsiteY0" fmla="*/ 151349 h 151349"/>
                <a:gd name="connsiteX1" fmla="*/ 2289153 w 2408971"/>
                <a:gd name="connsiteY1" fmla="*/ 151349 h 151349"/>
                <a:gd name="connsiteX2" fmla="*/ 2408971 w 2408971"/>
                <a:gd name="connsiteY2" fmla="*/ 0 h 151349"/>
                <a:gd name="connsiteX3" fmla="*/ 81981 w 2408971"/>
                <a:gd name="connsiteY3" fmla="*/ 0 h 151349"/>
                <a:gd name="connsiteX4" fmla="*/ 0 w 2408971"/>
                <a:gd name="connsiteY4" fmla="*/ 151349 h 151349"/>
                <a:gd name="connsiteX0" fmla="*/ 0 w 2408971"/>
                <a:gd name="connsiteY0" fmla="*/ 151349 h 151349"/>
                <a:gd name="connsiteX1" fmla="*/ 2289153 w 2408971"/>
                <a:gd name="connsiteY1" fmla="*/ 151349 h 151349"/>
                <a:gd name="connsiteX2" fmla="*/ 2408971 w 2408971"/>
                <a:gd name="connsiteY2" fmla="*/ 0 h 151349"/>
                <a:gd name="connsiteX3" fmla="*/ 723 w 2408971"/>
                <a:gd name="connsiteY3" fmla="*/ 0 h 151349"/>
                <a:gd name="connsiteX4" fmla="*/ 0 w 2408971"/>
                <a:gd name="connsiteY4" fmla="*/ 151349 h 151349"/>
                <a:gd name="connsiteX0" fmla="*/ 1166836 w 3575807"/>
                <a:gd name="connsiteY0" fmla="*/ 151349 h 151349"/>
                <a:gd name="connsiteX1" fmla="*/ 3455989 w 3575807"/>
                <a:gd name="connsiteY1" fmla="*/ 151349 h 151349"/>
                <a:gd name="connsiteX2" fmla="*/ 3575807 w 3575807"/>
                <a:gd name="connsiteY2" fmla="*/ 0 h 151349"/>
                <a:gd name="connsiteX3" fmla="*/ 0 w 3575807"/>
                <a:gd name="connsiteY3" fmla="*/ 0 h 151349"/>
                <a:gd name="connsiteX4" fmla="*/ 1166836 w 3575807"/>
                <a:gd name="connsiteY4" fmla="*/ 151349 h 151349"/>
                <a:gd name="connsiteX0" fmla="*/ 2485 w 3575807"/>
                <a:gd name="connsiteY0" fmla="*/ 151349 h 151349"/>
                <a:gd name="connsiteX1" fmla="*/ 3455989 w 3575807"/>
                <a:gd name="connsiteY1" fmla="*/ 151349 h 151349"/>
                <a:gd name="connsiteX2" fmla="*/ 3575807 w 3575807"/>
                <a:gd name="connsiteY2" fmla="*/ 0 h 151349"/>
                <a:gd name="connsiteX3" fmla="*/ 0 w 3575807"/>
                <a:gd name="connsiteY3" fmla="*/ 0 h 151349"/>
                <a:gd name="connsiteX4" fmla="*/ 2485 w 3575807"/>
                <a:gd name="connsiteY4" fmla="*/ 151349 h 151349"/>
                <a:gd name="connsiteX0" fmla="*/ 177 w 3576707"/>
                <a:gd name="connsiteY0" fmla="*/ 151349 h 151349"/>
                <a:gd name="connsiteX1" fmla="*/ 3456889 w 3576707"/>
                <a:gd name="connsiteY1" fmla="*/ 151349 h 151349"/>
                <a:gd name="connsiteX2" fmla="*/ 3576707 w 3576707"/>
                <a:gd name="connsiteY2" fmla="*/ 0 h 151349"/>
                <a:gd name="connsiteX3" fmla="*/ 900 w 3576707"/>
                <a:gd name="connsiteY3" fmla="*/ 0 h 151349"/>
                <a:gd name="connsiteX4" fmla="*/ 177 w 3576707"/>
                <a:gd name="connsiteY4" fmla="*/ 151349 h 151349"/>
                <a:gd name="connsiteX0" fmla="*/ 5692 w 3582222"/>
                <a:gd name="connsiteY0" fmla="*/ 151349 h 151349"/>
                <a:gd name="connsiteX1" fmla="*/ 3462404 w 3582222"/>
                <a:gd name="connsiteY1" fmla="*/ 151349 h 151349"/>
                <a:gd name="connsiteX2" fmla="*/ 3582222 w 3582222"/>
                <a:gd name="connsiteY2" fmla="*/ 0 h 151349"/>
                <a:gd name="connsiteX3" fmla="*/ 0 w 3582222"/>
                <a:gd name="connsiteY3" fmla="*/ 1604 h 151349"/>
                <a:gd name="connsiteX4" fmla="*/ 5692 w 3582222"/>
                <a:gd name="connsiteY4" fmla="*/ 151349 h 151349"/>
                <a:gd name="connsiteX0" fmla="*/ 5692 w 3582222"/>
                <a:gd name="connsiteY0" fmla="*/ 151349 h 151349"/>
                <a:gd name="connsiteX1" fmla="*/ 3462404 w 3582222"/>
                <a:gd name="connsiteY1" fmla="*/ 151349 h 151349"/>
                <a:gd name="connsiteX2" fmla="*/ 3582222 w 3582222"/>
                <a:gd name="connsiteY2" fmla="*/ 0 h 151349"/>
                <a:gd name="connsiteX3" fmla="*/ 0 w 3582222"/>
                <a:gd name="connsiteY3" fmla="*/ 1 h 151349"/>
                <a:gd name="connsiteX4" fmla="*/ 5692 w 3582222"/>
                <a:gd name="connsiteY4" fmla="*/ 151349 h 151349"/>
                <a:gd name="connsiteX0" fmla="*/ 880 w 3582222"/>
                <a:gd name="connsiteY0" fmla="*/ 151349 h 151349"/>
                <a:gd name="connsiteX1" fmla="*/ 3462404 w 3582222"/>
                <a:gd name="connsiteY1" fmla="*/ 151349 h 151349"/>
                <a:gd name="connsiteX2" fmla="*/ 3582222 w 3582222"/>
                <a:gd name="connsiteY2" fmla="*/ 0 h 151349"/>
                <a:gd name="connsiteX3" fmla="*/ 0 w 3582222"/>
                <a:gd name="connsiteY3" fmla="*/ 1 h 151349"/>
                <a:gd name="connsiteX4" fmla="*/ 880 w 3582222"/>
                <a:gd name="connsiteY4" fmla="*/ 151349 h 151349"/>
                <a:gd name="connsiteX0" fmla="*/ 9511435 w 13092777"/>
                <a:gd name="connsiteY0" fmla="*/ 151349 h 151349"/>
                <a:gd name="connsiteX1" fmla="*/ 12972959 w 13092777"/>
                <a:gd name="connsiteY1" fmla="*/ 151349 h 151349"/>
                <a:gd name="connsiteX2" fmla="*/ 13092777 w 13092777"/>
                <a:gd name="connsiteY2" fmla="*/ 0 h 151349"/>
                <a:gd name="connsiteX3" fmla="*/ 0 w 13092777"/>
                <a:gd name="connsiteY3" fmla="*/ 23957 h 151349"/>
                <a:gd name="connsiteX4" fmla="*/ 9511435 w 13092777"/>
                <a:gd name="connsiteY4" fmla="*/ 151349 h 151349"/>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23957 h 159334"/>
                <a:gd name="connsiteX4" fmla="*/ 55 w 13099938"/>
                <a:gd name="connsiteY4" fmla="*/ 159334 h 159334"/>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15971 h 159334"/>
                <a:gd name="connsiteX4" fmla="*/ 55 w 13099938"/>
                <a:gd name="connsiteY4" fmla="*/ 159334 h 159334"/>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7985 h 159334"/>
                <a:gd name="connsiteX4" fmla="*/ 55 w 13099938"/>
                <a:gd name="connsiteY4" fmla="*/ 159334 h 159334"/>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0 h 159334"/>
                <a:gd name="connsiteX4" fmla="*/ 55 w 13099938"/>
                <a:gd name="connsiteY4" fmla="*/ 159334 h 159334"/>
                <a:gd name="connsiteX0" fmla="*/ 55 w 13099938"/>
                <a:gd name="connsiteY0" fmla="*/ 167319 h 167319"/>
                <a:gd name="connsiteX1" fmla="*/ 12980120 w 13099938"/>
                <a:gd name="connsiteY1" fmla="*/ 151349 h 167319"/>
                <a:gd name="connsiteX2" fmla="*/ 13099938 w 13099938"/>
                <a:gd name="connsiteY2" fmla="*/ 0 h 167319"/>
                <a:gd name="connsiteX3" fmla="*/ 7161 w 13099938"/>
                <a:gd name="connsiteY3" fmla="*/ 0 h 167319"/>
                <a:gd name="connsiteX4" fmla="*/ 55 w 13099938"/>
                <a:gd name="connsiteY4" fmla="*/ 167319 h 167319"/>
                <a:gd name="connsiteX0" fmla="*/ 55 w 13099938"/>
                <a:gd name="connsiteY0" fmla="*/ 183290 h 183290"/>
                <a:gd name="connsiteX1" fmla="*/ 12980120 w 13099938"/>
                <a:gd name="connsiteY1" fmla="*/ 151349 h 183290"/>
                <a:gd name="connsiteX2" fmla="*/ 13099938 w 13099938"/>
                <a:gd name="connsiteY2" fmla="*/ 0 h 183290"/>
                <a:gd name="connsiteX3" fmla="*/ 7161 w 13099938"/>
                <a:gd name="connsiteY3" fmla="*/ 0 h 183290"/>
                <a:gd name="connsiteX4" fmla="*/ 55 w 13099938"/>
                <a:gd name="connsiteY4" fmla="*/ 183290 h 183290"/>
                <a:gd name="connsiteX0" fmla="*/ 55 w 13099938"/>
                <a:gd name="connsiteY0" fmla="*/ 183290 h 183290"/>
                <a:gd name="connsiteX1" fmla="*/ 12980120 w 13099938"/>
                <a:gd name="connsiteY1" fmla="*/ 151349 h 183290"/>
                <a:gd name="connsiteX2" fmla="*/ 13099938 w 13099938"/>
                <a:gd name="connsiteY2" fmla="*/ 0 h 183290"/>
                <a:gd name="connsiteX3" fmla="*/ 7161 w 13099938"/>
                <a:gd name="connsiteY3" fmla="*/ 0 h 183290"/>
                <a:gd name="connsiteX4" fmla="*/ 55 w 13099938"/>
                <a:gd name="connsiteY4" fmla="*/ 183290 h 183290"/>
                <a:gd name="connsiteX0" fmla="*/ 55 w 13099938"/>
                <a:gd name="connsiteY0" fmla="*/ 167319 h 167319"/>
                <a:gd name="connsiteX1" fmla="*/ 12980120 w 13099938"/>
                <a:gd name="connsiteY1" fmla="*/ 151349 h 167319"/>
                <a:gd name="connsiteX2" fmla="*/ 13099938 w 13099938"/>
                <a:gd name="connsiteY2" fmla="*/ 0 h 167319"/>
                <a:gd name="connsiteX3" fmla="*/ 7161 w 13099938"/>
                <a:gd name="connsiteY3" fmla="*/ 0 h 167319"/>
                <a:gd name="connsiteX4" fmla="*/ 55 w 13099938"/>
                <a:gd name="connsiteY4" fmla="*/ 167319 h 167319"/>
                <a:gd name="connsiteX0" fmla="*/ 55 w 13099938"/>
                <a:gd name="connsiteY0" fmla="*/ 183290 h 183290"/>
                <a:gd name="connsiteX1" fmla="*/ 12980120 w 13099938"/>
                <a:gd name="connsiteY1" fmla="*/ 151349 h 183290"/>
                <a:gd name="connsiteX2" fmla="*/ 13099938 w 13099938"/>
                <a:gd name="connsiteY2" fmla="*/ 0 h 183290"/>
                <a:gd name="connsiteX3" fmla="*/ 7161 w 13099938"/>
                <a:gd name="connsiteY3" fmla="*/ 0 h 183290"/>
                <a:gd name="connsiteX4" fmla="*/ 55 w 13099938"/>
                <a:gd name="connsiteY4" fmla="*/ 183290 h 183290"/>
                <a:gd name="connsiteX0" fmla="*/ 879 w 13092777"/>
                <a:gd name="connsiteY0" fmla="*/ 151348 h 151348"/>
                <a:gd name="connsiteX1" fmla="*/ 12972959 w 13092777"/>
                <a:gd name="connsiteY1" fmla="*/ 151349 h 151348"/>
                <a:gd name="connsiteX2" fmla="*/ 13092777 w 13092777"/>
                <a:gd name="connsiteY2" fmla="*/ 0 h 151348"/>
                <a:gd name="connsiteX3" fmla="*/ 0 w 13092777"/>
                <a:gd name="connsiteY3" fmla="*/ 0 h 151348"/>
                <a:gd name="connsiteX4" fmla="*/ 879 w 13092777"/>
                <a:gd name="connsiteY4" fmla="*/ 151348 h 151348"/>
                <a:gd name="connsiteX0" fmla="*/ 4871 w 13092777"/>
                <a:gd name="connsiteY0" fmla="*/ 151348 h 151350"/>
                <a:gd name="connsiteX1" fmla="*/ 12972959 w 13092777"/>
                <a:gd name="connsiteY1" fmla="*/ 151349 h 151350"/>
                <a:gd name="connsiteX2" fmla="*/ 13092777 w 13092777"/>
                <a:gd name="connsiteY2" fmla="*/ 0 h 151350"/>
                <a:gd name="connsiteX3" fmla="*/ 0 w 13092777"/>
                <a:gd name="connsiteY3" fmla="*/ 0 h 151350"/>
                <a:gd name="connsiteX4" fmla="*/ 4871 w 13092777"/>
                <a:gd name="connsiteY4" fmla="*/ 151348 h 151350"/>
                <a:gd name="connsiteX0" fmla="*/ 879 w 13092777"/>
                <a:gd name="connsiteY0" fmla="*/ 135377 h 151348"/>
                <a:gd name="connsiteX1" fmla="*/ 12972959 w 13092777"/>
                <a:gd name="connsiteY1" fmla="*/ 151349 h 151348"/>
                <a:gd name="connsiteX2" fmla="*/ 13092777 w 13092777"/>
                <a:gd name="connsiteY2" fmla="*/ 0 h 151348"/>
                <a:gd name="connsiteX3" fmla="*/ 0 w 13092777"/>
                <a:gd name="connsiteY3" fmla="*/ 0 h 151348"/>
                <a:gd name="connsiteX4" fmla="*/ 879 w 13092777"/>
                <a:gd name="connsiteY4" fmla="*/ 135377 h 151348"/>
                <a:gd name="connsiteX0" fmla="*/ 95 w 13095986"/>
                <a:gd name="connsiteY0" fmla="*/ 139369 h 151350"/>
                <a:gd name="connsiteX1" fmla="*/ 12976168 w 13095986"/>
                <a:gd name="connsiteY1" fmla="*/ 151349 h 151350"/>
                <a:gd name="connsiteX2" fmla="*/ 13095986 w 13095986"/>
                <a:gd name="connsiteY2" fmla="*/ 0 h 151350"/>
                <a:gd name="connsiteX3" fmla="*/ 3209 w 13095986"/>
                <a:gd name="connsiteY3" fmla="*/ 0 h 151350"/>
                <a:gd name="connsiteX4" fmla="*/ 95 w 13095986"/>
                <a:gd name="connsiteY4" fmla="*/ 139369 h 151350"/>
                <a:gd name="connsiteX0" fmla="*/ 96 w 13095986"/>
                <a:gd name="connsiteY0" fmla="*/ 147354 h 151348"/>
                <a:gd name="connsiteX1" fmla="*/ 12976168 w 13095986"/>
                <a:gd name="connsiteY1" fmla="*/ 151349 h 151348"/>
                <a:gd name="connsiteX2" fmla="*/ 13095986 w 13095986"/>
                <a:gd name="connsiteY2" fmla="*/ 0 h 151348"/>
                <a:gd name="connsiteX3" fmla="*/ 3209 w 13095986"/>
                <a:gd name="connsiteY3" fmla="*/ 0 h 151348"/>
                <a:gd name="connsiteX4" fmla="*/ 96 w 13095986"/>
                <a:gd name="connsiteY4" fmla="*/ 147354 h 151348"/>
                <a:gd name="connsiteX0" fmla="*/ 96 w 13095986"/>
                <a:gd name="connsiteY0" fmla="*/ 143360 h 151350"/>
                <a:gd name="connsiteX1" fmla="*/ 12976168 w 13095986"/>
                <a:gd name="connsiteY1" fmla="*/ 151349 h 151350"/>
                <a:gd name="connsiteX2" fmla="*/ 13095986 w 13095986"/>
                <a:gd name="connsiteY2" fmla="*/ 0 h 151350"/>
                <a:gd name="connsiteX3" fmla="*/ 3209 w 13095986"/>
                <a:gd name="connsiteY3" fmla="*/ 0 h 151350"/>
                <a:gd name="connsiteX4" fmla="*/ 96 w 13095986"/>
                <a:gd name="connsiteY4" fmla="*/ 143360 h 151350"/>
                <a:gd name="connsiteX0" fmla="*/ 96 w 13095986"/>
                <a:gd name="connsiteY0" fmla="*/ 143360 h 151348"/>
                <a:gd name="connsiteX1" fmla="*/ 12976168 w 13095986"/>
                <a:gd name="connsiteY1" fmla="*/ 151349 h 151348"/>
                <a:gd name="connsiteX2" fmla="*/ 13095986 w 13095986"/>
                <a:gd name="connsiteY2" fmla="*/ 0 h 151348"/>
                <a:gd name="connsiteX3" fmla="*/ 3209 w 13095986"/>
                <a:gd name="connsiteY3" fmla="*/ 0 h 151348"/>
                <a:gd name="connsiteX4" fmla="*/ 96 w 13095986"/>
                <a:gd name="connsiteY4" fmla="*/ 143360 h 151348"/>
                <a:gd name="connsiteX0" fmla="*/ 4873 w 13092777"/>
                <a:gd name="connsiteY0" fmla="*/ 139366 h 151350"/>
                <a:gd name="connsiteX1" fmla="*/ 12972959 w 13092777"/>
                <a:gd name="connsiteY1" fmla="*/ 151349 h 151350"/>
                <a:gd name="connsiteX2" fmla="*/ 13092777 w 13092777"/>
                <a:gd name="connsiteY2" fmla="*/ 0 h 151350"/>
                <a:gd name="connsiteX3" fmla="*/ 0 w 13092777"/>
                <a:gd name="connsiteY3" fmla="*/ 0 h 151350"/>
                <a:gd name="connsiteX4" fmla="*/ 4873 w 13092777"/>
                <a:gd name="connsiteY4" fmla="*/ 139366 h 151350"/>
                <a:gd name="connsiteX0" fmla="*/ 8865 w 13092777"/>
                <a:gd name="connsiteY0" fmla="*/ 147353 h 151348"/>
                <a:gd name="connsiteX1" fmla="*/ 12972959 w 13092777"/>
                <a:gd name="connsiteY1" fmla="*/ 151349 h 151348"/>
                <a:gd name="connsiteX2" fmla="*/ 13092777 w 13092777"/>
                <a:gd name="connsiteY2" fmla="*/ 0 h 151348"/>
                <a:gd name="connsiteX3" fmla="*/ 0 w 13092777"/>
                <a:gd name="connsiteY3" fmla="*/ 0 h 151348"/>
                <a:gd name="connsiteX4" fmla="*/ 8865 w 13092777"/>
                <a:gd name="connsiteY4" fmla="*/ 147353 h 151348"/>
                <a:gd name="connsiteX0" fmla="*/ 879 w 13092777"/>
                <a:gd name="connsiteY0" fmla="*/ 147352 h 151350"/>
                <a:gd name="connsiteX1" fmla="*/ 12972959 w 13092777"/>
                <a:gd name="connsiteY1" fmla="*/ 151349 h 151350"/>
                <a:gd name="connsiteX2" fmla="*/ 13092777 w 13092777"/>
                <a:gd name="connsiteY2" fmla="*/ 0 h 151350"/>
                <a:gd name="connsiteX3" fmla="*/ 0 w 13092777"/>
                <a:gd name="connsiteY3" fmla="*/ 0 h 151350"/>
                <a:gd name="connsiteX4" fmla="*/ 879 w 13092777"/>
                <a:gd name="connsiteY4" fmla="*/ 147352 h 15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777" h="151350">
                  <a:moveTo>
                    <a:pt x="879" y="147352"/>
                  </a:moveTo>
                  <a:lnTo>
                    <a:pt x="12972959" y="151349"/>
                  </a:lnTo>
                  <a:lnTo>
                    <a:pt x="13092777" y="0"/>
                  </a:lnTo>
                  <a:lnTo>
                    <a:pt x="0" y="0"/>
                  </a:lnTo>
                  <a:cubicBezTo>
                    <a:pt x="828" y="50450"/>
                    <a:pt x="51" y="96902"/>
                    <a:pt x="879" y="147352"/>
                  </a:cubicBezTo>
                  <a:close/>
                </a:path>
              </a:pathLst>
            </a:custGeom>
            <a:gradFill flip="none" rotWithShape="1">
              <a:gsLst>
                <a:gs pos="40000">
                  <a:srgbClr val="068C9E"/>
                </a:gs>
                <a:gs pos="0">
                  <a:srgbClr val="01A8B6"/>
                </a:gs>
                <a:gs pos="100000">
                  <a:srgbClr val="0F5972"/>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Freeform: Shape 79">
              <a:extLst>
                <a:ext uri="{FF2B5EF4-FFF2-40B4-BE49-F238E27FC236}">
                  <a16:creationId xmlns:a16="http://schemas.microsoft.com/office/drawing/2014/main" xmlns="" id="{5AE9E488-6997-4FC5-AE10-F84FFE775530}"/>
                </a:ext>
              </a:extLst>
            </p:cNvPr>
            <p:cNvSpPr/>
            <p:nvPr/>
          </p:nvSpPr>
          <p:spPr>
            <a:xfrm>
              <a:off x="10010614" y="328389"/>
              <a:ext cx="481435" cy="416013"/>
            </a:xfrm>
            <a:custGeom>
              <a:avLst/>
              <a:gdLst>
                <a:gd name="connsiteX0" fmla="*/ 0 w 321869"/>
                <a:gd name="connsiteY0" fmla="*/ 277978 h 277978"/>
                <a:gd name="connsiteX1" fmla="*/ 102413 w 321869"/>
                <a:gd name="connsiteY1" fmla="*/ 277978 h 277978"/>
                <a:gd name="connsiteX2" fmla="*/ 321869 w 321869"/>
                <a:gd name="connsiteY2" fmla="*/ 7315 h 277978"/>
                <a:gd name="connsiteX3" fmla="*/ 212141 w 321869"/>
                <a:gd name="connsiteY3" fmla="*/ 0 h 277978"/>
                <a:gd name="connsiteX4" fmla="*/ 0 w 321869"/>
                <a:gd name="connsiteY4" fmla="*/ 277978 h 277978"/>
                <a:gd name="connsiteX0" fmla="*/ 0 w 319487"/>
                <a:gd name="connsiteY0" fmla="*/ 280188 h 280188"/>
                <a:gd name="connsiteX1" fmla="*/ 102413 w 319487"/>
                <a:gd name="connsiteY1" fmla="*/ 280188 h 280188"/>
                <a:gd name="connsiteX2" fmla="*/ 319487 w 319487"/>
                <a:gd name="connsiteY2" fmla="*/ 0 h 280188"/>
                <a:gd name="connsiteX3" fmla="*/ 212141 w 319487"/>
                <a:gd name="connsiteY3" fmla="*/ 2210 h 280188"/>
                <a:gd name="connsiteX4" fmla="*/ 0 w 319487"/>
                <a:gd name="connsiteY4" fmla="*/ 280188 h 280188"/>
                <a:gd name="connsiteX0" fmla="*/ 0 w 324250"/>
                <a:gd name="connsiteY0" fmla="*/ 280188 h 280188"/>
                <a:gd name="connsiteX1" fmla="*/ 107176 w 324250"/>
                <a:gd name="connsiteY1" fmla="*/ 280188 h 280188"/>
                <a:gd name="connsiteX2" fmla="*/ 324250 w 324250"/>
                <a:gd name="connsiteY2" fmla="*/ 0 h 280188"/>
                <a:gd name="connsiteX3" fmla="*/ 216904 w 324250"/>
                <a:gd name="connsiteY3" fmla="*/ 2210 h 280188"/>
                <a:gd name="connsiteX4" fmla="*/ 0 w 324250"/>
                <a:gd name="connsiteY4" fmla="*/ 280188 h 28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50" h="280188">
                  <a:moveTo>
                    <a:pt x="0" y="280188"/>
                  </a:moveTo>
                  <a:lnTo>
                    <a:pt x="107176" y="280188"/>
                  </a:lnTo>
                  <a:lnTo>
                    <a:pt x="324250" y="0"/>
                  </a:lnTo>
                  <a:lnTo>
                    <a:pt x="216904" y="2210"/>
                  </a:lnTo>
                  <a:lnTo>
                    <a:pt x="0" y="280188"/>
                  </a:lnTo>
                  <a:close/>
                </a:path>
              </a:pathLst>
            </a:custGeom>
            <a:solidFill>
              <a:srgbClr val="01A8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Freeform: Shape 80">
              <a:extLst>
                <a:ext uri="{FF2B5EF4-FFF2-40B4-BE49-F238E27FC236}">
                  <a16:creationId xmlns:a16="http://schemas.microsoft.com/office/drawing/2014/main" xmlns="" id="{C33073E8-BE9E-4CEB-8DE5-3263A9562082}"/>
                </a:ext>
              </a:extLst>
            </p:cNvPr>
            <p:cNvSpPr/>
            <p:nvPr/>
          </p:nvSpPr>
          <p:spPr>
            <a:xfrm>
              <a:off x="10298202" y="401283"/>
              <a:ext cx="516198" cy="215671"/>
            </a:xfrm>
            <a:custGeom>
              <a:avLst/>
              <a:gdLst>
                <a:gd name="connsiteX0" fmla="*/ 0 w 347663"/>
                <a:gd name="connsiteY0" fmla="*/ 142875 h 145256"/>
                <a:gd name="connsiteX1" fmla="*/ 126207 w 347663"/>
                <a:gd name="connsiteY1" fmla="*/ 2381 h 145256"/>
                <a:gd name="connsiteX2" fmla="*/ 347663 w 347663"/>
                <a:gd name="connsiteY2" fmla="*/ 0 h 145256"/>
                <a:gd name="connsiteX3" fmla="*/ 228600 w 347663"/>
                <a:gd name="connsiteY3" fmla="*/ 145256 h 145256"/>
                <a:gd name="connsiteX4" fmla="*/ 0 w 347663"/>
                <a:gd name="connsiteY4" fmla="*/ 142875 h 145256"/>
                <a:gd name="connsiteX0" fmla="*/ 0 w 347663"/>
                <a:gd name="connsiteY0" fmla="*/ 145256 h 147637"/>
                <a:gd name="connsiteX1" fmla="*/ 116682 w 347663"/>
                <a:gd name="connsiteY1" fmla="*/ 0 h 147637"/>
                <a:gd name="connsiteX2" fmla="*/ 347663 w 347663"/>
                <a:gd name="connsiteY2" fmla="*/ 2381 h 147637"/>
                <a:gd name="connsiteX3" fmla="*/ 228600 w 347663"/>
                <a:gd name="connsiteY3" fmla="*/ 147637 h 147637"/>
                <a:gd name="connsiteX4" fmla="*/ 0 w 347663"/>
                <a:gd name="connsiteY4" fmla="*/ 145256 h 147637"/>
                <a:gd name="connsiteX0" fmla="*/ 0 w 347663"/>
                <a:gd name="connsiteY0" fmla="*/ 142875 h 145256"/>
                <a:gd name="connsiteX1" fmla="*/ 111919 w 347663"/>
                <a:gd name="connsiteY1" fmla="*/ 1 h 145256"/>
                <a:gd name="connsiteX2" fmla="*/ 347663 w 347663"/>
                <a:gd name="connsiteY2" fmla="*/ 0 h 145256"/>
                <a:gd name="connsiteX3" fmla="*/ 228600 w 347663"/>
                <a:gd name="connsiteY3" fmla="*/ 145256 h 145256"/>
                <a:gd name="connsiteX4" fmla="*/ 0 w 347663"/>
                <a:gd name="connsiteY4" fmla="*/ 142875 h 145256"/>
                <a:gd name="connsiteX0" fmla="*/ 0 w 347663"/>
                <a:gd name="connsiteY0" fmla="*/ 142875 h 145256"/>
                <a:gd name="connsiteX1" fmla="*/ 111919 w 347663"/>
                <a:gd name="connsiteY1" fmla="*/ 1 h 145256"/>
                <a:gd name="connsiteX2" fmla="*/ 347663 w 347663"/>
                <a:gd name="connsiteY2" fmla="*/ 0 h 145256"/>
                <a:gd name="connsiteX3" fmla="*/ 233363 w 347663"/>
                <a:gd name="connsiteY3" fmla="*/ 145256 h 145256"/>
                <a:gd name="connsiteX4" fmla="*/ 0 w 347663"/>
                <a:gd name="connsiteY4" fmla="*/ 142875 h 14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63" h="145256">
                  <a:moveTo>
                    <a:pt x="0" y="142875"/>
                  </a:moveTo>
                  <a:lnTo>
                    <a:pt x="111919" y="1"/>
                  </a:lnTo>
                  <a:lnTo>
                    <a:pt x="347663" y="0"/>
                  </a:lnTo>
                  <a:lnTo>
                    <a:pt x="233363" y="145256"/>
                  </a:lnTo>
                  <a:lnTo>
                    <a:pt x="0" y="142875"/>
                  </a:lnTo>
                  <a:close/>
                </a:path>
              </a:pathLst>
            </a:custGeom>
            <a:solidFill>
              <a:srgbClr val="0F59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Freeform: Shape 81">
              <a:extLst>
                <a:ext uri="{FF2B5EF4-FFF2-40B4-BE49-F238E27FC236}">
                  <a16:creationId xmlns:a16="http://schemas.microsoft.com/office/drawing/2014/main" xmlns="" id="{AD2EA7C7-5F42-4D55-8ECB-08955F61B649}"/>
                </a:ext>
              </a:extLst>
            </p:cNvPr>
            <p:cNvSpPr/>
            <p:nvPr/>
          </p:nvSpPr>
          <p:spPr>
            <a:xfrm>
              <a:off x="10667785" y="385713"/>
              <a:ext cx="276343" cy="238790"/>
            </a:xfrm>
            <a:custGeom>
              <a:avLst/>
              <a:gdLst>
                <a:gd name="connsiteX0" fmla="*/ 0 w 321869"/>
                <a:gd name="connsiteY0" fmla="*/ 277978 h 277978"/>
                <a:gd name="connsiteX1" fmla="*/ 102413 w 321869"/>
                <a:gd name="connsiteY1" fmla="*/ 277978 h 277978"/>
                <a:gd name="connsiteX2" fmla="*/ 321869 w 321869"/>
                <a:gd name="connsiteY2" fmla="*/ 7315 h 277978"/>
                <a:gd name="connsiteX3" fmla="*/ 212141 w 321869"/>
                <a:gd name="connsiteY3" fmla="*/ 0 h 277978"/>
                <a:gd name="connsiteX4" fmla="*/ 0 w 321869"/>
                <a:gd name="connsiteY4" fmla="*/ 277978 h 277978"/>
                <a:gd name="connsiteX0" fmla="*/ 0 w 319487"/>
                <a:gd name="connsiteY0" fmla="*/ 280188 h 280188"/>
                <a:gd name="connsiteX1" fmla="*/ 102413 w 319487"/>
                <a:gd name="connsiteY1" fmla="*/ 280188 h 280188"/>
                <a:gd name="connsiteX2" fmla="*/ 319487 w 319487"/>
                <a:gd name="connsiteY2" fmla="*/ 0 h 280188"/>
                <a:gd name="connsiteX3" fmla="*/ 212141 w 319487"/>
                <a:gd name="connsiteY3" fmla="*/ 2210 h 280188"/>
                <a:gd name="connsiteX4" fmla="*/ 0 w 319487"/>
                <a:gd name="connsiteY4" fmla="*/ 280188 h 280188"/>
                <a:gd name="connsiteX0" fmla="*/ 0 w 324250"/>
                <a:gd name="connsiteY0" fmla="*/ 280188 h 280188"/>
                <a:gd name="connsiteX1" fmla="*/ 107176 w 324250"/>
                <a:gd name="connsiteY1" fmla="*/ 280188 h 280188"/>
                <a:gd name="connsiteX2" fmla="*/ 324250 w 324250"/>
                <a:gd name="connsiteY2" fmla="*/ 0 h 280188"/>
                <a:gd name="connsiteX3" fmla="*/ 216904 w 324250"/>
                <a:gd name="connsiteY3" fmla="*/ 2210 h 280188"/>
                <a:gd name="connsiteX4" fmla="*/ 0 w 324250"/>
                <a:gd name="connsiteY4" fmla="*/ 280188 h 28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50" h="280188">
                  <a:moveTo>
                    <a:pt x="0" y="280188"/>
                  </a:moveTo>
                  <a:lnTo>
                    <a:pt x="107176" y="280188"/>
                  </a:lnTo>
                  <a:lnTo>
                    <a:pt x="324250" y="0"/>
                  </a:lnTo>
                  <a:lnTo>
                    <a:pt x="216904" y="2210"/>
                  </a:lnTo>
                  <a:lnTo>
                    <a:pt x="0" y="280188"/>
                  </a:lnTo>
                  <a:close/>
                </a:path>
              </a:pathLst>
            </a:cu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Text Placeholder 2"/>
          <p:cNvSpPr>
            <a:spLocks noGrp="1"/>
          </p:cNvSpPr>
          <p:nvPr>
            <p:ph type="body" sz="quarter" idx="13"/>
          </p:nvPr>
        </p:nvSpPr>
        <p:spPr>
          <a:xfrm>
            <a:off x="272470" y="1008993"/>
            <a:ext cx="11564268" cy="5270601"/>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Rectangle 72">
            <a:extLst>
              <a:ext uri="{FF2B5EF4-FFF2-40B4-BE49-F238E27FC236}">
                <a16:creationId xmlns:a16="http://schemas.microsoft.com/office/drawing/2014/main" xmlns="" id="{83AE93C7-68D6-474B-82BA-A1E40F77086E}"/>
              </a:ext>
            </a:extLst>
          </p:cNvPr>
          <p:cNvSpPr/>
          <p:nvPr userDrawn="1"/>
        </p:nvSpPr>
        <p:spPr>
          <a:xfrm>
            <a:off x="0" y="9547"/>
            <a:ext cx="1331366" cy="732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75" name="Freeform: Shape 74">
            <a:extLst>
              <a:ext uri="{FF2B5EF4-FFF2-40B4-BE49-F238E27FC236}">
                <a16:creationId xmlns:a16="http://schemas.microsoft.com/office/drawing/2014/main" xmlns="" id="{0B5959D6-F2E4-4AEA-867B-7B894777D382}"/>
              </a:ext>
            </a:extLst>
          </p:cNvPr>
          <p:cNvSpPr/>
          <p:nvPr userDrawn="1"/>
        </p:nvSpPr>
        <p:spPr>
          <a:xfrm>
            <a:off x="346102" y="-10741"/>
            <a:ext cx="6977863" cy="637199"/>
          </a:xfrm>
          <a:custGeom>
            <a:avLst/>
            <a:gdLst>
              <a:gd name="connsiteX0" fmla="*/ 0 w 7168896"/>
              <a:gd name="connsiteY0" fmla="*/ 665683 h 680314"/>
              <a:gd name="connsiteX1" fmla="*/ 248717 w 7168896"/>
              <a:gd name="connsiteY1" fmla="*/ 0 h 680314"/>
              <a:gd name="connsiteX2" fmla="*/ 7168896 w 7168896"/>
              <a:gd name="connsiteY2" fmla="*/ 0 h 680314"/>
              <a:gd name="connsiteX3" fmla="*/ 7168896 w 7168896"/>
              <a:gd name="connsiteY3" fmla="*/ 680314 h 680314"/>
              <a:gd name="connsiteX4" fmla="*/ 0 w 7168896"/>
              <a:gd name="connsiteY4" fmla="*/ 665683 h 680314"/>
              <a:gd name="connsiteX0" fmla="*/ 0 w 7190842"/>
              <a:gd name="connsiteY0" fmla="*/ 680313 h 680314"/>
              <a:gd name="connsiteX1" fmla="*/ 270663 w 7190842"/>
              <a:gd name="connsiteY1" fmla="*/ 0 h 680314"/>
              <a:gd name="connsiteX2" fmla="*/ 7190842 w 7190842"/>
              <a:gd name="connsiteY2" fmla="*/ 0 h 680314"/>
              <a:gd name="connsiteX3" fmla="*/ 7190842 w 7190842"/>
              <a:gd name="connsiteY3" fmla="*/ 680314 h 680314"/>
              <a:gd name="connsiteX4" fmla="*/ 0 w 7190842"/>
              <a:gd name="connsiteY4" fmla="*/ 680313 h 680314"/>
              <a:gd name="connsiteX0" fmla="*/ 0 w 7190842"/>
              <a:gd name="connsiteY0" fmla="*/ 680313 h 680314"/>
              <a:gd name="connsiteX1" fmla="*/ 270663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4"/>
              <a:gd name="connsiteX1" fmla="*/ 512065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3"/>
              <a:gd name="connsiteX1" fmla="*/ 512065 w 7190842"/>
              <a:gd name="connsiteY1" fmla="*/ 0 h 680313"/>
              <a:gd name="connsiteX2" fmla="*/ 7190842 w 7190842"/>
              <a:gd name="connsiteY2" fmla="*/ 0 h 680313"/>
              <a:gd name="connsiteX3" fmla="*/ 6803137 w 7190842"/>
              <a:gd name="connsiteY3" fmla="*/ 672999 h 680313"/>
              <a:gd name="connsiteX4" fmla="*/ 0 w 7190842"/>
              <a:gd name="connsiteY4" fmla="*/ 680313 h 680313"/>
              <a:gd name="connsiteX0" fmla="*/ 0 w 7190842"/>
              <a:gd name="connsiteY0" fmla="*/ 680313 h 680313"/>
              <a:gd name="connsiteX1" fmla="*/ 512065 w 7190842"/>
              <a:gd name="connsiteY1" fmla="*/ 0 h 680313"/>
              <a:gd name="connsiteX2" fmla="*/ 7190842 w 7190842"/>
              <a:gd name="connsiteY2" fmla="*/ 0 h 680313"/>
              <a:gd name="connsiteX3" fmla="*/ 6678779 w 7190842"/>
              <a:gd name="connsiteY3" fmla="*/ 672999 h 680313"/>
              <a:gd name="connsiteX4" fmla="*/ 0 w 7190842"/>
              <a:gd name="connsiteY4" fmla="*/ 680313 h 680313"/>
              <a:gd name="connsiteX0" fmla="*/ 0 w 7190842"/>
              <a:gd name="connsiteY0" fmla="*/ 680313 h 687629"/>
              <a:gd name="connsiteX1" fmla="*/ 512065 w 7190842"/>
              <a:gd name="connsiteY1" fmla="*/ 0 h 687629"/>
              <a:gd name="connsiteX2" fmla="*/ 7190842 w 7190842"/>
              <a:gd name="connsiteY2" fmla="*/ 0 h 687629"/>
              <a:gd name="connsiteX3" fmla="*/ 6664149 w 7190842"/>
              <a:gd name="connsiteY3" fmla="*/ 687629 h 687629"/>
              <a:gd name="connsiteX4" fmla="*/ 0 w 7190842"/>
              <a:gd name="connsiteY4" fmla="*/ 680313 h 687629"/>
              <a:gd name="connsiteX0" fmla="*/ 0 w 7122782"/>
              <a:gd name="connsiteY0" fmla="*/ 680313 h 687629"/>
              <a:gd name="connsiteX1" fmla="*/ 512065 w 7122782"/>
              <a:gd name="connsiteY1" fmla="*/ 0 h 687629"/>
              <a:gd name="connsiteX2" fmla="*/ 7122782 w 7122782"/>
              <a:gd name="connsiteY2" fmla="*/ 89421 h 687629"/>
              <a:gd name="connsiteX3" fmla="*/ 6664149 w 7122782"/>
              <a:gd name="connsiteY3" fmla="*/ 687629 h 687629"/>
              <a:gd name="connsiteX4" fmla="*/ 0 w 7122782"/>
              <a:gd name="connsiteY4" fmla="*/ 680313 h 687629"/>
              <a:gd name="connsiteX0" fmla="*/ 0 w 7122782"/>
              <a:gd name="connsiteY0" fmla="*/ 590892 h 598208"/>
              <a:gd name="connsiteX1" fmla="*/ 444006 w 7122782"/>
              <a:gd name="connsiteY1" fmla="*/ 17885 h 598208"/>
              <a:gd name="connsiteX2" fmla="*/ 7122782 w 7122782"/>
              <a:gd name="connsiteY2" fmla="*/ 0 h 598208"/>
              <a:gd name="connsiteX3" fmla="*/ 6664149 w 7122782"/>
              <a:gd name="connsiteY3" fmla="*/ 598208 h 598208"/>
              <a:gd name="connsiteX4" fmla="*/ 0 w 7122782"/>
              <a:gd name="connsiteY4" fmla="*/ 590892 h 598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2782" h="598208">
                <a:moveTo>
                  <a:pt x="0" y="590892"/>
                </a:moveTo>
                <a:lnTo>
                  <a:pt x="444006" y="17885"/>
                </a:lnTo>
                <a:lnTo>
                  <a:pt x="7122782" y="0"/>
                </a:lnTo>
                <a:lnTo>
                  <a:pt x="6664149" y="598208"/>
                </a:lnTo>
                <a:lnTo>
                  <a:pt x="0" y="590892"/>
                </a:lnTo>
                <a:close/>
              </a:path>
            </a:pathLst>
          </a:custGeom>
          <a:gradFill>
            <a:gsLst>
              <a:gs pos="0">
                <a:srgbClr val="00B0F0"/>
              </a:gs>
              <a:gs pos="24000">
                <a:srgbClr val="25C6E3"/>
              </a:gs>
              <a:gs pos="100000">
                <a:srgbClr val="2FDCFF"/>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Freeform: Shape 75">
            <a:extLst>
              <a:ext uri="{FF2B5EF4-FFF2-40B4-BE49-F238E27FC236}">
                <a16:creationId xmlns:a16="http://schemas.microsoft.com/office/drawing/2014/main" xmlns="" id="{DDE7AFD2-3056-413D-BC59-D28B5D968D93}"/>
              </a:ext>
            </a:extLst>
          </p:cNvPr>
          <p:cNvSpPr/>
          <p:nvPr userDrawn="1"/>
        </p:nvSpPr>
        <p:spPr>
          <a:xfrm>
            <a:off x="93195" y="86564"/>
            <a:ext cx="7044538" cy="732449"/>
          </a:xfrm>
          <a:custGeom>
            <a:avLst/>
            <a:gdLst>
              <a:gd name="connsiteX0" fmla="*/ 0 w 7168896"/>
              <a:gd name="connsiteY0" fmla="*/ 665683 h 680314"/>
              <a:gd name="connsiteX1" fmla="*/ 248717 w 7168896"/>
              <a:gd name="connsiteY1" fmla="*/ 0 h 680314"/>
              <a:gd name="connsiteX2" fmla="*/ 7168896 w 7168896"/>
              <a:gd name="connsiteY2" fmla="*/ 0 h 680314"/>
              <a:gd name="connsiteX3" fmla="*/ 7168896 w 7168896"/>
              <a:gd name="connsiteY3" fmla="*/ 680314 h 680314"/>
              <a:gd name="connsiteX4" fmla="*/ 0 w 7168896"/>
              <a:gd name="connsiteY4" fmla="*/ 665683 h 680314"/>
              <a:gd name="connsiteX0" fmla="*/ 0 w 7190842"/>
              <a:gd name="connsiteY0" fmla="*/ 680313 h 680314"/>
              <a:gd name="connsiteX1" fmla="*/ 270663 w 7190842"/>
              <a:gd name="connsiteY1" fmla="*/ 0 h 680314"/>
              <a:gd name="connsiteX2" fmla="*/ 7190842 w 7190842"/>
              <a:gd name="connsiteY2" fmla="*/ 0 h 680314"/>
              <a:gd name="connsiteX3" fmla="*/ 7190842 w 7190842"/>
              <a:gd name="connsiteY3" fmla="*/ 680314 h 680314"/>
              <a:gd name="connsiteX4" fmla="*/ 0 w 7190842"/>
              <a:gd name="connsiteY4" fmla="*/ 680313 h 680314"/>
              <a:gd name="connsiteX0" fmla="*/ 0 w 7190842"/>
              <a:gd name="connsiteY0" fmla="*/ 680313 h 680314"/>
              <a:gd name="connsiteX1" fmla="*/ 270663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4"/>
              <a:gd name="connsiteX1" fmla="*/ 512065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3"/>
              <a:gd name="connsiteX1" fmla="*/ 512065 w 7190842"/>
              <a:gd name="connsiteY1" fmla="*/ 0 h 680313"/>
              <a:gd name="connsiteX2" fmla="*/ 7190842 w 7190842"/>
              <a:gd name="connsiteY2" fmla="*/ 0 h 680313"/>
              <a:gd name="connsiteX3" fmla="*/ 6803137 w 7190842"/>
              <a:gd name="connsiteY3" fmla="*/ 672999 h 680313"/>
              <a:gd name="connsiteX4" fmla="*/ 0 w 7190842"/>
              <a:gd name="connsiteY4" fmla="*/ 680313 h 680313"/>
              <a:gd name="connsiteX0" fmla="*/ 0 w 7190842"/>
              <a:gd name="connsiteY0" fmla="*/ 680313 h 680313"/>
              <a:gd name="connsiteX1" fmla="*/ 512065 w 7190842"/>
              <a:gd name="connsiteY1" fmla="*/ 0 h 680313"/>
              <a:gd name="connsiteX2" fmla="*/ 7190842 w 7190842"/>
              <a:gd name="connsiteY2" fmla="*/ 0 h 680313"/>
              <a:gd name="connsiteX3" fmla="*/ 6678779 w 7190842"/>
              <a:gd name="connsiteY3" fmla="*/ 672999 h 680313"/>
              <a:gd name="connsiteX4" fmla="*/ 0 w 7190842"/>
              <a:gd name="connsiteY4" fmla="*/ 680313 h 680313"/>
              <a:gd name="connsiteX0" fmla="*/ 0 w 7190842"/>
              <a:gd name="connsiteY0" fmla="*/ 680313 h 687629"/>
              <a:gd name="connsiteX1" fmla="*/ 512065 w 7190842"/>
              <a:gd name="connsiteY1" fmla="*/ 0 h 687629"/>
              <a:gd name="connsiteX2" fmla="*/ 7190842 w 7190842"/>
              <a:gd name="connsiteY2" fmla="*/ 0 h 687629"/>
              <a:gd name="connsiteX3" fmla="*/ 6664149 w 7190842"/>
              <a:gd name="connsiteY3" fmla="*/ 687629 h 687629"/>
              <a:gd name="connsiteX4" fmla="*/ 0 w 7190842"/>
              <a:gd name="connsiteY4" fmla="*/ 680313 h 68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0842" h="687629">
                <a:moveTo>
                  <a:pt x="0" y="680313"/>
                </a:moveTo>
                <a:lnTo>
                  <a:pt x="512065" y="0"/>
                </a:lnTo>
                <a:lnTo>
                  <a:pt x="7190842" y="0"/>
                </a:lnTo>
                <a:lnTo>
                  <a:pt x="6664149" y="687629"/>
                </a:lnTo>
                <a:lnTo>
                  <a:pt x="0" y="680313"/>
                </a:lnTo>
                <a:close/>
              </a:path>
            </a:pathLst>
          </a:custGeom>
          <a:gradFill>
            <a:gsLst>
              <a:gs pos="0">
                <a:srgbClr val="00A2B9">
                  <a:lumMod val="94000"/>
                  <a:lumOff val="6000"/>
                </a:srgbClr>
              </a:gs>
              <a:gs pos="30000">
                <a:srgbClr val="00A2B9"/>
              </a:gs>
              <a:gs pos="100000">
                <a:srgbClr val="25C6E3">
                  <a:lumMod val="8700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Freeform: Shape 77">
            <a:extLst>
              <a:ext uri="{FF2B5EF4-FFF2-40B4-BE49-F238E27FC236}">
                <a16:creationId xmlns:a16="http://schemas.microsoft.com/office/drawing/2014/main" xmlns="" id="{19623FA1-9D83-4652-A3C6-3EF94F2A713C}"/>
              </a:ext>
            </a:extLst>
          </p:cNvPr>
          <p:cNvSpPr/>
          <p:nvPr userDrawn="1"/>
        </p:nvSpPr>
        <p:spPr>
          <a:xfrm>
            <a:off x="7315" y="-1"/>
            <a:ext cx="7044538" cy="732449"/>
          </a:xfrm>
          <a:custGeom>
            <a:avLst/>
            <a:gdLst>
              <a:gd name="connsiteX0" fmla="*/ 0 w 7168896"/>
              <a:gd name="connsiteY0" fmla="*/ 665683 h 680314"/>
              <a:gd name="connsiteX1" fmla="*/ 248717 w 7168896"/>
              <a:gd name="connsiteY1" fmla="*/ 0 h 680314"/>
              <a:gd name="connsiteX2" fmla="*/ 7168896 w 7168896"/>
              <a:gd name="connsiteY2" fmla="*/ 0 h 680314"/>
              <a:gd name="connsiteX3" fmla="*/ 7168896 w 7168896"/>
              <a:gd name="connsiteY3" fmla="*/ 680314 h 680314"/>
              <a:gd name="connsiteX4" fmla="*/ 0 w 7168896"/>
              <a:gd name="connsiteY4" fmla="*/ 665683 h 680314"/>
              <a:gd name="connsiteX0" fmla="*/ 0 w 7190842"/>
              <a:gd name="connsiteY0" fmla="*/ 680313 h 680314"/>
              <a:gd name="connsiteX1" fmla="*/ 270663 w 7190842"/>
              <a:gd name="connsiteY1" fmla="*/ 0 h 680314"/>
              <a:gd name="connsiteX2" fmla="*/ 7190842 w 7190842"/>
              <a:gd name="connsiteY2" fmla="*/ 0 h 680314"/>
              <a:gd name="connsiteX3" fmla="*/ 7190842 w 7190842"/>
              <a:gd name="connsiteY3" fmla="*/ 680314 h 680314"/>
              <a:gd name="connsiteX4" fmla="*/ 0 w 7190842"/>
              <a:gd name="connsiteY4" fmla="*/ 680313 h 680314"/>
              <a:gd name="connsiteX0" fmla="*/ 0 w 7190842"/>
              <a:gd name="connsiteY0" fmla="*/ 680313 h 680314"/>
              <a:gd name="connsiteX1" fmla="*/ 270663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4"/>
              <a:gd name="connsiteX1" fmla="*/ 512065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3"/>
              <a:gd name="connsiteX1" fmla="*/ 512065 w 7190842"/>
              <a:gd name="connsiteY1" fmla="*/ 0 h 680313"/>
              <a:gd name="connsiteX2" fmla="*/ 7190842 w 7190842"/>
              <a:gd name="connsiteY2" fmla="*/ 0 h 680313"/>
              <a:gd name="connsiteX3" fmla="*/ 6803137 w 7190842"/>
              <a:gd name="connsiteY3" fmla="*/ 672999 h 680313"/>
              <a:gd name="connsiteX4" fmla="*/ 0 w 7190842"/>
              <a:gd name="connsiteY4" fmla="*/ 680313 h 680313"/>
              <a:gd name="connsiteX0" fmla="*/ 0 w 7190842"/>
              <a:gd name="connsiteY0" fmla="*/ 680313 h 680313"/>
              <a:gd name="connsiteX1" fmla="*/ 512065 w 7190842"/>
              <a:gd name="connsiteY1" fmla="*/ 0 h 680313"/>
              <a:gd name="connsiteX2" fmla="*/ 7190842 w 7190842"/>
              <a:gd name="connsiteY2" fmla="*/ 0 h 680313"/>
              <a:gd name="connsiteX3" fmla="*/ 6678779 w 7190842"/>
              <a:gd name="connsiteY3" fmla="*/ 672999 h 680313"/>
              <a:gd name="connsiteX4" fmla="*/ 0 w 7190842"/>
              <a:gd name="connsiteY4" fmla="*/ 680313 h 680313"/>
              <a:gd name="connsiteX0" fmla="*/ 0 w 7190842"/>
              <a:gd name="connsiteY0" fmla="*/ 680313 h 687629"/>
              <a:gd name="connsiteX1" fmla="*/ 512065 w 7190842"/>
              <a:gd name="connsiteY1" fmla="*/ 0 h 687629"/>
              <a:gd name="connsiteX2" fmla="*/ 7190842 w 7190842"/>
              <a:gd name="connsiteY2" fmla="*/ 0 h 687629"/>
              <a:gd name="connsiteX3" fmla="*/ 6664149 w 7190842"/>
              <a:gd name="connsiteY3" fmla="*/ 687629 h 687629"/>
              <a:gd name="connsiteX4" fmla="*/ 0 w 7190842"/>
              <a:gd name="connsiteY4" fmla="*/ 680313 h 68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0842" h="687629">
                <a:moveTo>
                  <a:pt x="0" y="680313"/>
                </a:moveTo>
                <a:lnTo>
                  <a:pt x="512065" y="0"/>
                </a:lnTo>
                <a:lnTo>
                  <a:pt x="7190842" y="0"/>
                </a:lnTo>
                <a:lnTo>
                  <a:pt x="6664149" y="687629"/>
                </a:lnTo>
                <a:lnTo>
                  <a:pt x="0" y="680313"/>
                </a:lnTo>
                <a:close/>
              </a:path>
            </a:pathLst>
          </a:custGeom>
          <a:gradFill>
            <a:gsLst>
              <a:gs pos="0">
                <a:srgbClr val="055A71"/>
              </a:gs>
              <a:gs pos="30000">
                <a:srgbClr val="037088"/>
              </a:gs>
              <a:gs pos="100000">
                <a:srgbClr val="00A2BA"/>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Rectangle 88">
            <a:extLst>
              <a:ext uri="{FF2B5EF4-FFF2-40B4-BE49-F238E27FC236}">
                <a16:creationId xmlns:a16="http://schemas.microsoft.com/office/drawing/2014/main" xmlns="" id="{2C3D1E56-E4C0-482A-83E1-E4D822D041A6}"/>
              </a:ext>
            </a:extLst>
          </p:cNvPr>
          <p:cNvSpPr/>
          <p:nvPr userDrawn="1"/>
        </p:nvSpPr>
        <p:spPr>
          <a:xfrm>
            <a:off x="515000" y="146004"/>
            <a:ext cx="1143000"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46" name="Group 145">
            <a:extLst>
              <a:ext uri="{FF2B5EF4-FFF2-40B4-BE49-F238E27FC236}">
                <a16:creationId xmlns:a16="http://schemas.microsoft.com/office/drawing/2014/main" xmlns="" id="{7328510B-0E15-42D7-979A-078C3ABD7264}"/>
              </a:ext>
            </a:extLst>
          </p:cNvPr>
          <p:cNvGrpSpPr/>
          <p:nvPr userDrawn="1"/>
        </p:nvGrpSpPr>
        <p:grpSpPr>
          <a:xfrm>
            <a:off x="10766490" y="3165"/>
            <a:ext cx="1453493" cy="6527837"/>
            <a:chOff x="10766490" y="3165"/>
            <a:chExt cx="1453493" cy="6527837"/>
          </a:xfrm>
          <a:gradFill flip="none" rotWithShape="1">
            <a:gsLst>
              <a:gs pos="61000">
                <a:srgbClr val="83C0C9">
                  <a:lumMod val="92000"/>
                  <a:lumOff val="8000"/>
                </a:srgbClr>
              </a:gs>
              <a:gs pos="0">
                <a:schemeClr val="bg1">
                  <a:lumMod val="95000"/>
                  <a:alpha val="71000"/>
                </a:schemeClr>
              </a:gs>
              <a:gs pos="100000">
                <a:srgbClr val="007D91">
                  <a:alpha val="1000"/>
                  <a:lumMod val="100000"/>
                </a:srgbClr>
              </a:gs>
            </a:gsLst>
            <a:lin ang="5400000" scaled="0"/>
            <a:tileRect/>
          </a:gradFill>
        </p:grpSpPr>
        <p:sp>
          <p:nvSpPr>
            <p:cNvPr id="147" name="Rectangle 5">
              <a:extLst>
                <a:ext uri="{FF2B5EF4-FFF2-40B4-BE49-F238E27FC236}">
                  <a16:creationId xmlns:a16="http://schemas.microsoft.com/office/drawing/2014/main" xmlns="" id="{8A212A0F-0244-4BA6-AD58-ECD5FB5C615B}"/>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8" name="Freeform 6">
              <a:extLst>
                <a:ext uri="{FF2B5EF4-FFF2-40B4-BE49-F238E27FC236}">
                  <a16:creationId xmlns:a16="http://schemas.microsoft.com/office/drawing/2014/main" xmlns="" id="{812E6E09-5AA8-4528-B791-40075A737B89}"/>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9" name="Freeform 14">
              <a:extLst>
                <a:ext uri="{FF2B5EF4-FFF2-40B4-BE49-F238E27FC236}">
                  <a16:creationId xmlns:a16="http://schemas.microsoft.com/office/drawing/2014/main" xmlns="" id="{B1A38CA9-1195-4BBF-8208-B0E51581EAB1}"/>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0" name="Freeform 16">
              <a:extLst>
                <a:ext uri="{FF2B5EF4-FFF2-40B4-BE49-F238E27FC236}">
                  <a16:creationId xmlns:a16="http://schemas.microsoft.com/office/drawing/2014/main" xmlns="" id="{10D0508D-D854-4AE4-B1E7-AD0C1EB62B7F}"/>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1" name="Freeform 17">
              <a:extLst>
                <a:ext uri="{FF2B5EF4-FFF2-40B4-BE49-F238E27FC236}">
                  <a16:creationId xmlns:a16="http://schemas.microsoft.com/office/drawing/2014/main" xmlns="" id="{F36CCC7A-105F-4E73-A463-4CE3DD4D9066}"/>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xmlns="" id="{EF2718C4-CA62-445A-B9A2-D87E5E92AF64}"/>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xmlns="" id="{97CC06CB-0F5B-4FF1-9D31-507B65F42727}"/>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xmlns="" id="{3506DA64-78DE-4648-92A4-E24BE241BB93}"/>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5" name="Freeform 22">
              <a:extLst>
                <a:ext uri="{FF2B5EF4-FFF2-40B4-BE49-F238E27FC236}">
                  <a16:creationId xmlns:a16="http://schemas.microsoft.com/office/drawing/2014/main" xmlns="" id="{AB80C26E-F132-48B7-8D9A-15785FDF7B83}"/>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6" name="Freeform 23">
              <a:extLst>
                <a:ext uri="{FF2B5EF4-FFF2-40B4-BE49-F238E27FC236}">
                  <a16:creationId xmlns:a16="http://schemas.microsoft.com/office/drawing/2014/main" xmlns="" id="{96597BB9-273A-4A1A-B679-3F8C317DED7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7" name="Freeform 25">
              <a:extLst>
                <a:ext uri="{FF2B5EF4-FFF2-40B4-BE49-F238E27FC236}">
                  <a16:creationId xmlns:a16="http://schemas.microsoft.com/office/drawing/2014/main" xmlns="" id="{50DEDB90-0382-4085-B4F4-781F6FBACC08}"/>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8" name="Freeform 26">
              <a:extLst>
                <a:ext uri="{FF2B5EF4-FFF2-40B4-BE49-F238E27FC236}">
                  <a16:creationId xmlns:a16="http://schemas.microsoft.com/office/drawing/2014/main" xmlns="" id="{501980B9-9E06-41A1-8E80-D2329A81046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9" name="Freeform 27">
              <a:extLst>
                <a:ext uri="{FF2B5EF4-FFF2-40B4-BE49-F238E27FC236}">
                  <a16:creationId xmlns:a16="http://schemas.microsoft.com/office/drawing/2014/main" xmlns="" id="{A4CB157A-B694-43F2-9C29-2FC6DFF1EAC9}"/>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0" name="Freeform 28">
              <a:extLst>
                <a:ext uri="{FF2B5EF4-FFF2-40B4-BE49-F238E27FC236}">
                  <a16:creationId xmlns:a16="http://schemas.microsoft.com/office/drawing/2014/main" xmlns="" id="{E3F2E4B4-224E-4B3C-8B25-F83162AF06FA}"/>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1" name="Freeform 32">
              <a:extLst>
                <a:ext uri="{FF2B5EF4-FFF2-40B4-BE49-F238E27FC236}">
                  <a16:creationId xmlns:a16="http://schemas.microsoft.com/office/drawing/2014/main" xmlns="" id="{2ED5C818-045E-4552-91A9-2270C63697E7}"/>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2" name="Rectangle 33">
              <a:extLst>
                <a:ext uri="{FF2B5EF4-FFF2-40B4-BE49-F238E27FC236}">
                  <a16:creationId xmlns:a16="http://schemas.microsoft.com/office/drawing/2014/main" xmlns="" id="{7ABD0E11-2DF2-4331-A71D-74A02072B74F}"/>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3" name="Freeform 34">
              <a:extLst>
                <a:ext uri="{FF2B5EF4-FFF2-40B4-BE49-F238E27FC236}">
                  <a16:creationId xmlns:a16="http://schemas.microsoft.com/office/drawing/2014/main" xmlns="" id="{A7134B46-E488-4118-A9DA-D3BF799E7D61}"/>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4" name="Freeform 35">
              <a:extLst>
                <a:ext uri="{FF2B5EF4-FFF2-40B4-BE49-F238E27FC236}">
                  <a16:creationId xmlns:a16="http://schemas.microsoft.com/office/drawing/2014/main" xmlns="" id="{956F659D-574B-4C7B-9DA9-5525A7C2AB48}"/>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5" name="Freeform 36">
              <a:extLst>
                <a:ext uri="{FF2B5EF4-FFF2-40B4-BE49-F238E27FC236}">
                  <a16:creationId xmlns:a16="http://schemas.microsoft.com/office/drawing/2014/main" xmlns="" id="{CD51208A-BE36-4A6C-92A9-F943AF9826D6}"/>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6" name="Freeform 37">
              <a:extLst>
                <a:ext uri="{FF2B5EF4-FFF2-40B4-BE49-F238E27FC236}">
                  <a16:creationId xmlns:a16="http://schemas.microsoft.com/office/drawing/2014/main" xmlns="" id="{2D24551C-1725-4C53-AC87-5294532F0A96}"/>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7" name="Freeform 39">
              <a:extLst>
                <a:ext uri="{FF2B5EF4-FFF2-40B4-BE49-F238E27FC236}">
                  <a16:creationId xmlns:a16="http://schemas.microsoft.com/office/drawing/2014/main" xmlns="" id="{ADDBAB34-BDE8-4BB2-8F18-40E9DD655DBF}"/>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8" name="Freeform 40">
              <a:extLst>
                <a:ext uri="{FF2B5EF4-FFF2-40B4-BE49-F238E27FC236}">
                  <a16:creationId xmlns:a16="http://schemas.microsoft.com/office/drawing/2014/main" xmlns="" id="{4E85A24E-0959-44D2-9DED-11F3C3856822}"/>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9" name="Freeform 43">
              <a:extLst>
                <a:ext uri="{FF2B5EF4-FFF2-40B4-BE49-F238E27FC236}">
                  <a16:creationId xmlns:a16="http://schemas.microsoft.com/office/drawing/2014/main" xmlns="" id="{DEF34078-55D9-42BE-A605-7CB107C765F9}"/>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0" name="Freeform 44">
              <a:extLst>
                <a:ext uri="{FF2B5EF4-FFF2-40B4-BE49-F238E27FC236}">
                  <a16:creationId xmlns:a16="http://schemas.microsoft.com/office/drawing/2014/main" xmlns="" id="{79EE9652-8C29-486C-9288-B63A5CD92B8F}"/>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1" name="Freeform 32">
              <a:extLst>
                <a:ext uri="{FF2B5EF4-FFF2-40B4-BE49-F238E27FC236}">
                  <a16:creationId xmlns:a16="http://schemas.microsoft.com/office/drawing/2014/main" xmlns="" id="{FDA8A83B-9B0D-4FB4-B3EE-5E2EAC8AB9AA}"/>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2" name="Freeform 33">
              <a:extLst>
                <a:ext uri="{FF2B5EF4-FFF2-40B4-BE49-F238E27FC236}">
                  <a16:creationId xmlns:a16="http://schemas.microsoft.com/office/drawing/2014/main" xmlns="" id="{2FE7DB24-E6BD-4A0D-9AEB-58A816B85ACC}"/>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3" name="Freeform 34">
              <a:extLst>
                <a:ext uri="{FF2B5EF4-FFF2-40B4-BE49-F238E27FC236}">
                  <a16:creationId xmlns:a16="http://schemas.microsoft.com/office/drawing/2014/main" xmlns="" id="{C0ACD28B-7CFF-43DB-8F6C-512C9C3DB054}"/>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4" name="Freeform 35">
              <a:extLst>
                <a:ext uri="{FF2B5EF4-FFF2-40B4-BE49-F238E27FC236}">
                  <a16:creationId xmlns:a16="http://schemas.microsoft.com/office/drawing/2014/main" xmlns="" id="{CB223C36-F094-44A7-993F-3EB419403B0F}"/>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5" name="Freeform 36">
              <a:extLst>
                <a:ext uri="{FF2B5EF4-FFF2-40B4-BE49-F238E27FC236}">
                  <a16:creationId xmlns:a16="http://schemas.microsoft.com/office/drawing/2014/main" xmlns="" id="{8DC2DC12-DB54-4325-B609-2E33510E0AAA}"/>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6" name="Freeform 37">
              <a:extLst>
                <a:ext uri="{FF2B5EF4-FFF2-40B4-BE49-F238E27FC236}">
                  <a16:creationId xmlns:a16="http://schemas.microsoft.com/office/drawing/2014/main" xmlns="" id="{3942551F-E28D-40C4-811F-2B2861421FDB}"/>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7" name="Freeform 38">
              <a:extLst>
                <a:ext uri="{FF2B5EF4-FFF2-40B4-BE49-F238E27FC236}">
                  <a16:creationId xmlns:a16="http://schemas.microsoft.com/office/drawing/2014/main" xmlns="" id="{737D6CBD-AF1A-49AA-BE3C-24E161F91684}"/>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8" name="Freeform 39">
              <a:extLst>
                <a:ext uri="{FF2B5EF4-FFF2-40B4-BE49-F238E27FC236}">
                  <a16:creationId xmlns:a16="http://schemas.microsoft.com/office/drawing/2014/main" xmlns="" id="{2427A70A-FCDF-49FB-83D4-FB81B1EE01B7}"/>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179" name="Graphic 178">
            <a:extLst>
              <a:ext uri="{FF2B5EF4-FFF2-40B4-BE49-F238E27FC236}">
                <a16:creationId xmlns:a16="http://schemas.microsoft.com/office/drawing/2014/main" xmlns="" id="{791B2477-6A56-4591-BF41-3D3FDF56FBE8}"/>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1689080" y="107632"/>
            <a:ext cx="409576" cy="596218"/>
          </a:xfrm>
          <a:prstGeom prst="rect">
            <a:avLst/>
          </a:prstGeom>
        </p:spPr>
      </p:pic>
      <p:sp>
        <p:nvSpPr>
          <p:cNvPr id="8" name="Title 9"/>
          <p:cNvSpPr>
            <a:spLocks noGrp="1"/>
          </p:cNvSpPr>
          <p:nvPr>
            <p:ph type="title"/>
          </p:nvPr>
        </p:nvSpPr>
        <p:spPr>
          <a:xfrm>
            <a:off x="411366" y="141846"/>
            <a:ext cx="6128423" cy="363144"/>
          </a:xfrm>
          <a:prstGeom prst="rect">
            <a:avLst/>
          </a:prstGeom>
          <a:noFill/>
        </p:spPr>
        <p:txBody>
          <a:bodyPr>
            <a:noAutofit/>
          </a:bodyPr>
          <a:lstStyle>
            <a:lvl1pPr algn="l">
              <a:defRPr sz="3200" b="1" baseline="0">
                <a:solidFill>
                  <a:schemeClr val="bg1"/>
                </a:solidFill>
                <a:effectLst/>
                <a:latin typeface="Agency FB" panose="020B0503020202020204" pitchFamily="34" charset="0"/>
                <a:ea typeface="Agency FB" panose="020B0503020202020204" pitchFamily="34" charset="0"/>
                <a:cs typeface="Agency FB" panose="020B0503020202020204" pitchFamily="34" charset="0"/>
              </a:defRPr>
            </a:lvl1pPr>
          </a:lstStyle>
          <a:p>
            <a:r>
              <a:rPr lang="en-US" dirty="0"/>
              <a:t>Click to edit Master title style</a:t>
            </a:r>
          </a:p>
        </p:txBody>
      </p:sp>
      <p:sp>
        <p:nvSpPr>
          <p:cNvPr id="7" name="Footer Placeholder 6">
            <a:extLst>
              <a:ext uri="{FF2B5EF4-FFF2-40B4-BE49-F238E27FC236}">
                <a16:creationId xmlns:a16="http://schemas.microsoft.com/office/drawing/2014/main" xmlns="" id="{3A61664D-2D09-464D-9EFD-7A8DF3144276}"/>
              </a:ext>
            </a:extLst>
          </p:cNvPr>
          <p:cNvSpPr>
            <a:spLocks noGrp="1"/>
          </p:cNvSpPr>
          <p:nvPr>
            <p:ph type="ftr" sz="quarter" idx="14"/>
          </p:nvPr>
        </p:nvSpPr>
        <p:spPr>
          <a:xfrm>
            <a:off x="8116831" y="6554939"/>
            <a:ext cx="3310754" cy="295062"/>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6C80"/>
                </a:solidFill>
                <a:effectLst/>
                <a:uLnTx/>
                <a:uFillTx/>
                <a:latin typeface="Calibri"/>
                <a:ea typeface="+mn-ea"/>
                <a:cs typeface="+mn-cs"/>
              </a:rPr>
              <a:t>Change your text at "Header &amp; Footer" menu</a:t>
            </a:r>
            <a:endParaRPr kumimoji="0" lang="en-US" sz="1200" b="0" i="1" u="none" strike="noStrike" kern="1200" cap="none" spc="0" normalizeH="0" baseline="0" noProof="0" dirty="0">
              <a:ln>
                <a:noFill/>
              </a:ln>
              <a:solidFill>
                <a:srgbClr val="006C80"/>
              </a:solidFill>
              <a:effectLst/>
              <a:uLnTx/>
              <a:uFillTx/>
              <a:latin typeface="Calibri"/>
              <a:ea typeface="+mn-ea"/>
              <a:cs typeface="+mn-cs"/>
            </a:endParaRPr>
          </a:p>
        </p:txBody>
      </p:sp>
      <p:sp>
        <p:nvSpPr>
          <p:cNvPr id="9" name="Slide Number Placeholder 8">
            <a:extLst>
              <a:ext uri="{FF2B5EF4-FFF2-40B4-BE49-F238E27FC236}">
                <a16:creationId xmlns:a16="http://schemas.microsoft.com/office/drawing/2014/main" xmlns="" id="{57BF16C3-F37D-4EF3-9B6A-02D7285977AA}"/>
              </a:ext>
            </a:extLst>
          </p:cNvPr>
          <p:cNvSpPr>
            <a:spLocks noGrp="1"/>
          </p:cNvSpPr>
          <p:nvPr>
            <p:ph type="sldNum" sz="quarter" idx="15"/>
          </p:nvPr>
        </p:nvSpPr>
        <p:spPr>
          <a:xfrm>
            <a:off x="11742582" y="6476973"/>
            <a:ext cx="432000" cy="411080"/>
          </a:xfrm>
        </p:spPr>
        <p:txBody>
          <a:bodyPr/>
          <a:lstStyle>
            <a:lvl1pPr>
              <a:defRPr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1" i="0" u="none" strike="noStrike" kern="1200" cap="none" spc="0" normalizeH="0" baseline="0" noProof="0" smtClean="0">
                <a:ln>
                  <a:noFill/>
                </a:ln>
                <a:solidFill>
                  <a:prstClr val="white"/>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prstClr val="white"/>
              </a:solidFill>
              <a:effectLst/>
              <a:uLnTx/>
              <a:uFillTx/>
              <a:latin typeface="Myriad Pro" panose="020B0503030403020204"/>
              <a:ea typeface="+mn-ea"/>
              <a:cs typeface="+mn-cs"/>
            </a:endParaRPr>
          </a:p>
        </p:txBody>
      </p:sp>
    </p:spTree>
    <p:extLst>
      <p:ext uri="{BB962C8B-B14F-4D97-AF65-F5344CB8AC3E}">
        <p14:creationId xmlns:p14="http://schemas.microsoft.com/office/powerpoint/2010/main" val="423200524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age2">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28002" y="1008993"/>
            <a:ext cx="11508735"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Box 21">
            <a:extLst>
              <a:ext uri="{FF2B5EF4-FFF2-40B4-BE49-F238E27FC236}">
                <a16:creationId xmlns:a16="http://schemas.microsoft.com/office/drawing/2014/main" xmlns="" id="{44F4B715-FB86-4BEA-80E8-568430D3B377}"/>
              </a:ext>
            </a:extLst>
          </p:cNvPr>
          <p:cNvSpPr txBox="1"/>
          <p:nvPr userDrawn="1"/>
        </p:nvSpPr>
        <p:spPr>
          <a:xfrm>
            <a:off x="10029745" y="6496070"/>
            <a:ext cx="1471300" cy="338426"/>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www.pln.co.id</a:t>
            </a:r>
          </a:p>
        </p:txBody>
      </p:sp>
      <p:grpSp>
        <p:nvGrpSpPr>
          <p:cNvPr id="79" name="Group 78">
            <a:extLst>
              <a:ext uri="{FF2B5EF4-FFF2-40B4-BE49-F238E27FC236}">
                <a16:creationId xmlns:a16="http://schemas.microsoft.com/office/drawing/2014/main" xmlns="" id="{9F4986E1-7D3B-4A72-AA83-199E6AB48F11}"/>
              </a:ext>
            </a:extLst>
          </p:cNvPr>
          <p:cNvGrpSpPr/>
          <p:nvPr/>
        </p:nvGrpSpPr>
        <p:grpSpPr>
          <a:xfrm>
            <a:off x="-22806" y="1"/>
            <a:ext cx="1216025" cy="6872368"/>
            <a:chOff x="-9525" y="0"/>
            <a:chExt cx="1216025" cy="6858001"/>
          </a:xfrm>
          <a:gradFill flip="none" rotWithShape="1">
            <a:gsLst>
              <a:gs pos="48000">
                <a:srgbClr val="95C6CE"/>
              </a:gs>
              <a:gs pos="0">
                <a:schemeClr val="bg1"/>
              </a:gs>
              <a:gs pos="80000">
                <a:srgbClr val="00A2B9">
                  <a:alpha val="33000"/>
                </a:srgbClr>
              </a:gs>
              <a:gs pos="100000">
                <a:schemeClr val="bg1"/>
              </a:gs>
            </a:gsLst>
            <a:lin ang="5400000" scaled="0"/>
            <a:tileRect/>
          </a:gradFill>
        </p:grpSpPr>
        <p:sp>
          <p:nvSpPr>
            <p:cNvPr id="91" name="Rectangle 5">
              <a:extLst>
                <a:ext uri="{FF2B5EF4-FFF2-40B4-BE49-F238E27FC236}">
                  <a16:creationId xmlns:a16="http://schemas.microsoft.com/office/drawing/2014/main" xmlns="" id="{243C35A0-7FC6-4878-9D72-F9A74BAF5545}"/>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92" name="Freeform 6">
              <a:extLst>
                <a:ext uri="{FF2B5EF4-FFF2-40B4-BE49-F238E27FC236}">
                  <a16:creationId xmlns:a16="http://schemas.microsoft.com/office/drawing/2014/main" xmlns="" id="{CFEE167C-9025-4D54-AA7C-5D91535D0D43}"/>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7">
              <a:extLst>
                <a:ext uri="{FF2B5EF4-FFF2-40B4-BE49-F238E27FC236}">
                  <a16:creationId xmlns:a16="http://schemas.microsoft.com/office/drawing/2014/main" xmlns="" id="{5AAE2F70-20BB-4751-A6F8-47CEC088937F}"/>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8">
              <a:extLst>
                <a:ext uri="{FF2B5EF4-FFF2-40B4-BE49-F238E27FC236}">
                  <a16:creationId xmlns:a16="http://schemas.microsoft.com/office/drawing/2014/main" xmlns="" id="{2C8503B5-14ED-4DB3-9264-CF49283FCEBC}"/>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9">
              <a:extLst>
                <a:ext uri="{FF2B5EF4-FFF2-40B4-BE49-F238E27FC236}">
                  <a16:creationId xmlns:a16="http://schemas.microsoft.com/office/drawing/2014/main" xmlns="" id="{2D6416CC-DECE-445F-87FE-4FB96BF7525C}"/>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10">
              <a:extLst>
                <a:ext uri="{FF2B5EF4-FFF2-40B4-BE49-F238E27FC236}">
                  <a16:creationId xmlns:a16="http://schemas.microsoft.com/office/drawing/2014/main" xmlns="" id="{3F437FEF-D2C2-4E86-AF97-D5F689C7245E}"/>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11">
              <a:extLst>
                <a:ext uri="{FF2B5EF4-FFF2-40B4-BE49-F238E27FC236}">
                  <a16:creationId xmlns:a16="http://schemas.microsoft.com/office/drawing/2014/main" xmlns="" id="{88362D2F-854D-459C-AEE5-F32FDB296AF1}"/>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12">
              <a:extLst>
                <a:ext uri="{FF2B5EF4-FFF2-40B4-BE49-F238E27FC236}">
                  <a16:creationId xmlns:a16="http://schemas.microsoft.com/office/drawing/2014/main" xmlns="" id="{9335E1CF-A7BC-4A02-9B14-37E4D84BB98A}"/>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13">
              <a:extLst>
                <a:ext uri="{FF2B5EF4-FFF2-40B4-BE49-F238E27FC236}">
                  <a16:creationId xmlns:a16="http://schemas.microsoft.com/office/drawing/2014/main" xmlns="" id="{0861FD46-49B3-4518-8FE0-108951B755E3}"/>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14">
              <a:extLst>
                <a:ext uri="{FF2B5EF4-FFF2-40B4-BE49-F238E27FC236}">
                  <a16:creationId xmlns:a16="http://schemas.microsoft.com/office/drawing/2014/main" xmlns="" id="{20D45BE3-6707-4401-8835-5153FDBEC4F7}"/>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15">
              <a:extLst>
                <a:ext uri="{FF2B5EF4-FFF2-40B4-BE49-F238E27FC236}">
                  <a16:creationId xmlns:a16="http://schemas.microsoft.com/office/drawing/2014/main" xmlns="" id="{79D51AE0-8BF6-4CB6-9C18-4E45625FEC16}"/>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Line 16">
              <a:extLst>
                <a:ext uri="{FF2B5EF4-FFF2-40B4-BE49-F238E27FC236}">
                  <a16:creationId xmlns:a16="http://schemas.microsoft.com/office/drawing/2014/main" xmlns="" id="{A70F64A4-E2C3-437B-BCEB-43850112274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3" name="Freeform 17">
              <a:extLst>
                <a:ext uri="{FF2B5EF4-FFF2-40B4-BE49-F238E27FC236}">
                  <a16:creationId xmlns:a16="http://schemas.microsoft.com/office/drawing/2014/main" xmlns="" id="{F553501C-7013-477E-AA55-A35444E2FE88}"/>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18">
              <a:extLst>
                <a:ext uri="{FF2B5EF4-FFF2-40B4-BE49-F238E27FC236}">
                  <a16:creationId xmlns:a16="http://schemas.microsoft.com/office/drawing/2014/main" xmlns="" id="{7086DD12-4F69-4808-ACBE-FB0F5AC2A231}"/>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19">
              <a:extLst>
                <a:ext uri="{FF2B5EF4-FFF2-40B4-BE49-F238E27FC236}">
                  <a16:creationId xmlns:a16="http://schemas.microsoft.com/office/drawing/2014/main" xmlns="" id="{019494F8-381A-4C9D-BA18-47F4A34BEDFB}"/>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20">
              <a:extLst>
                <a:ext uri="{FF2B5EF4-FFF2-40B4-BE49-F238E27FC236}">
                  <a16:creationId xmlns:a16="http://schemas.microsoft.com/office/drawing/2014/main" xmlns="" id="{B44F3BCA-90B3-4922-B938-F3BF0CCF5809}"/>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Rectangle 21">
              <a:extLst>
                <a:ext uri="{FF2B5EF4-FFF2-40B4-BE49-F238E27FC236}">
                  <a16:creationId xmlns:a16="http://schemas.microsoft.com/office/drawing/2014/main" xmlns="" id="{1DB64F4E-281B-423D-A0C0-CBAD2EE86EAA}"/>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8" name="Freeform 22">
              <a:extLst>
                <a:ext uri="{FF2B5EF4-FFF2-40B4-BE49-F238E27FC236}">
                  <a16:creationId xmlns:a16="http://schemas.microsoft.com/office/drawing/2014/main" xmlns="" id="{8D73D67F-26F5-49D6-9A1C-46E1BA7979AD}"/>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23">
              <a:extLst>
                <a:ext uri="{FF2B5EF4-FFF2-40B4-BE49-F238E27FC236}">
                  <a16:creationId xmlns:a16="http://schemas.microsoft.com/office/drawing/2014/main" xmlns="" id="{BA7258D5-4A44-4AC8-B399-91CE6EF6E35E}"/>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24">
              <a:extLst>
                <a:ext uri="{FF2B5EF4-FFF2-40B4-BE49-F238E27FC236}">
                  <a16:creationId xmlns:a16="http://schemas.microsoft.com/office/drawing/2014/main" xmlns="" id="{19AA3A95-2D61-4020-86A6-E56672CCF6A3}"/>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25">
              <a:extLst>
                <a:ext uri="{FF2B5EF4-FFF2-40B4-BE49-F238E27FC236}">
                  <a16:creationId xmlns:a16="http://schemas.microsoft.com/office/drawing/2014/main" xmlns="" id="{AC3DC0BD-BB92-42BE-8263-248199B4168F}"/>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26">
              <a:extLst>
                <a:ext uri="{FF2B5EF4-FFF2-40B4-BE49-F238E27FC236}">
                  <a16:creationId xmlns:a16="http://schemas.microsoft.com/office/drawing/2014/main" xmlns="" id="{0C6F3FCC-C814-421F-B1C3-2F2D709DD6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27">
              <a:extLst>
                <a:ext uri="{FF2B5EF4-FFF2-40B4-BE49-F238E27FC236}">
                  <a16:creationId xmlns:a16="http://schemas.microsoft.com/office/drawing/2014/main" xmlns="" id="{4BA8A365-B1B4-4DB4-B957-1D9FA1E04345}"/>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28">
              <a:extLst>
                <a:ext uri="{FF2B5EF4-FFF2-40B4-BE49-F238E27FC236}">
                  <a16:creationId xmlns:a16="http://schemas.microsoft.com/office/drawing/2014/main" xmlns="" id="{ED575D35-A5A9-4AB5-86BF-66822B9507BB}"/>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29">
              <a:extLst>
                <a:ext uri="{FF2B5EF4-FFF2-40B4-BE49-F238E27FC236}">
                  <a16:creationId xmlns:a16="http://schemas.microsoft.com/office/drawing/2014/main" xmlns="" id="{5A0EC0E6-BB8F-4B4D-987E-47DE8F3699C0}"/>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30">
              <a:extLst>
                <a:ext uri="{FF2B5EF4-FFF2-40B4-BE49-F238E27FC236}">
                  <a16:creationId xmlns:a16="http://schemas.microsoft.com/office/drawing/2014/main" xmlns="" id="{72544B1B-1EBE-41C0-BA7A-907DBEA49B2F}"/>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31">
              <a:extLst>
                <a:ext uri="{FF2B5EF4-FFF2-40B4-BE49-F238E27FC236}">
                  <a16:creationId xmlns:a16="http://schemas.microsoft.com/office/drawing/2014/main" xmlns="" id="{212B24A4-FCE9-48B3-9E31-22342B0E543A}"/>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4" name="Group 3">
            <a:extLst>
              <a:ext uri="{FF2B5EF4-FFF2-40B4-BE49-F238E27FC236}">
                <a16:creationId xmlns:a16="http://schemas.microsoft.com/office/drawing/2014/main" xmlns="" id="{C933F582-0922-472E-8C0E-81607025D8A6}"/>
              </a:ext>
            </a:extLst>
          </p:cNvPr>
          <p:cNvGrpSpPr/>
          <p:nvPr userDrawn="1"/>
        </p:nvGrpSpPr>
        <p:grpSpPr>
          <a:xfrm>
            <a:off x="10766490" y="3165"/>
            <a:ext cx="1453493" cy="6527837"/>
            <a:chOff x="10766490" y="3165"/>
            <a:chExt cx="1453493" cy="6527837"/>
          </a:xfrm>
          <a:gradFill flip="none" rotWithShape="1">
            <a:gsLst>
              <a:gs pos="61000">
                <a:srgbClr val="83C0C9">
                  <a:lumMod val="92000"/>
                  <a:lumOff val="8000"/>
                </a:srgbClr>
              </a:gs>
              <a:gs pos="0">
                <a:schemeClr val="bg1">
                  <a:lumMod val="95000"/>
                  <a:alpha val="71000"/>
                </a:schemeClr>
              </a:gs>
              <a:gs pos="100000">
                <a:srgbClr val="007D91">
                  <a:alpha val="1000"/>
                  <a:lumMod val="100000"/>
                </a:srgbClr>
              </a:gs>
            </a:gsLst>
            <a:lin ang="5400000" scaled="0"/>
            <a:tileRect/>
          </a:gradFill>
        </p:grpSpPr>
        <p:sp>
          <p:nvSpPr>
            <p:cNvPr id="24" name="Rectangle 5">
              <a:extLst>
                <a:ext uri="{FF2B5EF4-FFF2-40B4-BE49-F238E27FC236}">
                  <a16:creationId xmlns:a16="http://schemas.microsoft.com/office/drawing/2014/main" xmlns=""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xmlns=""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xmlns=""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xmlns=""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xmlns=""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xmlns=""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xmlns=""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xmlns=""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xmlns=""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xmlns=""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xmlns=""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xmlns=""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xmlns=""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xmlns=""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xmlns=""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xmlns=""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xmlns=""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xmlns=""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xmlns=""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xmlns=""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xmlns=""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xmlns=""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xmlns=""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xmlns=""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xmlns=""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xmlns=""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xmlns=""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xmlns=""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xmlns=""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xmlns=""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xmlns=""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xmlns=""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9" name="Group 18">
            <a:extLst>
              <a:ext uri="{FF2B5EF4-FFF2-40B4-BE49-F238E27FC236}">
                <a16:creationId xmlns:a16="http://schemas.microsoft.com/office/drawing/2014/main" xmlns="" id="{E710E56A-1E35-46E9-8240-5C631E13397A}"/>
              </a:ext>
            </a:extLst>
          </p:cNvPr>
          <p:cNvGrpSpPr/>
          <p:nvPr userDrawn="1"/>
        </p:nvGrpSpPr>
        <p:grpSpPr>
          <a:xfrm>
            <a:off x="11637733" y="6582616"/>
            <a:ext cx="45719" cy="167470"/>
            <a:chOff x="11570127" y="6630999"/>
            <a:chExt cx="35719" cy="200965"/>
          </a:xfrm>
        </p:grpSpPr>
        <p:cxnSp>
          <p:nvCxnSpPr>
            <p:cNvPr id="20" name="Straight Connector 19">
              <a:extLst>
                <a:ext uri="{FF2B5EF4-FFF2-40B4-BE49-F238E27FC236}">
                  <a16:creationId xmlns:a16="http://schemas.microsoft.com/office/drawing/2014/main" xmlns="" id="{C53BF21F-BDC8-40E1-B25D-869B0371C138}"/>
                </a:ext>
              </a:extLst>
            </p:cNvPr>
            <p:cNvCxnSpPr>
              <a:cxnSpLocks/>
            </p:cNvCxnSpPr>
            <p:nvPr/>
          </p:nvCxnSpPr>
          <p:spPr>
            <a:xfrm>
              <a:off x="11605846" y="6630999"/>
              <a:ext cx="0" cy="200965"/>
            </a:xfrm>
            <a:prstGeom prst="line">
              <a:avLst/>
            </a:prstGeom>
            <a:ln>
              <a:solidFill>
                <a:srgbClr val="006C8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8B9BA60D-4435-4092-969E-14DA58CBE763}"/>
                </a:ext>
              </a:extLst>
            </p:cNvPr>
            <p:cNvCxnSpPr>
              <a:cxnSpLocks/>
            </p:cNvCxnSpPr>
            <p:nvPr/>
          </p:nvCxnSpPr>
          <p:spPr>
            <a:xfrm>
              <a:off x="11570127" y="6630999"/>
              <a:ext cx="0" cy="200965"/>
            </a:xfrm>
            <a:prstGeom prst="line">
              <a:avLst/>
            </a:prstGeom>
            <a:ln w="38100">
              <a:solidFill>
                <a:srgbClr val="006C80"/>
              </a:solidFill>
            </a:ln>
          </p:spPr>
          <p:style>
            <a:lnRef idx="1">
              <a:schemeClr val="accent1"/>
            </a:lnRef>
            <a:fillRef idx="0">
              <a:schemeClr val="accent1"/>
            </a:fillRef>
            <a:effectRef idx="0">
              <a:schemeClr val="accent1"/>
            </a:effectRef>
            <a:fontRef idx="minor">
              <a:schemeClr val="tx1"/>
            </a:fontRef>
          </p:style>
        </p:cxnSp>
      </p:grpSp>
      <p:sp>
        <p:nvSpPr>
          <p:cNvPr id="8" name="Title 9"/>
          <p:cNvSpPr>
            <a:spLocks noGrp="1"/>
          </p:cNvSpPr>
          <p:nvPr>
            <p:ph type="title"/>
          </p:nvPr>
        </p:nvSpPr>
        <p:spPr>
          <a:xfrm>
            <a:off x="432000" y="278384"/>
            <a:ext cx="10701233" cy="432000"/>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rgbClr val="006C80"/>
                </a:solidFill>
                <a:latin typeface="Agency FB" panose="020B0503020202020204" pitchFamily="34" charset="0"/>
                <a:ea typeface="Agency FB" panose="020B0503020202020204" pitchFamily="34" charset="0"/>
                <a:cs typeface="Arial" charset="0"/>
              </a:defRPr>
            </a:lvl1pPr>
          </a:lstStyle>
          <a:p>
            <a:r>
              <a:rPr lang="en-US"/>
              <a:t>Click to edit page title</a:t>
            </a:r>
            <a:endParaRPr lang="en-US" dirty="0"/>
          </a:p>
        </p:txBody>
      </p:sp>
      <p:cxnSp>
        <p:nvCxnSpPr>
          <p:cNvPr id="6" name="Straight Connector 5">
            <a:extLst>
              <a:ext uri="{FF2B5EF4-FFF2-40B4-BE49-F238E27FC236}">
                <a16:creationId xmlns:a16="http://schemas.microsoft.com/office/drawing/2014/main" xmlns="" id="{82D13FA4-74B9-4568-8345-4AC23B027097}"/>
              </a:ext>
            </a:extLst>
          </p:cNvPr>
          <p:cNvCxnSpPr/>
          <p:nvPr userDrawn="1"/>
        </p:nvCxnSpPr>
        <p:spPr>
          <a:xfrm>
            <a:off x="-7598" y="9525"/>
            <a:ext cx="12210044" cy="0"/>
          </a:xfrm>
          <a:prstGeom prst="line">
            <a:avLst/>
          </a:prstGeom>
          <a:ln w="44450"/>
        </p:spPr>
        <p:style>
          <a:lnRef idx="1">
            <a:schemeClr val="accent4"/>
          </a:lnRef>
          <a:fillRef idx="0">
            <a:schemeClr val="accent4"/>
          </a:fillRef>
          <a:effectRef idx="0">
            <a:schemeClr val="accent4"/>
          </a:effectRef>
          <a:fontRef idx="minor">
            <a:schemeClr val="tx1"/>
          </a:fontRef>
        </p:style>
      </p:cxnSp>
      <p:sp>
        <p:nvSpPr>
          <p:cNvPr id="9" name="Footer Placeholder 8">
            <a:extLst>
              <a:ext uri="{FF2B5EF4-FFF2-40B4-BE49-F238E27FC236}">
                <a16:creationId xmlns:a16="http://schemas.microsoft.com/office/drawing/2014/main" xmlns="" id="{93C9BC30-881C-4233-B947-F419E7161FA2}"/>
              </a:ext>
            </a:extLst>
          </p:cNvPr>
          <p:cNvSpPr>
            <a:spLocks noGrp="1"/>
          </p:cNvSpPr>
          <p:nvPr>
            <p:ph type="ftr" sz="quarter" idx="14"/>
          </p:nvPr>
        </p:nvSpPr>
        <p:spPr>
          <a:xfrm>
            <a:off x="1074156" y="6505470"/>
            <a:ext cx="7120207" cy="295062"/>
          </a:xfrm>
        </p:spPr>
        <p:txBody>
          <a:bodyPr/>
          <a:lstStyle>
            <a:lvl1pPr algn="l">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white"/>
                </a:solidFill>
                <a:effectLst/>
                <a:uLnTx/>
                <a:uFillTx/>
                <a:latin typeface="Calibri"/>
                <a:ea typeface="+mn-ea"/>
                <a:cs typeface="+mn-cs"/>
              </a:rPr>
              <a:t>Change your text at "Header &amp; Footer" menu</a:t>
            </a:r>
            <a:endParaRPr kumimoji="0" lang="en-US" sz="1200" b="0" i="1" u="none" strike="noStrike" kern="1200" cap="none" spc="0" normalizeH="0" baseline="0" noProof="0" dirty="0">
              <a:ln>
                <a:noFill/>
              </a:ln>
              <a:solidFill>
                <a:prstClr val="white"/>
              </a:solidFill>
              <a:effectLst/>
              <a:uLnTx/>
              <a:uFillTx/>
              <a:latin typeface="Calibri"/>
              <a:ea typeface="+mn-ea"/>
              <a:cs typeface="+mn-cs"/>
            </a:endParaRPr>
          </a:p>
        </p:txBody>
      </p:sp>
      <p:sp>
        <p:nvSpPr>
          <p:cNvPr id="10" name="Slide Number Placeholder 9">
            <a:extLst>
              <a:ext uri="{FF2B5EF4-FFF2-40B4-BE49-F238E27FC236}">
                <a16:creationId xmlns:a16="http://schemas.microsoft.com/office/drawing/2014/main" xmlns="" id="{6752B9E4-F7A3-4576-B678-CD165DFFE80F}"/>
              </a:ext>
            </a:extLst>
          </p:cNvPr>
          <p:cNvSpPr>
            <a:spLocks noGrp="1"/>
          </p:cNvSpPr>
          <p:nvPr>
            <p:ph type="sldNum"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0" i="0" u="none" strike="noStrike" kern="1200" cap="none" spc="0" normalizeH="0" baseline="0" noProof="0" smtClean="0">
                <a:ln>
                  <a:noFill/>
                </a:ln>
                <a:solidFill>
                  <a:srgbClr val="006C80"/>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srgbClr val="006C80"/>
              </a:solidFill>
              <a:effectLst/>
              <a:uLnTx/>
              <a:uFillTx/>
              <a:latin typeface="Myriad Pro" panose="020B0503030403020204"/>
              <a:ea typeface="+mn-ea"/>
              <a:cs typeface="+mn-cs"/>
            </a:endParaRPr>
          </a:p>
        </p:txBody>
      </p:sp>
      <p:sp>
        <p:nvSpPr>
          <p:cNvPr id="5" name="Rectangle 4"/>
          <p:cNvSpPr/>
          <p:nvPr/>
        </p:nvSpPr>
        <p:spPr>
          <a:xfrm>
            <a:off x="440912" y="670187"/>
            <a:ext cx="1155700" cy="47625"/>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184374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age3">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 name="Picture 2" descr="F:\PLN 2018-\WORK\GAMBAR\50-Beautiful-and-Minimalist-Presentation-Backgrounds-037.jpg">
            <a:extLst>
              <a:ext uri="{FF2B5EF4-FFF2-40B4-BE49-F238E27FC236}">
                <a16:creationId xmlns:a16="http://schemas.microsoft.com/office/drawing/2014/main" xmlns="" id="{B438EBC5-19EC-4419-A195-861FBC2C61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4" y="-1896"/>
            <a:ext cx="1218444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3"/>
          </p:nvPr>
        </p:nvSpPr>
        <p:spPr>
          <a:xfrm>
            <a:off x="272470" y="1008993"/>
            <a:ext cx="11564268"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a:extLst>
              <a:ext uri="{FF2B5EF4-FFF2-40B4-BE49-F238E27FC236}">
                <a16:creationId xmlns:a16="http://schemas.microsoft.com/office/drawing/2014/main" xmlns="" id="{C933F582-0922-472E-8C0E-81607025D8A6}"/>
              </a:ext>
            </a:extLst>
          </p:cNvPr>
          <p:cNvGrpSpPr/>
          <p:nvPr userDrawn="1"/>
        </p:nvGrpSpPr>
        <p:grpSpPr>
          <a:xfrm>
            <a:off x="10766490" y="3165"/>
            <a:ext cx="1453493" cy="6527837"/>
            <a:chOff x="10766490" y="3165"/>
            <a:chExt cx="1453493" cy="6527837"/>
          </a:xfrm>
          <a:solidFill>
            <a:schemeClr val="bg1"/>
          </a:solidFill>
        </p:grpSpPr>
        <p:sp>
          <p:nvSpPr>
            <p:cNvPr id="24" name="Rectangle 5">
              <a:extLst>
                <a:ext uri="{FF2B5EF4-FFF2-40B4-BE49-F238E27FC236}">
                  <a16:creationId xmlns:a16="http://schemas.microsoft.com/office/drawing/2014/main" xmlns=""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xmlns=""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xmlns=""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xmlns=""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xmlns=""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xmlns=""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xmlns=""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xmlns=""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xmlns=""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xmlns=""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xmlns=""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xmlns=""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xmlns=""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xmlns=""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xmlns=""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xmlns=""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xmlns=""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xmlns=""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xmlns=""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xmlns=""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xmlns=""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xmlns=""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xmlns=""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xmlns=""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xmlns=""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xmlns=""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xmlns=""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xmlns=""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xmlns=""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xmlns=""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xmlns=""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xmlns=""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9" name="Group 18">
            <a:extLst>
              <a:ext uri="{FF2B5EF4-FFF2-40B4-BE49-F238E27FC236}">
                <a16:creationId xmlns:a16="http://schemas.microsoft.com/office/drawing/2014/main" xmlns="" id="{E710E56A-1E35-46E9-8240-5C631E13397A}"/>
              </a:ext>
            </a:extLst>
          </p:cNvPr>
          <p:cNvGrpSpPr/>
          <p:nvPr userDrawn="1"/>
        </p:nvGrpSpPr>
        <p:grpSpPr>
          <a:xfrm>
            <a:off x="11637733" y="6582616"/>
            <a:ext cx="45719" cy="167470"/>
            <a:chOff x="11570127" y="6630999"/>
            <a:chExt cx="35719" cy="200965"/>
          </a:xfrm>
        </p:grpSpPr>
        <p:cxnSp>
          <p:nvCxnSpPr>
            <p:cNvPr id="20" name="Straight Connector 19">
              <a:extLst>
                <a:ext uri="{FF2B5EF4-FFF2-40B4-BE49-F238E27FC236}">
                  <a16:creationId xmlns:a16="http://schemas.microsoft.com/office/drawing/2014/main" xmlns="" id="{C53BF21F-BDC8-40E1-B25D-869B0371C138}"/>
                </a:ext>
              </a:extLst>
            </p:cNvPr>
            <p:cNvCxnSpPr>
              <a:cxnSpLocks/>
            </p:cNvCxnSpPr>
            <p:nvPr/>
          </p:nvCxnSpPr>
          <p:spPr>
            <a:xfrm>
              <a:off x="11605846" y="6630999"/>
              <a:ext cx="0" cy="200965"/>
            </a:xfrm>
            <a:prstGeom prst="line">
              <a:avLst/>
            </a:prstGeom>
            <a:ln>
              <a:solidFill>
                <a:srgbClr val="006C8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8B9BA60D-4435-4092-969E-14DA58CBE763}"/>
                </a:ext>
              </a:extLst>
            </p:cNvPr>
            <p:cNvCxnSpPr>
              <a:cxnSpLocks/>
            </p:cNvCxnSpPr>
            <p:nvPr/>
          </p:nvCxnSpPr>
          <p:spPr>
            <a:xfrm>
              <a:off x="11570127" y="6630999"/>
              <a:ext cx="0" cy="200965"/>
            </a:xfrm>
            <a:prstGeom prst="line">
              <a:avLst/>
            </a:prstGeom>
            <a:ln w="38100">
              <a:solidFill>
                <a:srgbClr val="006C80"/>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xmlns="" id="{9F4986E1-7D3B-4A72-AA83-199E6AB48F11}"/>
              </a:ext>
            </a:extLst>
          </p:cNvPr>
          <p:cNvGrpSpPr/>
          <p:nvPr/>
        </p:nvGrpSpPr>
        <p:grpSpPr>
          <a:xfrm>
            <a:off x="-22806" y="1"/>
            <a:ext cx="1216025" cy="6872368"/>
            <a:chOff x="-9525" y="0"/>
            <a:chExt cx="1216025" cy="6858001"/>
          </a:xfrm>
          <a:gradFill>
            <a:gsLst>
              <a:gs pos="0">
                <a:schemeClr val="bg1">
                  <a:alpha val="5000"/>
                </a:schemeClr>
              </a:gs>
              <a:gs pos="88000">
                <a:srgbClr val="FFFFFF"/>
              </a:gs>
              <a:gs pos="32000">
                <a:schemeClr val="bg1"/>
              </a:gs>
              <a:gs pos="100000">
                <a:srgbClr val="00A2B9">
                  <a:alpha val="0"/>
                </a:srgbClr>
              </a:gs>
            </a:gsLst>
            <a:lin ang="5400000" scaled="0"/>
          </a:gradFill>
        </p:grpSpPr>
        <p:sp>
          <p:nvSpPr>
            <p:cNvPr id="91" name="Rectangle 5">
              <a:extLst>
                <a:ext uri="{FF2B5EF4-FFF2-40B4-BE49-F238E27FC236}">
                  <a16:creationId xmlns:a16="http://schemas.microsoft.com/office/drawing/2014/main" xmlns="" id="{243C35A0-7FC6-4878-9D72-F9A74BAF5545}"/>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92" name="Freeform 6">
              <a:extLst>
                <a:ext uri="{FF2B5EF4-FFF2-40B4-BE49-F238E27FC236}">
                  <a16:creationId xmlns:a16="http://schemas.microsoft.com/office/drawing/2014/main" xmlns="" id="{CFEE167C-9025-4D54-AA7C-5D91535D0D43}"/>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7">
              <a:extLst>
                <a:ext uri="{FF2B5EF4-FFF2-40B4-BE49-F238E27FC236}">
                  <a16:creationId xmlns:a16="http://schemas.microsoft.com/office/drawing/2014/main" xmlns="" id="{5AAE2F70-20BB-4751-A6F8-47CEC088937F}"/>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8">
              <a:extLst>
                <a:ext uri="{FF2B5EF4-FFF2-40B4-BE49-F238E27FC236}">
                  <a16:creationId xmlns:a16="http://schemas.microsoft.com/office/drawing/2014/main" xmlns="" id="{2C8503B5-14ED-4DB3-9264-CF49283FCEBC}"/>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9">
              <a:extLst>
                <a:ext uri="{FF2B5EF4-FFF2-40B4-BE49-F238E27FC236}">
                  <a16:creationId xmlns:a16="http://schemas.microsoft.com/office/drawing/2014/main" xmlns="" id="{2D6416CC-DECE-445F-87FE-4FB96BF7525C}"/>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10">
              <a:extLst>
                <a:ext uri="{FF2B5EF4-FFF2-40B4-BE49-F238E27FC236}">
                  <a16:creationId xmlns:a16="http://schemas.microsoft.com/office/drawing/2014/main" xmlns="" id="{3F437FEF-D2C2-4E86-AF97-D5F689C7245E}"/>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11">
              <a:extLst>
                <a:ext uri="{FF2B5EF4-FFF2-40B4-BE49-F238E27FC236}">
                  <a16:creationId xmlns:a16="http://schemas.microsoft.com/office/drawing/2014/main" xmlns="" id="{88362D2F-854D-459C-AEE5-F32FDB296AF1}"/>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12">
              <a:extLst>
                <a:ext uri="{FF2B5EF4-FFF2-40B4-BE49-F238E27FC236}">
                  <a16:creationId xmlns:a16="http://schemas.microsoft.com/office/drawing/2014/main" xmlns="" id="{9335E1CF-A7BC-4A02-9B14-37E4D84BB98A}"/>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13">
              <a:extLst>
                <a:ext uri="{FF2B5EF4-FFF2-40B4-BE49-F238E27FC236}">
                  <a16:creationId xmlns:a16="http://schemas.microsoft.com/office/drawing/2014/main" xmlns="" id="{0861FD46-49B3-4518-8FE0-108951B755E3}"/>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14">
              <a:extLst>
                <a:ext uri="{FF2B5EF4-FFF2-40B4-BE49-F238E27FC236}">
                  <a16:creationId xmlns:a16="http://schemas.microsoft.com/office/drawing/2014/main" xmlns="" id="{20D45BE3-6707-4401-8835-5153FDBEC4F7}"/>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15">
              <a:extLst>
                <a:ext uri="{FF2B5EF4-FFF2-40B4-BE49-F238E27FC236}">
                  <a16:creationId xmlns:a16="http://schemas.microsoft.com/office/drawing/2014/main" xmlns="" id="{79D51AE0-8BF6-4CB6-9C18-4E45625FEC16}"/>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Line 16">
              <a:extLst>
                <a:ext uri="{FF2B5EF4-FFF2-40B4-BE49-F238E27FC236}">
                  <a16:creationId xmlns:a16="http://schemas.microsoft.com/office/drawing/2014/main" xmlns="" id="{A70F64A4-E2C3-437B-BCEB-43850112274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3" name="Freeform 17">
              <a:extLst>
                <a:ext uri="{FF2B5EF4-FFF2-40B4-BE49-F238E27FC236}">
                  <a16:creationId xmlns:a16="http://schemas.microsoft.com/office/drawing/2014/main" xmlns="" id="{F553501C-7013-477E-AA55-A35444E2FE88}"/>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18">
              <a:extLst>
                <a:ext uri="{FF2B5EF4-FFF2-40B4-BE49-F238E27FC236}">
                  <a16:creationId xmlns:a16="http://schemas.microsoft.com/office/drawing/2014/main" xmlns="" id="{7086DD12-4F69-4808-ACBE-FB0F5AC2A231}"/>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19">
              <a:extLst>
                <a:ext uri="{FF2B5EF4-FFF2-40B4-BE49-F238E27FC236}">
                  <a16:creationId xmlns:a16="http://schemas.microsoft.com/office/drawing/2014/main" xmlns="" id="{019494F8-381A-4C9D-BA18-47F4A34BEDFB}"/>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20">
              <a:extLst>
                <a:ext uri="{FF2B5EF4-FFF2-40B4-BE49-F238E27FC236}">
                  <a16:creationId xmlns:a16="http://schemas.microsoft.com/office/drawing/2014/main" xmlns="" id="{B44F3BCA-90B3-4922-B938-F3BF0CCF5809}"/>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Rectangle 21">
              <a:extLst>
                <a:ext uri="{FF2B5EF4-FFF2-40B4-BE49-F238E27FC236}">
                  <a16:creationId xmlns:a16="http://schemas.microsoft.com/office/drawing/2014/main" xmlns="" id="{1DB64F4E-281B-423D-A0C0-CBAD2EE86EAA}"/>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8" name="Freeform 22">
              <a:extLst>
                <a:ext uri="{FF2B5EF4-FFF2-40B4-BE49-F238E27FC236}">
                  <a16:creationId xmlns:a16="http://schemas.microsoft.com/office/drawing/2014/main" xmlns="" id="{8D73D67F-26F5-49D6-9A1C-46E1BA7979AD}"/>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23">
              <a:extLst>
                <a:ext uri="{FF2B5EF4-FFF2-40B4-BE49-F238E27FC236}">
                  <a16:creationId xmlns:a16="http://schemas.microsoft.com/office/drawing/2014/main" xmlns="" id="{BA7258D5-4A44-4AC8-B399-91CE6EF6E35E}"/>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24">
              <a:extLst>
                <a:ext uri="{FF2B5EF4-FFF2-40B4-BE49-F238E27FC236}">
                  <a16:creationId xmlns:a16="http://schemas.microsoft.com/office/drawing/2014/main" xmlns="" id="{19AA3A95-2D61-4020-86A6-E56672CCF6A3}"/>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25">
              <a:extLst>
                <a:ext uri="{FF2B5EF4-FFF2-40B4-BE49-F238E27FC236}">
                  <a16:creationId xmlns:a16="http://schemas.microsoft.com/office/drawing/2014/main" xmlns="" id="{AC3DC0BD-BB92-42BE-8263-248199B4168F}"/>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26">
              <a:extLst>
                <a:ext uri="{FF2B5EF4-FFF2-40B4-BE49-F238E27FC236}">
                  <a16:creationId xmlns:a16="http://schemas.microsoft.com/office/drawing/2014/main" xmlns="" id="{0C6F3FCC-C814-421F-B1C3-2F2D709DD6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27">
              <a:extLst>
                <a:ext uri="{FF2B5EF4-FFF2-40B4-BE49-F238E27FC236}">
                  <a16:creationId xmlns:a16="http://schemas.microsoft.com/office/drawing/2014/main" xmlns="" id="{4BA8A365-B1B4-4DB4-B957-1D9FA1E04345}"/>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28">
              <a:extLst>
                <a:ext uri="{FF2B5EF4-FFF2-40B4-BE49-F238E27FC236}">
                  <a16:creationId xmlns:a16="http://schemas.microsoft.com/office/drawing/2014/main" xmlns="" id="{ED575D35-A5A9-4AB5-86BF-66822B9507BB}"/>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29">
              <a:extLst>
                <a:ext uri="{FF2B5EF4-FFF2-40B4-BE49-F238E27FC236}">
                  <a16:creationId xmlns:a16="http://schemas.microsoft.com/office/drawing/2014/main" xmlns="" id="{5A0EC0E6-BB8F-4B4D-987E-47DE8F3699C0}"/>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30">
              <a:extLst>
                <a:ext uri="{FF2B5EF4-FFF2-40B4-BE49-F238E27FC236}">
                  <a16:creationId xmlns:a16="http://schemas.microsoft.com/office/drawing/2014/main" xmlns="" id="{72544B1B-1EBE-41C0-BA7A-907DBEA49B2F}"/>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31">
              <a:extLst>
                <a:ext uri="{FF2B5EF4-FFF2-40B4-BE49-F238E27FC236}">
                  <a16:creationId xmlns:a16="http://schemas.microsoft.com/office/drawing/2014/main" xmlns="" id="{212B24A4-FCE9-48B3-9E31-22342B0E543A}"/>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cxnSp>
        <p:nvCxnSpPr>
          <p:cNvPr id="6" name="Straight Connector 5">
            <a:extLst>
              <a:ext uri="{FF2B5EF4-FFF2-40B4-BE49-F238E27FC236}">
                <a16:creationId xmlns:a16="http://schemas.microsoft.com/office/drawing/2014/main" xmlns="" id="{82D13FA4-74B9-4568-8345-4AC23B027097}"/>
              </a:ext>
            </a:extLst>
          </p:cNvPr>
          <p:cNvCxnSpPr/>
          <p:nvPr userDrawn="1"/>
        </p:nvCxnSpPr>
        <p:spPr>
          <a:xfrm>
            <a:off x="-7598" y="9525"/>
            <a:ext cx="12210044" cy="0"/>
          </a:xfrm>
          <a:prstGeom prst="line">
            <a:avLst/>
          </a:prstGeom>
          <a:ln w="44450"/>
        </p:spPr>
        <p:style>
          <a:lnRef idx="1">
            <a:schemeClr val="accent4"/>
          </a:lnRef>
          <a:fillRef idx="0">
            <a:schemeClr val="accent4"/>
          </a:fillRef>
          <a:effectRef idx="0">
            <a:schemeClr val="accent4"/>
          </a:effectRef>
          <a:fontRef idx="minor">
            <a:schemeClr val="tx1"/>
          </a:fontRef>
        </p:style>
      </p:cxnSp>
      <p:sp>
        <p:nvSpPr>
          <p:cNvPr id="8" name="Title 9"/>
          <p:cNvSpPr>
            <a:spLocks noGrp="1"/>
          </p:cNvSpPr>
          <p:nvPr>
            <p:ph type="title"/>
          </p:nvPr>
        </p:nvSpPr>
        <p:spPr>
          <a:xfrm>
            <a:off x="424685" y="278384"/>
            <a:ext cx="11328000" cy="432000"/>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rgbClr val="006C80"/>
                </a:solidFill>
                <a:latin typeface="Agency FB" panose="020B0503020202020204" pitchFamily="34" charset="0"/>
                <a:ea typeface="Agency FB" panose="020B0503020202020204" pitchFamily="34" charset="0"/>
                <a:cs typeface="Arial" charset="0"/>
              </a:defRPr>
            </a:lvl1pPr>
          </a:lstStyle>
          <a:p>
            <a:r>
              <a:rPr lang="en-US" dirty="0"/>
              <a:t>Click to edit page title</a:t>
            </a:r>
          </a:p>
        </p:txBody>
      </p:sp>
      <p:pic>
        <p:nvPicPr>
          <p:cNvPr id="9" name="Graphic 8">
            <a:extLst>
              <a:ext uri="{FF2B5EF4-FFF2-40B4-BE49-F238E27FC236}">
                <a16:creationId xmlns:a16="http://schemas.microsoft.com/office/drawing/2014/main" xmlns="" id="{271AD737-F082-400E-B06A-4FC4E34EB919}"/>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1403558" y="156494"/>
            <a:ext cx="409576" cy="596218"/>
          </a:xfrm>
          <a:prstGeom prst="rect">
            <a:avLst/>
          </a:prstGeom>
        </p:spPr>
      </p:pic>
      <p:sp>
        <p:nvSpPr>
          <p:cNvPr id="13" name="Footer Placeholder 12">
            <a:extLst>
              <a:ext uri="{FF2B5EF4-FFF2-40B4-BE49-F238E27FC236}">
                <a16:creationId xmlns:a16="http://schemas.microsoft.com/office/drawing/2014/main" xmlns="" id="{37F3E873-2FC8-454F-B708-19EB4126C14E}"/>
              </a:ext>
            </a:extLst>
          </p:cNvPr>
          <p:cNvSpPr>
            <a:spLocks noGrp="1"/>
          </p:cNvSpPr>
          <p:nvPr>
            <p:ph type="ftr" sz="quarter" idx="14"/>
          </p:nvPr>
        </p:nvSpPr>
        <p:spPr>
          <a:xfrm>
            <a:off x="5487790" y="6534915"/>
            <a:ext cx="6034263" cy="295062"/>
          </a:xfrm>
        </p:spPr>
        <p:txBody>
          <a:bodyPr/>
          <a:lstStyle>
            <a:lvl1pPr algn="r">
              <a:defRPr>
                <a:solidFill>
                  <a:srgbClr val="006C80"/>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6C80"/>
                </a:solidFill>
                <a:effectLst/>
                <a:uLnTx/>
                <a:uFillTx/>
                <a:latin typeface="Calibri"/>
                <a:ea typeface="+mn-ea"/>
                <a:cs typeface="+mn-cs"/>
              </a:rPr>
              <a:t>Change your text at "Header &amp; Footer" menu</a:t>
            </a:r>
            <a:endParaRPr kumimoji="0" lang="en-US" sz="1200" b="0" i="1" u="none" strike="noStrike" kern="1200" cap="none" spc="0" normalizeH="0" baseline="0" noProof="0" dirty="0">
              <a:ln>
                <a:noFill/>
              </a:ln>
              <a:solidFill>
                <a:srgbClr val="006C80"/>
              </a:solidFill>
              <a:effectLst/>
              <a:uLnTx/>
              <a:uFillTx/>
              <a:latin typeface="Calibri"/>
              <a:ea typeface="+mn-ea"/>
              <a:cs typeface="+mn-cs"/>
            </a:endParaRPr>
          </a:p>
        </p:txBody>
      </p:sp>
      <p:sp>
        <p:nvSpPr>
          <p:cNvPr id="14" name="Slide Number Placeholder 13">
            <a:extLst>
              <a:ext uri="{FF2B5EF4-FFF2-40B4-BE49-F238E27FC236}">
                <a16:creationId xmlns:a16="http://schemas.microsoft.com/office/drawing/2014/main" xmlns="" id="{ACFED4BE-6F66-4D5D-8BE2-13B302540D12}"/>
              </a:ext>
            </a:extLst>
          </p:cNvPr>
          <p:cNvSpPr>
            <a:spLocks noGrp="1"/>
          </p:cNvSpPr>
          <p:nvPr>
            <p:ph type="sldNum"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0" i="0" u="none" strike="noStrike" kern="1200" cap="none" spc="0" normalizeH="0" baseline="0" noProof="0" smtClean="0">
                <a:ln>
                  <a:noFill/>
                </a:ln>
                <a:solidFill>
                  <a:srgbClr val="006C80"/>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srgbClr val="006C80"/>
              </a:solidFill>
              <a:effectLst/>
              <a:uLnTx/>
              <a:uFillTx/>
              <a:latin typeface="Myriad Pro" panose="020B0503030403020204"/>
              <a:ea typeface="+mn-ea"/>
              <a:cs typeface="+mn-cs"/>
            </a:endParaRPr>
          </a:p>
        </p:txBody>
      </p:sp>
      <p:pic>
        <p:nvPicPr>
          <p:cNvPr id="7" name="Picture 6">
            <a:extLst>
              <a:ext uri="{FF2B5EF4-FFF2-40B4-BE49-F238E27FC236}">
                <a16:creationId xmlns:a16="http://schemas.microsoft.com/office/drawing/2014/main" xmlns="" id="{2E4B8B1A-31C1-40D0-BF7D-2141D4C4E070}"/>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48231"/>
          <a:stretch/>
        </p:blipFill>
        <p:spPr>
          <a:xfrm>
            <a:off x="2319" y="6010546"/>
            <a:ext cx="5446529" cy="846743"/>
          </a:xfrm>
          <a:prstGeom prst="rect">
            <a:avLst/>
          </a:prstGeom>
        </p:spPr>
      </p:pic>
      <p:sp>
        <p:nvSpPr>
          <p:cNvPr id="5" name="Rectangle 4"/>
          <p:cNvSpPr/>
          <p:nvPr/>
        </p:nvSpPr>
        <p:spPr>
          <a:xfrm>
            <a:off x="440912" y="670187"/>
            <a:ext cx="1155700" cy="47625"/>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6766368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age4">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 name="Picture 2" descr="F:\PLN 2018-\WORK\GAMBAR\50-Beautiful-and-Minimalist-Presentation-Backgrounds-037.jpg">
            <a:extLst>
              <a:ext uri="{FF2B5EF4-FFF2-40B4-BE49-F238E27FC236}">
                <a16:creationId xmlns:a16="http://schemas.microsoft.com/office/drawing/2014/main" xmlns="" id="{B438EBC5-19EC-4419-A195-861FBC2C61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4" y="-1896"/>
            <a:ext cx="1218444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3"/>
          </p:nvPr>
        </p:nvSpPr>
        <p:spPr>
          <a:xfrm>
            <a:off x="272470" y="1008993"/>
            <a:ext cx="11564268"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a:extLst>
              <a:ext uri="{FF2B5EF4-FFF2-40B4-BE49-F238E27FC236}">
                <a16:creationId xmlns:a16="http://schemas.microsoft.com/office/drawing/2014/main" xmlns="" id="{C933F582-0922-472E-8C0E-81607025D8A6}"/>
              </a:ext>
            </a:extLst>
          </p:cNvPr>
          <p:cNvGrpSpPr/>
          <p:nvPr userDrawn="1"/>
        </p:nvGrpSpPr>
        <p:grpSpPr>
          <a:xfrm>
            <a:off x="10766490" y="47056"/>
            <a:ext cx="1453493" cy="6507202"/>
            <a:chOff x="10766490" y="3165"/>
            <a:chExt cx="1453493" cy="6527837"/>
          </a:xfrm>
          <a:solidFill>
            <a:schemeClr val="bg1"/>
          </a:solidFill>
        </p:grpSpPr>
        <p:sp>
          <p:nvSpPr>
            <p:cNvPr id="24" name="Rectangle 5">
              <a:extLst>
                <a:ext uri="{FF2B5EF4-FFF2-40B4-BE49-F238E27FC236}">
                  <a16:creationId xmlns:a16="http://schemas.microsoft.com/office/drawing/2014/main" xmlns=""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xmlns=""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xmlns=""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xmlns=""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xmlns=""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xmlns=""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xmlns=""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xmlns=""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xmlns=""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xmlns=""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xmlns=""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xmlns=""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xmlns=""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xmlns=""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xmlns=""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xmlns=""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xmlns=""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xmlns=""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xmlns=""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xmlns=""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xmlns=""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xmlns=""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xmlns=""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xmlns=""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xmlns=""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xmlns=""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xmlns=""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xmlns=""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xmlns=""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xmlns=""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xmlns=""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xmlns=""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79" name="Group 78">
            <a:extLst>
              <a:ext uri="{FF2B5EF4-FFF2-40B4-BE49-F238E27FC236}">
                <a16:creationId xmlns:a16="http://schemas.microsoft.com/office/drawing/2014/main" xmlns="" id="{9F4986E1-7D3B-4A72-AA83-199E6AB48F11}"/>
              </a:ext>
            </a:extLst>
          </p:cNvPr>
          <p:cNvGrpSpPr/>
          <p:nvPr/>
        </p:nvGrpSpPr>
        <p:grpSpPr>
          <a:xfrm>
            <a:off x="-22806" y="1"/>
            <a:ext cx="1216025" cy="6872368"/>
            <a:chOff x="-9525" y="0"/>
            <a:chExt cx="1216025" cy="6858001"/>
          </a:xfrm>
          <a:gradFill>
            <a:gsLst>
              <a:gs pos="0">
                <a:schemeClr val="bg1">
                  <a:alpha val="5000"/>
                </a:schemeClr>
              </a:gs>
              <a:gs pos="88000">
                <a:srgbClr val="FFFFFF"/>
              </a:gs>
              <a:gs pos="32000">
                <a:schemeClr val="bg1"/>
              </a:gs>
              <a:gs pos="100000">
                <a:srgbClr val="00A2B9">
                  <a:alpha val="0"/>
                </a:srgbClr>
              </a:gs>
            </a:gsLst>
            <a:lin ang="5400000" scaled="0"/>
          </a:gradFill>
        </p:grpSpPr>
        <p:sp>
          <p:nvSpPr>
            <p:cNvPr id="91" name="Rectangle 5">
              <a:extLst>
                <a:ext uri="{FF2B5EF4-FFF2-40B4-BE49-F238E27FC236}">
                  <a16:creationId xmlns:a16="http://schemas.microsoft.com/office/drawing/2014/main" xmlns="" id="{243C35A0-7FC6-4878-9D72-F9A74BAF5545}"/>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92" name="Freeform 6">
              <a:extLst>
                <a:ext uri="{FF2B5EF4-FFF2-40B4-BE49-F238E27FC236}">
                  <a16:creationId xmlns:a16="http://schemas.microsoft.com/office/drawing/2014/main" xmlns="" id="{CFEE167C-9025-4D54-AA7C-5D91535D0D43}"/>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7">
              <a:extLst>
                <a:ext uri="{FF2B5EF4-FFF2-40B4-BE49-F238E27FC236}">
                  <a16:creationId xmlns:a16="http://schemas.microsoft.com/office/drawing/2014/main" xmlns="" id="{5AAE2F70-20BB-4751-A6F8-47CEC088937F}"/>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8">
              <a:extLst>
                <a:ext uri="{FF2B5EF4-FFF2-40B4-BE49-F238E27FC236}">
                  <a16:creationId xmlns:a16="http://schemas.microsoft.com/office/drawing/2014/main" xmlns="" id="{2C8503B5-14ED-4DB3-9264-CF49283FCEBC}"/>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9">
              <a:extLst>
                <a:ext uri="{FF2B5EF4-FFF2-40B4-BE49-F238E27FC236}">
                  <a16:creationId xmlns:a16="http://schemas.microsoft.com/office/drawing/2014/main" xmlns="" id="{2D6416CC-DECE-445F-87FE-4FB96BF7525C}"/>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10">
              <a:extLst>
                <a:ext uri="{FF2B5EF4-FFF2-40B4-BE49-F238E27FC236}">
                  <a16:creationId xmlns:a16="http://schemas.microsoft.com/office/drawing/2014/main" xmlns="" id="{3F437FEF-D2C2-4E86-AF97-D5F689C7245E}"/>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11">
              <a:extLst>
                <a:ext uri="{FF2B5EF4-FFF2-40B4-BE49-F238E27FC236}">
                  <a16:creationId xmlns:a16="http://schemas.microsoft.com/office/drawing/2014/main" xmlns="" id="{88362D2F-854D-459C-AEE5-F32FDB296AF1}"/>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12">
              <a:extLst>
                <a:ext uri="{FF2B5EF4-FFF2-40B4-BE49-F238E27FC236}">
                  <a16:creationId xmlns:a16="http://schemas.microsoft.com/office/drawing/2014/main" xmlns="" id="{9335E1CF-A7BC-4A02-9B14-37E4D84BB98A}"/>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13">
              <a:extLst>
                <a:ext uri="{FF2B5EF4-FFF2-40B4-BE49-F238E27FC236}">
                  <a16:creationId xmlns:a16="http://schemas.microsoft.com/office/drawing/2014/main" xmlns="" id="{0861FD46-49B3-4518-8FE0-108951B755E3}"/>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14">
              <a:extLst>
                <a:ext uri="{FF2B5EF4-FFF2-40B4-BE49-F238E27FC236}">
                  <a16:creationId xmlns:a16="http://schemas.microsoft.com/office/drawing/2014/main" xmlns="" id="{20D45BE3-6707-4401-8835-5153FDBEC4F7}"/>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15">
              <a:extLst>
                <a:ext uri="{FF2B5EF4-FFF2-40B4-BE49-F238E27FC236}">
                  <a16:creationId xmlns:a16="http://schemas.microsoft.com/office/drawing/2014/main" xmlns="" id="{79D51AE0-8BF6-4CB6-9C18-4E45625FEC16}"/>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Line 16">
              <a:extLst>
                <a:ext uri="{FF2B5EF4-FFF2-40B4-BE49-F238E27FC236}">
                  <a16:creationId xmlns:a16="http://schemas.microsoft.com/office/drawing/2014/main" xmlns="" id="{A70F64A4-E2C3-437B-BCEB-43850112274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3" name="Freeform 17">
              <a:extLst>
                <a:ext uri="{FF2B5EF4-FFF2-40B4-BE49-F238E27FC236}">
                  <a16:creationId xmlns:a16="http://schemas.microsoft.com/office/drawing/2014/main" xmlns="" id="{F553501C-7013-477E-AA55-A35444E2FE88}"/>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18">
              <a:extLst>
                <a:ext uri="{FF2B5EF4-FFF2-40B4-BE49-F238E27FC236}">
                  <a16:creationId xmlns:a16="http://schemas.microsoft.com/office/drawing/2014/main" xmlns="" id="{7086DD12-4F69-4808-ACBE-FB0F5AC2A231}"/>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19">
              <a:extLst>
                <a:ext uri="{FF2B5EF4-FFF2-40B4-BE49-F238E27FC236}">
                  <a16:creationId xmlns:a16="http://schemas.microsoft.com/office/drawing/2014/main" xmlns="" id="{019494F8-381A-4C9D-BA18-47F4A34BEDFB}"/>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20">
              <a:extLst>
                <a:ext uri="{FF2B5EF4-FFF2-40B4-BE49-F238E27FC236}">
                  <a16:creationId xmlns:a16="http://schemas.microsoft.com/office/drawing/2014/main" xmlns="" id="{B44F3BCA-90B3-4922-B938-F3BF0CCF5809}"/>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Rectangle 21">
              <a:extLst>
                <a:ext uri="{FF2B5EF4-FFF2-40B4-BE49-F238E27FC236}">
                  <a16:creationId xmlns:a16="http://schemas.microsoft.com/office/drawing/2014/main" xmlns="" id="{1DB64F4E-281B-423D-A0C0-CBAD2EE86EAA}"/>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8" name="Freeform 22">
              <a:extLst>
                <a:ext uri="{FF2B5EF4-FFF2-40B4-BE49-F238E27FC236}">
                  <a16:creationId xmlns:a16="http://schemas.microsoft.com/office/drawing/2014/main" xmlns="" id="{8D73D67F-26F5-49D6-9A1C-46E1BA7979AD}"/>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23">
              <a:extLst>
                <a:ext uri="{FF2B5EF4-FFF2-40B4-BE49-F238E27FC236}">
                  <a16:creationId xmlns:a16="http://schemas.microsoft.com/office/drawing/2014/main" xmlns="" id="{BA7258D5-4A44-4AC8-B399-91CE6EF6E35E}"/>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24">
              <a:extLst>
                <a:ext uri="{FF2B5EF4-FFF2-40B4-BE49-F238E27FC236}">
                  <a16:creationId xmlns:a16="http://schemas.microsoft.com/office/drawing/2014/main" xmlns="" id="{19AA3A95-2D61-4020-86A6-E56672CCF6A3}"/>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25">
              <a:extLst>
                <a:ext uri="{FF2B5EF4-FFF2-40B4-BE49-F238E27FC236}">
                  <a16:creationId xmlns:a16="http://schemas.microsoft.com/office/drawing/2014/main" xmlns="" id="{AC3DC0BD-BB92-42BE-8263-248199B4168F}"/>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26">
              <a:extLst>
                <a:ext uri="{FF2B5EF4-FFF2-40B4-BE49-F238E27FC236}">
                  <a16:creationId xmlns:a16="http://schemas.microsoft.com/office/drawing/2014/main" xmlns="" id="{0C6F3FCC-C814-421F-B1C3-2F2D709DD6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27">
              <a:extLst>
                <a:ext uri="{FF2B5EF4-FFF2-40B4-BE49-F238E27FC236}">
                  <a16:creationId xmlns:a16="http://schemas.microsoft.com/office/drawing/2014/main" xmlns="" id="{4BA8A365-B1B4-4DB4-B957-1D9FA1E04345}"/>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28">
              <a:extLst>
                <a:ext uri="{FF2B5EF4-FFF2-40B4-BE49-F238E27FC236}">
                  <a16:creationId xmlns:a16="http://schemas.microsoft.com/office/drawing/2014/main" xmlns="" id="{ED575D35-A5A9-4AB5-86BF-66822B9507BB}"/>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29">
              <a:extLst>
                <a:ext uri="{FF2B5EF4-FFF2-40B4-BE49-F238E27FC236}">
                  <a16:creationId xmlns:a16="http://schemas.microsoft.com/office/drawing/2014/main" xmlns="" id="{5A0EC0E6-BB8F-4B4D-987E-47DE8F3699C0}"/>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30">
              <a:extLst>
                <a:ext uri="{FF2B5EF4-FFF2-40B4-BE49-F238E27FC236}">
                  <a16:creationId xmlns:a16="http://schemas.microsoft.com/office/drawing/2014/main" xmlns="" id="{72544B1B-1EBE-41C0-BA7A-907DBEA49B2F}"/>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31">
              <a:extLst>
                <a:ext uri="{FF2B5EF4-FFF2-40B4-BE49-F238E27FC236}">
                  <a16:creationId xmlns:a16="http://schemas.microsoft.com/office/drawing/2014/main" xmlns="" id="{212B24A4-FCE9-48B3-9E31-22342B0E543A}"/>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cxnSp>
        <p:nvCxnSpPr>
          <p:cNvPr id="6" name="Straight Connector 5">
            <a:extLst>
              <a:ext uri="{FF2B5EF4-FFF2-40B4-BE49-F238E27FC236}">
                <a16:creationId xmlns:a16="http://schemas.microsoft.com/office/drawing/2014/main" xmlns="" id="{82D13FA4-74B9-4568-8345-4AC23B027097}"/>
              </a:ext>
            </a:extLst>
          </p:cNvPr>
          <p:cNvCxnSpPr/>
          <p:nvPr userDrawn="1"/>
        </p:nvCxnSpPr>
        <p:spPr>
          <a:xfrm>
            <a:off x="-7598" y="24155"/>
            <a:ext cx="12210044" cy="0"/>
          </a:xfrm>
          <a:prstGeom prst="line">
            <a:avLst/>
          </a:prstGeom>
          <a:ln w="63500"/>
        </p:spPr>
        <p:style>
          <a:lnRef idx="1">
            <a:schemeClr val="accent4"/>
          </a:lnRef>
          <a:fillRef idx="0">
            <a:schemeClr val="accent4"/>
          </a:fillRef>
          <a:effectRef idx="0">
            <a:schemeClr val="accent4"/>
          </a:effectRef>
          <a:fontRef idx="minor">
            <a:schemeClr val="tx1"/>
          </a:fontRef>
        </p:style>
      </p:cxnSp>
      <p:sp>
        <p:nvSpPr>
          <p:cNvPr id="8" name="Title 9"/>
          <p:cNvSpPr>
            <a:spLocks noGrp="1"/>
          </p:cNvSpPr>
          <p:nvPr>
            <p:ph type="title"/>
          </p:nvPr>
        </p:nvSpPr>
        <p:spPr>
          <a:xfrm>
            <a:off x="424685" y="278383"/>
            <a:ext cx="11328000" cy="432000"/>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rgbClr val="006C80"/>
                </a:solidFill>
                <a:latin typeface="Agency FB" panose="020B0503020202020204" pitchFamily="34" charset="0"/>
                <a:ea typeface="Agency FB" panose="020B0503020202020204" pitchFamily="34" charset="0"/>
                <a:cs typeface="Arial" charset="0"/>
              </a:defRPr>
            </a:lvl1pPr>
          </a:lstStyle>
          <a:p>
            <a:r>
              <a:rPr lang="en-US" dirty="0"/>
              <a:t>Click to edit page title</a:t>
            </a:r>
          </a:p>
        </p:txBody>
      </p:sp>
      <p:pic>
        <p:nvPicPr>
          <p:cNvPr id="9" name="Graphic 8">
            <a:extLst>
              <a:ext uri="{FF2B5EF4-FFF2-40B4-BE49-F238E27FC236}">
                <a16:creationId xmlns:a16="http://schemas.microsoft.com/office/drawing/2014/main" xmlns="" id="{271AD737-F082-400E-B06A-4FC4E34EB919}"/>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1403558" y="156494"/>
            <a:ext cx="409576" cy="596218"/>
          </a:xfrm>
          <a:prstGeom prst="rect">
            <a:avLst/>
          </a:prstGeom>
        </p:spPr>
      </p:pic>
      <p:cxnSp>
        <p:nvCxnSpPr>
          <p:cNvPr id="10" name="Straight Connector 9">
            <a:extLst>
              <a:ext uri="{FF2B5EF4-FFF2-40B4-BE49-F238E27FC236}">
                <a16:creationId xmlns:a16="http://schemas.microsoft.com/office/drawing/2014/main" xmlns="" id="{B146293E-D65B-4A80-BEF9-982025C7AB57}"/>
              </a:ext>
            </a:extLst>
          </p:cNvPr>
          <p:cNvCxnSpPr>
            <a:cxnSpLocks/>
          </p:cNvCxnSpPr>
          <p:nvPr userDrawn="1"/>
        </p:nvCxnSpPr>
        <p:spPr>
          <a:xfrm>
            <a:off x="5266944" y="6545579"/>
            <a:ext cx="6919490" cy="0"/>
          </a:xfrm>
          <a:prstGeom prst="line">
            <a:avLst/>
          </a:prstGeom>
          <a:ln w="12700">
            <a:solidFill>
              <a:srgbClr val="009DB4"/>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xmlns="" id="{8D8CB9CA-92C9-4555-8280-DC52FD9C6937}"/>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1157050" y="6573952"/>
            <a:ext cx="575310" cy="242772"/>
          </a:xfrm>
          <a:prstGeom prst="rect">
            <a:avLst/>
          </a:prstGeom>
        </p:spPr>
      </p:pic>
      <p:pic>
        <p:nvPicPr>
          <p:cNvPr id="7" name="Picture 6">
            <a:extLst>
              <a:ext uri="{FF2B5EF4-FFF2-40B4-BE49-F238E27FC236}">
                <a16:creationId xmlns:a16="http://schemas.microsoft.com/office/drawing/2014/main" xmlns="" id="{2E4B8B1A-31C1-40D0-BF7D-2141D4C4E070}"/>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l="48231"/>
          <a:stretch/>
        </p:blipFill>
        <p:spPr>
          <a:xfrm>
            <a:off x="2319" y="6010546"/>
            <a:ext cx="5446529" cy="846743"/>
          </a:xfrm>
          <a:prstGeom prst="rect">
            <a:avLst/>
          </a:prstGeom>
        </p:spPr>
      </p:pic>
      <p:sp>
        <p:nvSpPr>
          <p:cNvPr id="31" name="Footer Placeholder 30">
            <a:extLst>
              <a:ext uri="{FF2B5EF4-FFF2-40B4-BE49-F238E27FC236}">
                <a16:creationId xmlns:a16="http://schemas.microsoft.com/office/drawing/2014/main" xmlns="" id="{0D2D13B2-21AC-46B7-AB50-804810F050D3}"/>
              </a:ext>
            </a:extLst>
          </p:cNvPr>
          <p:cNvSpPr>
            <a:spLocks noGrp="1"/>
          </p:cNvSpPr>
          <p:nvPr>
            <p:ph type="ftr" sz="quarter" idx="14"/>
          </p:nvPr>
        </p:nvSpPr>
        <p:spPr>
          <a:xfrm>
            <a:off x="5415216" y="6555442"/>
            <a:ext cx="5664000" cy="29506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6C80"/>
                </a:solidFill>
                <a:effectLst/>
                <a:uLnTx/>
                <a:uFillTx/>
                <a:latin typeface="Calibri"/>
                <a:ea typeface="+mn-ea"/>
                <a:cs typeface="+mn-cs"/>
              </a:rPr>
              <a:t>Change your text at "Header &amp; Footer" menu</a:t>
            </a:r>
            <a:endParaRPr kumimoji="0" lang="en-US" sz="1200" b="0" i="1" u="none" strike="noStrike" kern="1200" cap="none" spc="0" normalizeH="0" baseline="0" noProof="0" dirty="0">
              <a:ln>
                <a:noFill/>
              </a:ln>
              <a:solidFill>
                <a:srgbClr val="006C80"/>
              </a:solidFill>
              <a:effectLst/>
              <a:uLnTx/>
              <a:uFillTx/>
              <a:latin typeface="Calibri"/>
              <a:ea typeface="+mn-ea"/>
              <a:cs typeface="+mn-cs"/>
            </a:endParaRPr>
          </a:p>
        </p:txBody>
      </p:sp>
      <p:sp>
        <p:nvSpPr>
          <p:cNvPr id="32" name="Slide Number Placeholder 31">
            <a:extLst>
              <a:ext uri="{FF2B5EF4-FFF2-40B4-BE49-F238E27FC236}">
                <a16:creationId xmlns:a16="http://schemas.microsoft.com/office/drawing/2014/main" xmlns="" id="{260DCC43-E354-4F65-AAF8-B21720016D6F}"/>
              </a:ext>
            </a:extLst>
          </p:cNvPr>
          <p:cNvSpPr>
            <a:spLocks noGrp="1"/>
          </p:cNvSpPr>
          <p:nvPr>
            <p:ph type="sldNum"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0" i="0" u="none" strike="noStrike" kern="1200" cap="none" spc="0" normalizeH="0" baseline="0" noProof="0" smtClean="0">
                <a:ln>
                  <a:noFill/>
                </a:ln>
                <a:solidFill>
                  <a:srgbClr val="006C80"/>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srgbClr val="006C80"/>
              </a:solidFill>
              <a:effectLst/>
              <a:uLnTx/>
              <a:uFillTx/>
              <a:latin typeface="Myriad Pro" panose="020B0503030403020204"/>
              <a:ea typeface="+mn-ea"/>
              <a:cs typeface="+mn-cs"/>
            </a:endParaRPr>
          </a:p>
        </p:txBody>
      </p:sp>
      <p:sp>
        <p:nvSpPr>
          <p:cNvPr id="5" name="Rectangle 4"/>
          <p:cNvSpPr/>
          <p:nvPr/>
        </p:nvSpPr>
        <p:spPr>
          <a:xfrm>
            <a:off x="440912" y="670187"/>
            <a:ext cx="1155700" cy="47625"/>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7853510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 name="Picture 2" descr="F:\PLN 2018-\WORK\GAMBAR\50-Beautiful-and-Minimalist-Presentation-Backgrounds-037.jpg">
            <a:extLst>
              <a:ext uri="{FF2B5EF4-FFF2-40B4-BE49-F238E27FC236}">
                <a16:creationId xmlns:a16="http://schemas.microsoft.com/office/drawing/2014/main" xmlns="" id="{B438EBC5-19EC-4419-A195-861FBC2C61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09" y="-1896"/>
            <a:ext cx="12210044"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xmlns="" id="{C933F582-0922-472E-8C0E-81607025D8A6}"/>
              </a:ext>
            </a:extLst>
          </p:cNvPr>
          <p:cNvGrpSpPr/>
          <p:nvPr userDrawn="1"/>
        </p:nvGrpSpPr>
        <p:grpSpPr>
          <a:xfrm>
            <a:off x="10766490" y="3165"/>
            <a:ext cx="1453493" cy="6527837"/>
            <a:chOff x="10766490" y="3165"/>
            <a:chExt cx="1453493" cy="6527837"/>
          </a:xfrm>
          <a:gradFill flip="none" rotWithShape="1">
            <a:gsLst>
              <a:gs pos="1770">
                <a:schemeClr val="bg1"/>
              </a:gs>
              <a:gs pos="98230">
                <a:schemeClr val="bg1"/>
              </a:gs>
            </a:gsLst>
            <a:lin ang="5400000" scaled="0"/>
            <a:tileRect/>
          </a:gradFill>
        </p:grpSpPr>
        <p:sp>
          <p:nvSpPr>
            <p:cNvPr id="24" name="Rectangle 5">
              <a:extLst>
                <a:ext uri="{FF2B5EF4-FFF2-40B4-BE49-F238E27FC236}">
                  <a16:creationId xmlns:a16="http://schemas.microsoft.com/office/drawing/2014/main" xmlns=""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xmlns=""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xmlns=""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xmlns=""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xmlns=""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xmlns=""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xmlns=""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xmlns=""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xmlns=""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xmlns=""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xmlns=""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xmlns=""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xmlns=""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xmlns=""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xmlns=""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xmlns=""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xmlns=""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xmlns=""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xmlns=""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xmlns=""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xmlns=""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xmlns=""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xmlns=""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xmlns=""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xmlns=""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xmlns=""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xmlns=""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xmlns=""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xmlns=""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xmlns=""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xmlns=""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xmlns=""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9" name="Flowchart: Data 8">
            <a:extLst>
              <a:ext uri="{FF2B5EF4-FFF2-40B4-BE49-F238E27FC236}">
                <a16:creationId xmlns:a16="http://schemas.microsoft.com/office/drawing/2014/main" xmlns="" id="{95C8C5ED-3F16-49B4-BC67-D44B5BDEA972}"/>
              </a:ext>
            </a:extLst>
          </p:cNvPr>
          <p:cNvSpPr/>
          <p:nvPr userDrawn="1"/>
        </p:nvSpPr>
        <p:spPr>
          <a:xfrm>
            <a:off x="-8647" y="-31772"/>
            <a:ext cx="6822774" cy="689407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7 w 8000"/>
              <a:gd name="connsiteY0" fmla="*/ 10075 h 10075"/>
              <a:gd name="connsiteX1" fmla="*/ 0 w 8000"/>
              <a:gd name="connsiteY1" fmla="*/ 0 h 10075"/>
              <a:gd name="connsiteX2" fmla="*/ 8000 w 8000"/>
              <a:gd name="connsiteY2" fmla="*/ 0 h 10075"/>
              <a:gd name="connsiteX3" fmla="*/ 6000 w 8000"/>
              <a:gd name="connsiteY3" fmla="*/ 10000 h 10075"/>
              <a:gd name="connsiteX4" fmla="*/ 7 w 8000"/>
              <a:gd name="connsiteY4" fmla="*/ 10075 h 10075"/>
              <a:gd name="connsiteX0" fmla="*/ 9 w 10000"/>
              <a:gd name="connsiteY0" fmla="*/ 10000 h 10009"/>
              <a:gd name="connsiteX1" fmla="*/ 0 w 10000"/>
              <a:gd name="connsiteY1" fmla="*/ 0 h 10009"/>
              <a:gd name="connsiteX2" fmla="*/ 10000 w 10000"/>
              <a:gd name="connsiteY2" fmla="*/ 0 h 10009"/>
              <a:gd name="connsiteX3" fmla="*/ 7481 w 10000"/>
              <a:gd name="connsiteY3" fmla="*/ 10009 h 10009"/>
              <a:gd name="connsiteX4" fmla="*/ 9 w 10000"/>
              <a:gd name="connsiteY4" fmla="*/ 10000 h 1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9">
                <a:moveTo>
                  <a:pt x="9" y="10000"/>
                </a:moveTo>
                <a:cubicBezTo>
                  <a:pt x="6" y="6667"/>
                  <a:pt x="3" y="3333"/>
                  <a:pt x="0" y="0"/>
                </a:cubicBezTo>
                <a:lnTo>
                  <a:pt x="10000" y="0"/>
                </a:lnTo>
                <a:lnTo>
                  <a:pt x="7481" y="10009"/>
                </a:lnTo>
                <a:lnTo>
                  <a:pt x="9" y="10000"/>
                </a:lnTo>
                <a:close/>
              </a:path>
            </a:pathLst>
          </a:custGeom>
          <a:gradFill flip="none" rotWithShape="1">
            <a:gsLst>
              <a:gs pos="74000">
                <a:srgbClr val="00CCFF">
                  <a:alpha val="37000"/>
                </a:srgbClr>
              </a:gs>
              <a:gs pos="21000">
                <a:srgbClr val="228B96">
                  <a:lumMod val="91000"/>
                  <a:lumOff val="9000"/>
                </a:srgb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 name="Straight Connector 5">
            <a:extLst>
              <a:ext uri="{FF2B5EF4-FFF2-40B4-BE49-F238E27FC236}">
                <a16:creationId xmlns:a16="http://schemas.microsoft.com/office/drawing/2014/main" xmlns="" id="{82D13FA4-74B9-4568-8345-4AC23B027097}"/>
              </a:ext>
            </a:extLst>
          </p:cNvPr>
          <p:cNvCxnSpPr/>
          <p:nvPr userDrawn="1"/>
        </p:nvCxnSpPr>
        <p:spPr>
          <a:xfrm>
            <a:off x="-7598" y="24155"/>
            <a:ext cx="12210044" cy="0"/>
          </a:xfrm>
          <a:prstGeom prst="line">
            <a:avLst/>
          </a:prstGeom>
          <a:ln w="63500"/>
        </p:spPr>
        <p:style>
          <a:lnRef idx="1">
            <a:schemeClr val="accent4"/>
          </a:lnRef>
          <a:fillRef idx="0">
            <a:schemeClr val="accent4"/>
          </a:fillRef>
          <a:effectRef idx="0">
            <a:schemeClr val="accent4"/>
          </a:effectRef>
          <a:fontRef idx="minor">
            <a:schemeClr val="tx1"/>
          </a:fontRef>
        </p:style>
      </p:cxnSp>
      <p:sp>
        <p:nvSpPr>
          <p:cNvPr id="8" name="Title 9"/>
          <p:cNvSpPr>
            <a:spLocks noGrp="1"/>
          </p:cNvSpPr>
          <p:nvPr>
            <p:ph type="title"/>
          </p:nvPr>
        </p:nvSpPr>
        <p:spPr>
          <a:xfrm>
            <a:off x="3340189" y="274637"/>
            <a:ext cx="3097187" cy="627359"/>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chemeClr val="tx1"/>
                </a:solidFill>
                <a:effectLst>
                  <a:outerShdw blurRad="38100" dist="38100" dir="2700000" algn="tl">
                    <a:srgbClr val="000000">
                      <a:alpha val="43137"/>
                    </a:srgbClr>
                  </a:outerShdw>
                </a:effectLst>
                <a:latin typeface="Agency FB" panose="020B0503020202020204" pitchFamily="34" charset="0"/>
                <a:ea typeface="Agency FB" panose="020B0503020202020204" pitchFamily="34" charset="0"/>
                <a:cs typeface="Arial" charset="0"/>
              </a:defRPr>
            </a:lvl1pPr>
          </a:lstStyle>
          <a:p>
            <a:r>
              <a:rPr lang="en-US" dirty="0"/>
              <a:t>Click to edit page title</a:t>
            </a:r>
          </a:p>
        </p:txBody>
      </p:sp>
      <p:pic>
        <p:nvPicPr>
          <p:cNvPr id="10" name="Picture 9" descr="Hasil gambar untuk pln logo png">
            <a:extLst>
              <a:ext uri="{FF2B5EF4-FFF2-40B4-BE49-F238E27FC236}">
                <a16:creationId xmlns:a16="http://schemas.microsoft.com/office/drawing/2014/main" xmlns="" id="{5274A072-61AD-468A-994B-E726F4342A5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429904" y="125356"/>
            <a:ext cx="1345645" cy="4825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xmlns="" id="{5F3C69D6-4961-4750-9919-3AF4EB1833EA}"/>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48231"/>
          <a:stretch/>
        </p:blipFill>
        <p:spPr>
          <a:xfrm flipH="1">
            <a:off x="7525682" y="6055711"/>
            <a:ext cx="4682067" cy="802289"/>
          </a:xfrm>
          <a:prstGeom prst="rect">
            <a:avLst/>
          </a:prstGeom>
        </p:spPr>
      </p:pic>
      <p:sp>
        <p:nvSpPr>
          <p:cNvPr id="3" name="Text Placeholder 2"/>
          <p:cNvSpPr>
            <a:spLocks noGrp="1"/>
          </p:cNvSpPr>
          <p:nvPr>
            <p:ph type="body" sz="quarter" idx="13"/>
          </p:nvPr>
        </p:nvSpPr>
        <p:spPr>
          <a:xfrm>
            <a:off x="6699274" y="1008993"/>
            <a:ext cx="5137463"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xmlns="" id="{B6A5B524-9FBA-40A9-BCC6-48CA48161695}"/>
              </a:ext>
            </a:extLst>
          </p:cNvPr>
          <p:cNvSpPr>
            <a:spLocks noGrp="1"/>
          </p:cNvSpPr>
          <p:nvPr>
            <p:ph type="pic" sz="quarter" idx="14"/>
          </p:nvPr>
        </p:nvSpPr>
        <p:spPr>
          <a:xfrm>
            <a:off x="311150" y="893875"/>
            <a:ext cx="2725738" cy="2543383"/>
          </a:xfrm>
          <a:prstGeom prst="rect">
            <a:avLst/>
          </a:prstGeom>
        </p:spPr>
        <p:txBody>
          <a:bodyPr/>
          <a:lstStyle/>
          <a:p>
            <a:endParaRPr lang="en-ID"/>
          </a:p>
        </p:txBody>
      </p:sp>
      <p:sp>
        <p:nvSpPr>
          <p:cNvPr id="16" name="Picture Placeholder 15">
            <a:extLst>
              <a:ext uri="{FF2B5EF4-FFF2-40B4-BE49-F238E27FC236}">
                <a16:creationId xmlns:a16="http://schemas.microsoft.com/office/drawing/2014/main" xmlns="" id="{360EF4A1-FF6F-42E9-BE93-0AFE78490868}"/>
              </a:ext>
            </a:extLst>
          </p:cNvPr>
          <p:cNvSpPr>
            <a:spLocks noGrp="1"/>
          </p:cNvSpPr>
          <p:nvPr>
            <p:ph type="pic" sz="quarter" idx="15"/>
          </p:nvPr>
        </p:nvSpPr>
        <p:spPr>
          <a:xfrm>
            <a:off x="2284413" y="3522663"/>
            <a:ext cx="2646362" cy="3060700"/>
          </a:xfrm>
          <a:prstGeom prst="rect">
            <a:avLst/>
          </a:prstGeom>
        </p:spPr>
        <p:txBody>
          <a:bodyPr/>
          <a:lstStyle/>
          <a:p>
            <a:endParaRPr lang="en-ID"/>
          </a:p>
        </p:txBody>
      </p:sp>
      <p:sp>
        <p:nvSpPr>
          <p:cNvPr id="17" name="Rectangle 16">
            <a:extLst>
              <a:ext uri="{FF2B5EF4-FFF2-40B4-BE49-F238E27FC236}">
                <a16:creationId xmlns:a16="http://schemas.microsoft.com/office/drawing/2014/main" xmlns="" id="{7A8359F8-DB81-4FC2-8E4B-EA10AF9C8970}"/>
              </a:ext>
            </a:extLst>
          </p:cNvPr>
          <p:cNvSpPr/>
          <p:nvPr userDrawn="1"/>
        </p:nvSpPr>
        <p:spPr>
          <a:xfrm>
            <a:off x="3340189" y="171715"/>
            <a:ext cx="1155700" cy="47625"/>
          </a:xfrm>
          <a:prstGeom prst="rect">
            <a:avLst/>
          </a:prstGeom>
          <a:solidFill>
            <a:srgbClr val="E805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
        <p:nvSpPr>
          <p:cNvPr id="22" name="TextBox 21">
            <a:extLst>
              <a:ext uri="{FF2B5EF4-FFF2-40B4-BE49-F238E27FC236}">
                <a16:creationId xmlns:a16="http://schemas.microsoft.com/office/drawing/2014/main" xmlns="" id="{44F4B715-FB86-4BEA-80E8-568430D3B377}"/>
              </a:ext>
            </a:extLst>
          </p:cNvPr>
          <p:cNvSpPr txBox="1"/>
          <p:nvPr userDrawn="1"/>
        </p:nvSpPr>
        <p:spPr>
          <a:xfrm>
            <a:off x="10010926" y="6491768"/>
            <a:ext cx="1471300" cy="338426"/>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prstClr val="white"/>
                </a:solidFill>
                <a:effectLst/>
                <a:uLnTx/>
                <a:uFillTx/>
                <a:latin typeface="Myriad Pro" charset="0"/>
                <a:ea typeface="Myriad Pro" charset="0"/>
                <a:cs typeface="Myriad Pro" charset="0"/>
              </a:rPr>
              <a:t>www.pln.co.id</a:t>
            </a:r>
          </a:p>
        </p:txBody>
      </p:sp>
      <p:grpSp>
        <p:nvGrpSpPr>
          <p:cNvPr id="19" name="Group 18">
            <a:extLst>
              <a:ext uri="{FF2B5EF4-FFF2-40B4-BE49-F238E27FC236}">
                <a16:creationId xmlns:a16="http://schemas.microsoft.com/office/drawing/2014/main" xmlns="" id="{E710E56A-1E35-46E9-8240-5C631E13397A}"/>
              </a:ext>
            </a:extLst>
          </p:cNvPr>
          <p:cNvGrpSpPr/>
          <p:nvPr userDrawn="1"/>
        </p:nvGrpSpPr>
        <p:grpSpPr>
          <a:xfrm>
            <a:off x="11618914" y="6578314"/>
            <a:ext cx="45719" cy="167470"/>
            <a:chOff x="11570127" y="6630999"/>
            <a:chExt cx="35719" cy="200965"/>
          </a:xfrm>
        </p:grpSpPr>
        <p:cxnSp>
          <p:nvCxnSpPr>
            <p:cNvPr id="20" name="Straight Connector 19">
              <a:extLst>
                <a:ext uri="{FF2B5EF4-FFF2-40B4-BE49-F238E27FC236}">
                  <a16:creationId xmlns:a16="http://schemas.microsoft.com/office/drawing/2014/main" xmlns="" id="{C53BF21F-BDC8-40E1-B25D-869B0371C138}"/>
                </a:ext>
              </a:extLst>
            </p:cNvPr>
            <p:cNvCxnSpPr>
              <a:cxnSpLocks/>
            </p:cNvCxnSpPr>
            <p:nvPr/>
          </p:nvCxnSpPr>
          <p:spPr>
            <a:xfrm>
              <a:off x="11605846" y="6630999"/>
              <a:ext cx="0" cy="2009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8B9BA60D-4435-4092-969E-14DA58CBE763}"/>
                </a:ext>
              </a:extLst>
            </p:cNvPr>
            <p:cNvCxnSpPr>
              <a:cxnSpLocks/>
            </p:cNvCxnSpPr>
            <p:nvPr/>
          </p:nvCxnSpPr>
          <p:spPr>
            <a:xfrm>
              <a:off x="11570127" y="6630999"/>
              <a:ext cx="0" cy="2009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6" name="Slide Number Placeholder 25">
            <a:extLst>
              <a:ext uri="{FF2B5EF4-FFF2-40B4-BE49-F238E27FC236}">
                <a16:creationId xmlns:a16="http://schemas.microsoft.com/office/drawing/2014/main" xmlns="" id="{84E8FBD0-3E66-45C5-B65E-D46EA4ADF4C6}"/>
              </a:ext>
            </a:extLst>
          </p:cNvPr>
          <p:cNvSpPr>
            <a:spLocks noGrp="1"/>
          </p:cNvSpPr>
          <p:nvPr>
            <p:ph type="sldNum" sz="quarter" idx="17"/>
          </p:nvPr>
        </p:nvSpPr>
        <p:spPr/>
        <p:txBody>
          <a:bodyPr/>
          <a:lstStyle>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0" i="0" u="none" strike="noStrike" kern="1200" cap="none" spc="0" normalizeH="0" baseline="0" noProof="0" smtClean="0">
                <a:ln>
                  <a:noFill/>
                </a:ln>
                <a:solidFill>
                  <a:prstClr val="white"/>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white"/>
              </a:solidFill>
              <a:effectLst/>
              <a:uLnTx/>
              <a:uFillTx/>
              <a:latin typeface="Myriad Pro" panose="020B0503030403020204"/>
              <a:ea typeface="+mn-ea"/>
              <a:cs typeface="+mn-cs"/>
            </a:endParaRPr>
          </a:p>
        </p:txBody>
      </p:sp>
    </p:spTree>
    <p:extLst>
      <p:ext uri="{BB962C8B-B14F-4D97-AF65-F5344CB8AC3E}">
        <p14:creationId xmlns:p14="http://schemas.microsoft.com/office/powerpoint/2010/main" val="31391652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48557" y="4088845"/>
            <a:ext cx="4968367" cy="290636"/>
          </a:xfrm>
          <a:prstGeom prst="rect">
            <a:avLst/>
          </a:prstGeom>
        </p:spPr>
        <p:txBody>
          <a:bodyPr>
            <a:normAutofit/>
          </a:bodyPr>
          <a:lstStyle>
            <a:lvl1pPr marL="0" indent="0">
              <a:buNone/>
              <a:defRPr sz="1867">
                <a:solidFill>
                  <a:schemeClr val="bg1"/>
                </a:solidFill>
              </a:defRPr>
            </a:lvl1pPr>
          </a:lstStyle>
          <a:p>
            <a:r>
              <a:rPr lang="en-US" sz="1599" dirty="0">
                <a:latin typeface="Myriad Pro" charset="0"/>
                <a:ea typeface="Myriad Pro" charset="0"/>
                <a:cs typeface="Myriad Pro" charset="0"/>
              </a:rPr>
              <a:t>XX XXXXXXX XXXX</a:t>
            </a:r>
          </a:p>
        </p:txBody>
      </p:sp>
      <p:sp>
        <p:nvSpPr>
          <p:cNvPr id="9" name="Content Placeholder 2"/>
          <p:cNvSpPr>
            <a:spLocks noGrp="1"/>
          </p:cNvSpPr>
          <p:nvPr>
            <p:ph idx="13" hasCustomPrompt="1"/>
          </p:nvPr>
        </p:nvSpPr>
        <p:spPr>
          <a:xfrm>
            <a:off x="548557" y="4451736"/>
            <a:ext cx="4968367" cy="487203"/>
          </a:xfrm>
          <a:prstGeom prst="rect">
            <a:avLst/>
          </a:prstGeom>
        </p:spPr>
        <p:txBody>
          <a:bodyPr/>
          <a:lstStyle>
            <a:lvl1pPr marL="0" indent="0">
              <a:lnSpc>
                <a:spcPct val="100000"/>
              </a:lnSpc>
              <a:spcBef>
                <a:spcPts val="0"/>
              </a:spcBef>
              <a:buNone/>
              <a:defRPr sz="1399">
                <a:solidFill>
                  <a:schemeClr val="bg1"/>
                </a:solidFill>
              </a:defRPr>
            </a:lvl1pPr>
          </a:lstStyle>
          <a:p>
            <a:r>
              <a:rPr lang="en-US" sz="1467" dirty="0" err="1">
                <a:latin typeface="Myriad Pro" charset="0"/>
                <a:ea typeface="Myriad Pro" charset="0"/>
                <a:cs typeface="Myriad Pro" charset="0"/>
              </a:rPr>
              <a:t>Dipresentasikan</a:t>
            </a:r>
            <a:r>
              <a:rPr lang="en-US" sz="1467" dirty="0">
                <a:latin typeface="Myriad Pro" charset="0"/>
                <a:ea typeface="Myriad Pro" charset="0"/>
                <a:cs typeface="Myriad Pro" charset="0"/>
              </a:rPr>
              <a:t> </a:t>
            </a:r>
            <a:r>
              <a:rPr lang="en-US" sz="1467" dirty="0" err="1">
                <a:latin typeface="Myriad Pro" charset="0"/>
                <a:ea typeface="Myriad Pro" charset="0"/>
                <a:cs typeface="Myriad Pro" charset="0"/>
              </a:rPr>
              <a:t>oleh</a:t>
            </a:r>
            <a:endParaRPr lang="en-US" sz="1467" dirty="0">
              <a:latin typeface="Myriad Pro" charset="0"/>
              <a:ea typeface="Myriad Pro" charset="0"/>
              <a:cs typeface="Myriad Pro" charset="0"/>
            </a:endParaRPr>
          </a:p>
          <a:p>
            <a:r>
              <a:rPr lang="en-US" sz="1467" dirty="0">
                <a:latin typeface="Myriad Pro" charset="0"/>
                <a:ea typeface="Myriad Pro" charset="0"/>
                <a:cs typeface="Myriad Pro" charset="0"/>
              </a:rPr>
              <a:t>Dept. </a:t>
            </a:r>
            <a:r>
              <a:rPr lang="en-US" sz="1467" dirty="0" err="1">
                <a:latin typeface="Myriad Pro" charset="0"/>
                <a:ea typeface="Myriad Pro" charset="0"/>
                <a:cs typeface="Myriad Pro" charset="0"/>
              </a:rPr>
              <a:t>Pengembangan</a:t>
            </a:r>
            <a:r>
              <a:rPr lang="en-US" sz="1467" dirty="0">
                <a:latin typeface="Myriad Pro" charset="0"/>
                <a:ea typeface="Myriad Pro" charset="0"/>
                <a:cs typeface="Myriad Pro" charset="0"/>
              </a:rPr>
              <a:t> </a:t>
            </a:r>
            <a:r>
              <a:rPr lang="en-US" sz="1467" dirty="0" err="1">
                <a:latin typeface="Myriad Pro" charset="0"/>
                <a:ea typeface="Myriad Pro" charset="0"/>
                <a:cs typeface="Myriad Pro" charset="0"/>
              </a:rPr>
              <a:t>Bisnis</a:t>
            </a:r>
            <a:endParaRPr lang="en-US" sz="1467" dirty="0">
              <a:latin typeface="Myriad Pro" charset="0"/>
              <a:ea typeface="Myriad Pro" charset="0"/>
              <a:cs typeface="Myriad Pro" charset="0"/>
            </a:endParaRPr>
          </a:p>
        </p:txBody>
      </p:sp>
      <p:sp>
        <p:nvSpPr>
          <p:cNvPr id="10" name="Title Placeholder 18"/>
          <p:cNvSpPr>
            <a:spLocks noGrp="1"/>
          </p:cNvSpPr>
          <p:nvPr>
            <p:ph type="title"/>
          </p:nvPr>
        </p:nvSpPr>
        <p:spPr>
          <a:xfrm>
            <a:off x="499489" y="1500006"/>
            <a:ext cx="4112985" cy="1890069"/>
          </a:xfrm>
          <a:prstGeom prst="rect">
            <a:avLst/>
          </a:prstGeom>
        </p:spPr>
        <p:txBody>
          <a:bodyPr vert="horz" lIns="91440" tIns="45720" rIns="91440" bIns="45720" rtlCol="0" anchor="ctr">
            <a:noAutofit/>
          </a:bodyPr>
          <a:lstStyle>
            <a:lvl1pPr>
              <a:defRPr sz="4800">
                <a:latin typeface="Myriad Pro" charset="0"/>
                <a:ea typeface="Myriad Pro" charset="0"/>
                <a:cs typeface="Myriad Pro" charset="0"/>
              </a:defRPr>
            </a:lvl1pPr>
          </a:lstStyle>
          <a:p>
            <a:r>
              <a:rPr lang="en-US"/>
              <a:t>Click to edit Master title style</a:t>
            </a:r>
            <a:endParaRPr lang="en-US" dirty="0"/>
          </a:p>
        </p:txBody>
      </p:sp>
      <p:sp>
        <p:nvSpPr>
          <p:cNvPr id="2" name="TextBox 1"/>
          <p:cNvSpPr txBox="1"/>
          <p:nvPr/>
        </p:nvSpPr>
        <p:spPr>
          <a:xfrm>
            <a:off x="5791200" y="-1286933"/>
            <a:ext cx="338554" cy="707886"/>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Myriad Pro" charset="0"/>
                <a:ea typeface="Myriad Pro" charset="0"/>
                <a:cs typeface="Myriad Pro" charset="0"/>
              </a:rPr>
              <a:t>`</a:t>
            </a:r>
          </a:p>
        </p:txBody>
      </p:sp>
    </p:spTree>
    <p:extLst>
      <p:ext uri="{BB962C8B-B14F-4D97-AF65-F5344CB8AC3E}">
        <p14:creationId xmlns:p14="http://schemas.microsoft.com/office/powerpoint/2010/main" val="425741281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7839820" y="5058351"/>
            <a:ext cx="51613" cy="41584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21921" tIns="60960" rIns="121921"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Myriad Pro" charset="0"/>
              <a:ea typeface="Myriad Pro" charset="0"/>
              <a:cs typeface="Myriad Pro" charset="0"/>
            </a:endParaRPr>
          </a:p>
        </p:txBody>
      </p:sp>
      <p:sp>
        <p:nvSpPr>
          <p:cNvPr id="10" name="Title 9"/>
          <p:cNvSpPr>
            <a:spLocks noGrp="1"/>
          </p:cNvSpPr>
          <p:nvPr>
            <p:ph type="title" hasCustomPrompt="1"/>
          </p:nvPr>
        </p:nvSpPr>
        <p:spPr>
          <a:xfrm>
            <a:off x="7080595" y="4320623"/>
            <a:ext cx="4991100" cy="619253"/>
          </a:xfrm>
          <a:prstGeom prst="rect">
            <a:avLst/>
          </a:prstGeom>
        </p:spPr>
        <p:txBody>
          <a:bodyPr/>
          <a:lstStyle>
            <a:lvl1pPr>
              <a:defRPr sz="4000">
                <a:solidFill>
                  <a:schemeClr val="tx1"/>
                </a:solidFill>
                <a:latin typeface="Myriad Pro" charset="0"/>
                <a:ea typeface="Myriad Pro" charset="0"/>
                <a:cs typeface="Myriad Pro" charset="0"/>
              </a:defRPr>
            </a:lvl1pPr>
          </a:lstStyle>
          <a:p>
            <a:r>
              <a:rPr lang="en-US"/>
              <a:t>Section Title</a:t>
            </a:r>
          </a:p>
        </p:txBody>
      </p:sp>
      <p:sp>
        <p:nvSpPr>
          <p:cNvPr id="3" name="Text Placeholder 2"/>
          <p:cNvSpPr>
            <a:spLocks noGrp="1"/>
          </p:cNvSpPr>
          <p:nvPr>
            <p:ph type="body" sz="quarter" idx="11" hasCustomPrompt="1"/>
          </p:nvPr>
        </p:nvSpPr>
        <p:spPr>
          <a:xfrm>
            <a:off x="7063488" y="4934997"/>
            <a:ext cx="851523" cy="723255"/>
          </a:xfrm>
          <a:prstGeom prst="rect">
            <a:avLst/>
          </a:prstGeom>
        </p:spPr>
        <p:txBody>
          <a:bodyPr/>
          <a:lstStyle>
            <a:lvl1pPr marL="0" indent="0" algn="ctr">
              <a:buNone/>
              <a:defRPr sz="4000">
                <a:latin typeface="Myriad Pro" charset="0"/>
                <a:ea typeface="Myriad Pro" charset="0"/>
                <a:cs typeface="Myriad Pro" charset="0"/>
              </a:defRPr>
            </a:lvl1pPr>
          </a:lstStyle>
          <a:p>
            <a:pPr lvl="0"/>
            <a:r>
              <a:rPr lang="en-US" dirty="0"/>
              <a:t>01</a:t>
            </a:r>
          </a:p>
        </p:txBody>
      </p:sp>
      <p:sp>
        <p:nvSpPr>
          <p:cNvPr id="5" name="Text Placeholder 4"/>
          <p:cNvSpPr>
            <a:spLocks noGrp="1"/>
          </p:cNvSpPr>
          <p:nvPr>
            <p:ph type="body" sz="quarter" idx="12" hasCustomPrompt="1"/>
          </p:nvPr>
        </p:nvSpPr>
        <p:spPr>
          <a:xfrm>
            <a:off x="7971991" y="4980766"/>
            <a:ext cx="4099704" cy="617545"/>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lang="en-US" sz="1904" b="0" i="0" kern="1200" smtClean="0">
                <a:solidFill>
                  <a:schemeClr val="tx1"/>
                </a:solidFill>
                <a:effectLst/>
              </a:defRPr>
            </a:lvl1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sz="1904" b="0" i="0" kern="1200" dirty="0">
                <a:solidFill>
                  <a:schemeClr val="tx1"/>
                </a:solidFill>
                <a:effectLst/>
                <a:latin typeface="Myriad Pro" charset="0"/>
                <a:ea typeface="Myriad Pro" charset="0"/>
                <a:cs typeface="Myriad Pro" charset="0"/>
              </a:rPr>
              <a:t>Body Text Body Text Body Text Body Text Body Text Body Text</a:t>
            </a:r>
            <a:endParaRPr lang="en-US" sz="1904" b="0" i="0" kern="1200" dirty="0">
              <a:solidFill>
                <a:schemeClr val="tx1"/>
              </a:solidFill>
              <a:effectLst/>
              <a:latin typeface="+mn-lt"/>
              <a:ea typeface="+mn-ea"/>
              <a:cs typeface="+mn-cs"/>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99607" y="374709"/>
            <a:ext cx="1916154" cy="678120"/>
          </a:xfrm>
          <a:prstGeom prst="rect">
            <a:avLst/>
          </a:prstGeom>
        </p:spPr>
      </p:pic>
    </p:spTree>
    <p:extLst>
      <p:ext uri="{BB962C8B-B14F-4D97-AF65-F5344CB8AC3E}">
        <p14:creationId xmlns:p14="http://schemas.microsoft.com/office/powerpoint/2010/main" val="3386409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903"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err="1">
                <a:ln>
                  <a:noFill/>
                </a:ln>
                <a:solidFill>
                  <a:srgbClr val="0C5971"/>
                </a:solidFill>
                <a:effectLst/>
                <a:uLnTx/>
                <a:uFillTx/>
                <a:latin typeface="Myriad Pro" charset="0"/>
                <a:ea typeface="Myriad Pro" charset="0"/>
                <a:cs typeface="Myriad Pro" charset="0"/>
              </a:rPr>
              <a:t>www.pln.co.id</a:t>
            </a:r>
            <a:r>
              <a:rPr kumimoji="0" lang="en-US" sz="1599" b="0" i="0" u="none" strike="noStrike" kern="1200" cap="none" spc="0" normalizeH="0" baseline="0" noProof="0" dirty="0">
                <a:ln>
                  <a:noFill/>
                </a:ln>
                <a:solidFill>
                  <a:srgbClr val="0C5971"/>
                </a:solidFill>
                <a:effectLst/>
                <a:uLnTx/>
                <a:uFillTx/>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sp>
        <p:nvSpPr>
          <p:cNvPr id="3" name="Text Placeholder 2"/>
          <p:cNvSpPr>
            <a:spLocks noGrp="1"/>
          </p:cNvSpPr>
          <p:nvPr>
            <p:ph type="body" sz="quarter" idx="13" hasCustomPrompt="1"/>
          </p:nvPr>
        </p:nvSpPr>
        <p:spPr>
          <a:xfrm>
            <a:off x="781051" y="1447797"/>
            <a:ext cx="10191749" cy="4497891"/>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1082180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heme" Target="../theme/theme1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theme" Target="../theme/theme11.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49.xml"/><Relationship Id="rId7" Type="http://schemas.openxmlformats.org/officeDocument/2006/relationships/theme" Target="../theme/theme12.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5" Type="http://schemas.openxmlformats.org/officeDocument/2006/relationships/slideLayout" Target="../slideLayouts/slideLayout151.xml"/><Relationship Id="rId4" Type="http://schemas.openxmlformats.org/officeDocument/2006/relationships/slideLayout" Target="../slideLayouts/slideLayout15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3.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theme" Target="../theme/theme4.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6.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theme" Target="../theme/theme7.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theme" Target="../theme/theme8.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theme" Target="../theme/theme9.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137160"/>
            <a:ext cx="10972800" cy="707886"/>
          </a:xfrm>
          <a:prstGeom prst="rect">
            <a:avLst/>
          </a:prstGeom>
        </p:spPr>
        <p:txBody>
          <a:bodyPr vert="horz" lIns="91440" tIns="45720" rIns="91440" bIns="45720" rtlCol="0" anchor="ctr">
            <a:spAutoFit/>
          </a:bodyPr>
          <a:lstStyle/>
          <a:p>
            <a:pPr lvl="0"/>
            <a:r>
              <a:rPr lang="en-US"/>
              <a:t>Click to edit Master title style</a:t>
            </a:r>
            <a:endParaRPr lang="en-US" dirty="0"/>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p:cNvSpPr/>
          <p:nvPr/>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974763103"/>
      </p:ext>
    </p:extLst>
  </p:cSld>
  <p:clrMap bg1="lt1" tx1="dk1" bg2="lt2" tx2="dk2" accent1="accent1" accent2="accent2" accent3="accent3" accent4="accent4" accent5="accent5" accent6="accent6" hlink="hlink" folHlink="folHlink"/>
  <p:sldLayoutIdLst>
    <p:sldLayoutId id="2147483769" r:id="rId1"/>
    <p:sldLayoutId id="2147483771" r:id="rId2"/>
    <p:sldLayoutId id="2147483770" r:id="rId3"/>
    <p:sldLayoutId id="2147483772" r:id="rId4"/>
    <p:sldLayoutId id="2147483775" r:id="rId5"/>
    <p:sldLayoutId id="2147483751" r:id="rId6"/>
    <p:sldLayoutId id="2147483774" r:id="rId7"/>
    <p:sldLayoutId id="2147483750" r:id="rId8"/>
  </p:sldLayoutIdLst>
  <p:hf hdr="0" ftr="0" dt="0"/>
  <p:txStyles>
    <p:titleStyle>
      <a:lvl1pPr algn="r" defTabSz="914354"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742913" indent="-285737" algn="l" defTabSz="914354" rtl="0" eaLnBrk="1" latinLnBrk="0" hangingPunct="1">
        <a:spcBef>
          <a:spcPct val="20000"/>
        </a:spcBef>
        <a:buFont typeface="Arial" pitchFamily="34" charset="0"/>
        <a:buChar char="–"/>
        <a:defRPr sz="28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spcBef>
          <a:spcPct val="20000"/>
        </a:spcBef>
        <a:buFont typeface="Arial" pitchFamily="34" charset="0"/>
        <a:buChar char="•"/>
        <a:defRPr sz="24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spcBef>
          <a:spcPct val="20000"/>
        </a:spcBef>
        <a:buFont typeface="Arial" pitchFamily="34" charset="0"/>
        <a:buChar char="»"/>
        <a:defRPr sz="2000" kern="1200">
          <a:solidFill>
            <a:schemeClr val="tx1">
              <a:lumMod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defRPr/>
            </a:pPr>
            <a:fld id="{736949A1-D386-46FD-A192-9A1BEAD72F12}" type="datetimeFigureOut">
              <a:rPr lang="en-US" smtClean="0">
                <a:solidFill>
                  <a:prstClr val="black">
                    <a:tint val="75000"/>
                  </a:prstClr>
                </a:solidFill>
              </a:rPr>
              <a:pPr defTabSz="914400">
                <a:defRPr/>
              </a:pPr>
              <a:t>1/27/2021</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defRPr/>
            </a:pPr>
            <a:fld id="{0C661077-9167-4EEA-A333-966A3C377CD0}" type="slidenum">
              <a:rPr lang="en-US" smtClean="0">
                <a:solidFill>
                  <a:prstClr val="black">
                    <a:tint val="75000"/>
                  </a:prstClr>
                </a:solidFill>
              </a:rPr>
              <a:pPr defTabSz="914400">
                <a:defRPr/>
              </a:pPr>
              <a:t>‹#›</a:t>
            </a:fld>
            <a:endParaRPr lang="en-US">
              <a:solidFill>
                <a:prstClr val="black">
                  <a:tint val="75000"/>
                </a:prstClr>
              </a:solidFill>
            </a:endParaRPr>
          </a:p>
        </p:txBody>
      </p:sp>
    </p:spTree>
    <p:extLst>
      <p:ext uri="{BB962C8B-B14F-4D97-AF65-F5344CB8AC3E}">
        <p14:creationId xmlns:p14="http://schemas.microsoft.com/office/powerpoint/2010/main" val="4138871175"/>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20F814B9-D006-4AD8-9D36-DA964BFAC498}"/>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r">
              <a:defRPr sz="1200" i="1">
                <a:solidFill>
                  <a:srgbClr val="006C80"/>
                </a:solidFill>
              </a:defRPr>
            </a:lvl1pPr>
          </a:lstStyle>
          <a:p>
            <a:pPr defTabSz="914400"/>
            <a:r>
              <a:rPr lang="en-US"/>
              <a:t>Change your text at "Header &amp; Footer" menu</a:t>
            </a:r>
            <a:endParaRPr lang="en-US" dirty="0"/>
          </a:p>
        </p:txBody>
      </p:sp>
      <p:sp>
        <p:nvSpPr>
          <p:cNvPr id="3" name="Slide Number Placeholder 5">
            <a:extLst>
              <a:ext uri="{FF2B5EF4-FFF2-40B4-BE49-F238E27FC236}">
                <a16:creationId xmlns:a16="http://schemas.microsoft.com/office/drawing/2014/main" xmlns="" id="{05C86B1D-E300-4FE4-96F7-7C310F8156EF}"/>
              </a:ext>
            </a:extLst>
          </p:cNvPr>
          <p:cNvSpPr>
            <a:spLocks noGrp="1"/>
          </p:cNvSpPr>
          <p:nvPr>
            <p:ph type="sldNum" sz="quarter" idx="4"/>
          </p:nvPr>
        </p:nvSpPr>
        <p:spPr>
          <a:xfrm>
            <a:off x="11751291" y="6477789"/>
            <a:ext cx="432000" cy="411080"/>
          </a:xfrm>
          <a:prstGeom prst="rect">
            <a:avLst/>
          </a:prstGeom>
          <a:noFill/>
          <a:ln>
            <a:noFill/>
          </a:ln>
        </p:spPr>
        <p:txBody>
          <a:bodyPr vert="horz" lIns="0" tIns="0" rIns="0" bIns="0" rtlCol="0" anchor="ctr"/>
          <a:lstStyle>
            <a:lvl1pPr algn="ctr">
              <a:defRPr sz="1600">
                <a:solidFill>
                  <a:srgbClr val="006C80"/>
                </a:solidFill>
                <a:latin typeface="Myriad Pro" panose="020B0503030403020204"/>
              </a:defRPr>
            </a:lvl1pPr>
          </a:lstStyle>
          <a:p>
            <a:pPr defTabSz="914400"/>
            <a:fld id="{19B51A1E-902D-48AF-9020-955120F399B6}" type="slidenum">
              <a:rPr lang="en-US" smtClean="0"/>
              <a:pPr defTabSz="914400"/>
              <a:t>‹#›</a:t>
            </a:fld>
            <a:endParaRPr lang="en-US" dirty="0"/>
          </a:p>
        </p:txBody>
      </p:sp>
    </p:spTree>
    <p:extLst>
      <p:ext uri="{BB962C8B-B14F-4D97-AF65-F5344CB8AC3E}">
        <p14:creationId xmlns:p14="http://schemas.microsoft.com/office/powerpoint/2010/main" val="3009160721"/>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Lst>
  <p:hf hdr="0" dt="0"/>
  <p:txStyles>
    <p:titleStyle>
      <a:lvl1pPr algn="l" defTabSz="1079922" rtl="0" eaLnBrk="1" latinLnBrk="0" hangingPunct="1">
        <a:lnSpc>
          <a:spcPct val="90000"/>
        </a:lnSpc>
        <a:spcBef>
          <a:spcPct val="0"/>
        </a:spcBef>
        <a:buNone/>
        <a:defRPr sz="5197" b="1" kern="1200">
          <a:solidFill>
            <a:schemeClr val="bg1"/>
          </a:solidFill>
          <a:latin typeface="Arial" charset="0"/>
          <a:ea typeface="Arial" charset="0"/>
          <a:cs typeface="Arial" charset="0"/>
        </a:defRPr>
      </a:lvl1pPr>
    </p:titleStyle>
    <p:bodyStyle>
      <a:lvl1pPr marL="269980" indent="-269980" algn="l" defTabSz="1079922" rtl="0" eaLnBrk="1" latinLnBrk="0" hangingPunct="1">
        <a:lnSpc>
          <a:spcPct val="90000"/>
        </a:lnSpc>
        <a:spcBef>
          <a:spcPts val="1181"/>
        </a:spcBef>
        <a:buFont typeface="Arial" panose="020B0604020202020204" pitchFamily="34" charset="0"/>
        <a:buChar char="•"/>
        <a:defRPr sz="3305" kern="1200">
          <a:solidFill>
            <a:schemeClr val="tx1"/>
          </a:solidFill>
          <a:latin typeface="+mn-lt"/>
          <a:ea typeface="+mn-ea"/>
          <a:cs typeface="+mn-cs"/>
        </a:defRPr>
      </a:lvl1pPr>
      <a:lvl2pPr marL="809941" indent="-269980" algn="l" defTabSz="1079922" rtl="0" eaLnBrk="1" latinLnBrk="0" hangingPunct="1">
        <a:lnSpc>
          <a:spcPct val="90000"/>
        </a:lnSpc>
        <a:spcBef>
          <a:spcPts val="591"/>
        </a:spcBef>
        <a:buFont typeface="Arial" panose="020B0604020202020204" pitchFamily="34" charset="0"/>
        <a:buChar char="•"/>
        <a:defRPr sz="2833" kern="1200">
          <a:solidFill>
            <a:schemeClr val="tx1"/>
          </a:solidFill>
          <a:latin typeface="+mn-lt"/>
          <a:ea typeface="+mn-ea"/>
          <a:cs typeface="+mn-cs"/>
        </a:defRPr>
      </a:lvl2pPr>
      <a:lvl3pPr marL="1349902" indent="-269980" algn="l" defTabSz="1079922" rtl="0" eaLnBrk="1" latinLnBrk="0" hangingPunct="1">
        <a:lnSpc>
          <a:spcPct val="90000"/>
        </a:lnSpc>
        <a:spcBef>
          <a:spcPts val="591"/>
        </a:spcBef>
        <a:buFont typeface="Arial" panose="020B0604020202020204" pitchFamily="34" charset="0"/>
        <a:buChar char="•"/>
        <a:defRPr sz="2361" kern="1200">
          <a:solidFill>
            <a:schemeClr val="tx1"/>
          </a:solidFill>
          <a:latin typeface="+mn-lt"/>
          <a:ea typeface="+mn-ea"/>
          <a:cs typeface="+mn-cs"/>
        </a:defRPr>
      </a:lvl3pPr>
      <a:lvl4pPr marL="1889863"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4pPr>
      <a:lvl5pPr marL="2429825"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5pPr>
      <a:lvl6pPr marL="296978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6pPr>
      <a:lvl7pPr marL="350974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7pPr>
      <a:lvl8pPr marL="4049707"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8pPr>
      <a:lvl9pPr marL="4589668"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9pPr>
    </p:bodyStyle>
    <p:otherStyle>
      <a:defPPr>
        <a:defRPr lang="en-US"/>
      </a:defPPr>
      <a:lvl1pPr marL="0" algn="l" defTabSz="1079922" rtl="0" eaLnBrk="1" latinLnBrk="0" hangingPunct="1">
        <a:defRPr sz="2125" kern="1200">
          <a:solidFill>
            <a:schemeClr val="tx1"/>
          </a:solidFill>
          <a:latin typeface="+mn-lt"/>
          <a:ea typeface="+mn-ea"/>
          <a:cs typeface="+mn-cs"/>
        </a:defRPr>
      </a:lvl1pPr>
      <a:lvl2pPr marL="539961" algn="l" defTabSz="1079922" rtl="0" eaLnBrk="1" latinLnBrk="0" hangingPunct="1">
        <a:defRPr sz="2125" kern="1200">
          <a:solidFill>
            <a:schemeClr val="tx1"/>
          </a:solidFill>
          <a:latin typeface="+mn-lt"/>
          <a:ea typeface="+mn-ea"/>
          <a:cs typeface="+mn-cs"/>
        </a:defRPr>
      </a:lvl2pPr>
      <a:lvl3pPr marL="1079922" algn="l" defTabSz="1079922" rtl="0" eaLnBrk="1" latinLnBrk="0" hangingPunct="1">
        <a:defRPr sz="2125" kern="1200">
          <a:solidFill>
            <a:schemeClr val="tx1"/>
          </a:solidFill>
          <a:latin typeface="+mn-lt"/>
          <a:ea typeface="+mn-ea"/>
          <a:cs typeface="+mn-cs"/>
        </a:defRPr>
      </a:lvl3pPr>
      <a:lvl4pPr marL="1619882" algn="l" defTabSz="1079922" rtl="0" eaLnBrk="1" latinLnBrk="0" hangingPunct="1">
        <a:defRPr sz="2125" kern="1200">
          <a:solidFill>
            <a:schemeClr val="tx1"/>
          </a:solidFill>
          <a:latin typeface="+mn-lt"/>
          <a:ea typeface="+mn-ea"/>
          <a:cs typeface="+mn-cs"/>
        </a:defRPr>
      </a:lvl4pPr>
      <a:lvl5pPr marL="2159843" algn="l" defTabSz="1079922" rtl="0" eaLnBrk="1" latinLnBrk="0" hangingPunct="1">
        <a:defRPr sz="2125" kern="1200">
          <a:solidFill>
            <a:schemeClr val="tx1"/>
          </a:solidFill>
          <a:latin typeface="+mn-lt"/>
          <a:ea typeface="+mn-ea"/>
          <a:cs typeface="+mn-cs"/>
        </a:defRPr>
      </a:lvl5pPr>
      <a:lvl6pPr marL="2699805" algn="l" defTabSz="1079922" rtl="0" eaLnBrk="1" latinLnBrk="0" hangingPunct="1">
        <a:defRPr sz="2125" kern="1200">
          <a:solidFill>
            <a:schemeClr val="tx1"/>
          </a:solidFill>
          <a:latin typeface="+mn-lt"/>
          <a:ea typeface="+mn-ea"/>
          <a:cs typeface="+mn-cs"/>
        </a:defRPr>
      </a:lvl6pPr>
      <a:lvl7pPr marL="3239766" algn="l" defTabSz="1079922" rtl="0" eaLnBrk="1" latinLnBrk="0" hangingPunct="1">
        <a:defRPr sz="2125" kern="1200">
          <a:solidFill>
            <a:schemeClr val="tx1"/>
          </a:solidFill>
          <a:latin typeface="+mn-lt"/>
          <a:ea typeface="+mn-ea"/>
          <a:cs typeface="+mn-cs"/>
        </a:defRPr>
      </a:lvl7pPr>
      <a:lvl8pPr marL="3779724" algn="l" defTabSz="1079922" rtl="0" eaLnBrk="1" latinLnBrk="0" hangingPunct="1">
        <a:defRPr sz="2125" kern="1200">
          <a:solidFill>
            <a:schemeClr val="tx1"/>
          </a:solidFill>
          <a:latin typeface="+mn-lt"/>
          <a:ea typeface="+mn-ea"/>
          <a:cs typeface="+mn-cs"/>
        </a:defRPr>
      </a:lvl8pPr>
      <a:lvl9pPr marL="4319685" algn="l" defTabSz="1079922" rtl="0" eaLnBrk="1" latinLnBrk="0" hangingPunct="1">
        <a:defRPr sz="2125"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16344"/>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Lst>
  <p:txStyles>
    <p:titleStyle>
      <a:lvl1pPr algn="l" defTabSz="1079922" rtl="0" eaLnBrk="1" latinLnBrk="0" hangingPunct="1">
        <a:lnSpc>
          <a:spcPct val="90000"/>
        </a:lnSpc>
        <a:spcBef>
          <a:spcPct val="0"/>
        </a:spcBef>
        <a:buNone/>
        <a:defRPr sz="5197" b="1" kern="1200">
          <a:solidFill>
            <a:schemeClr val="bg1"/>
          </a:solidFill>
          <a:latin typeface="Arial" charset="0"/>
          <a:ea typeface="Arial" charset="0"/>
          <a:cs typeface="Arial" charset="0"/>
        </a:defRPr>
      </a:lvl1pPr>
    </p:titleStyle>
    <p:bodyStyle>
      <a:lvl1pPr marL="269980" indent="-269980" algn="l" defTabSz="1079922" rtl="0" eaLnBrk="1" latinLnBrk="0" hangingPunct="1">
        <a:lnSpc>
          <a:spcPct val="90000"/>
        </a:lnSpc>
        <a:spcBef>
          <a:spcPts val="1181"/>
        </a:spcBef>
        <a:buFont typeface="Arial" panose="020B0604020202020204" pitchFamily="34" charset="0"/>
        <a:buChar char="•"/>
        <a:defRPr sz="3305" kern="1200">
          <a:solidFill>
            <a:schemeClr val="tx1"/>
          </a:solidFill>
          <a:latin typeface="+mn-lt"/>
          <a:ea typeface="+mn-ea"/>
          <a:cs typeface="+mn-cs"/>
        </a:defRPr>
      </a:lvl1pPr>
      <a:lvl2pPr marL="809941" indent="-269980" algn="l" defTabSz="1079922" rtl="0" eaLnBrk="1" latinLnBrk="0" hangingPunct="1">
        <a:lnSpc>
          <a:spcPct val="90000"/>
        </a:lnSpc>
        <a:spcBef>
          <a:spcPts val="591"/>
        </a:spcBef>
        <a:buFont typeface="Arial" panose="020B0604020202020204" pitchFamily="34" charset="0"/>
        <a:buChar char="•"/>
        <a:defRPr sz="2833" kern="1200">
          <a:solidFill>
            <a:schemeClr val="tx1"/>
          </a:solidFill>
          <a:latin typeface="+mn-lt"/>
          <a:ea typeface="+mn-ea"/>
          <a:cs typeface="+mn-cs"/>
        </a:defRPr>
      </a:lvl2pPr>
      <a:lvl3pPr marL="1349902" indent="-269980" algn="l" defTabSz="1079922" rtl="0" eaLnBrk="1" latinLnBrk="0" hangingPunct="1">
        <a:lnSpc>
          <a:spcPct val="90000"/>
        </a:lnSpc>
        <a:spcBef>
          <a:spcPts val="591"/>
        </a:spcBef>
        <a:buFont typeface="Arial" panose="020B0604020202020204" pitchFamily="34" charset="0"/>
        <a:buChar char="•"/>
        <a:defRPr sz="2361" kern="1200">
          <a:solidFill>
            <a:schemeClr val="tx1"/>
          </a:solidFill>
          <a:latin typeface="+mn-lt"/>
          <a:ea typeface="+mn-ea"/>
          <a:cs typeface="+mn-cs"/>
        </a:defRPr>
      </a:lvl3pPr>
      <a:lvl4pPr marL="1889863"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4pPr>
      <a:lvl5pPr marL="2429825"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5pPr>
      <a:lvl6pPr marL="296978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6pPr>
      <a:lvl7pPr marL="350974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7pPr>
      <a:lvl8pPr marL="4049707"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8pPr>
      <a:lvl9pPr marL="4589668"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9pPr>
    </p:bodyStyle>
    <p:otherStyle>
      <a:defPPr>
        <a:defRPr lang="en-US"/>
      </a:defPPr>
      <a:lvl1pPr marL="0" algn="l" defTabSz="1079922" rtl="0" eaLnBrk="1" latinLnBrk="0" hangingPunct="1">
        <a:defRPr sz="2125" kern="1200">
          <a:solidFill>
            <a:schemeClr val="tx1"/>
          </a:solidFill>
          <a:latin typeface="+mn-lt"/>
          <a:ea typeface="+mn-ea"/>
          <a:cs typeface="+mn-cs"/>
        </a:defRPr>
      </a:lvl1pPr>
      <a:lvl2pPr marL="539961" algn="l" defTabSz="1079922" rtl="0" eaLnBrk="1" latinLnBrk="0" hangingPunct="1">
        <a:defRPr sz="2125" kern="1200">
          <a:solidFill>
            <a:schemeClr val="tx1"/>
          </a:solidFill>
          <a:latin typeface="+mn-lt"/>
          <a:ea typeface="+mn-ea"/>
          <a:cs typeface="+mn-cs"/>
        </a:defRPr>
      </a:lvl2pPr>
      <a:lvl3pPr marL="1079922" algn="l" defTabSz="1079922" rtl="0" eaLnBrk="1" latinLnBrk="0" hangingPunct="1">
        <a:defRPr sz="2125" kern="1200">
          <a:solidFill>
            <a:schemeClr val="tx1"/>
          </a:solidFill>
          <a:latin typeface="+mn-lt"/>
          <a:ea typeface="+mn-ea"/>
          <a:cs typeface="+mn-cs"/>
        </a:defRPr>
      </a:lvl3pPr>
      <a:lvl4pPr marL="1619882" algn="l" defTabSz="1079922" rtl="0" eaLnBrk="1" latinLnBrk="0" hangingPunct="1">
        <a:defRPr sz="2125" kern="1200">
          <a:solidFill>
            <a:schemeClr val="tx1"/>
          </a:solidFill>
          <a:latin typeface="+mn-lt"/>
          <a:ea typeface="+mn-ea"/>
          <a:cs typeface="+mn-cs"/>
        </a:defRPr>
      </a:lvl4pPr>
      <a:lvl5pPr marL="2159843" algn="l" defTabSz="1079922" rtl="0" eaLnBrk="1" latinLnBrk="0" hangingPunct="1">
        <a:defRPr sz="2125" kern="1200">
          <a:solidFill>
            <a:schemeClr val="tx1"/>
          </a:solidFill>
          <a:latin typeface="+mn-lt"/>
          <a:ea typeface="+mn-ea"/>
          <a:cs typeface="+mn-cs"/>
        </a:defRPr>
      </a:lvl5pPr>
      <a:lvl6pPr marL="2699805" algn="l" defTabSz="1079922" rtl="0" eaLnBrk="1" latinLnBrk="0" hangingPunct="1">
        <a:defRPr sz="2125" kern="1200">
          <a:solidFill>
            <a:schemeClr val="tx1"/>
          </a:solidFill>
          <a:latin typeface="+mn-lt"/>
          <a:ea typeface="+mn-ea"/>
          <a:cs typeface="+mn-cs"/>
        </a:defRPr>
      </a:lvl6pPr>
      <a:lvl7pPr marL="3239766" algn="l" defTabSz="1079922" rtl="0" eaLnBrk="1" latinLnBrk="0" hangingPunct="1">
        <a:defRPr sz="2125" kern="1200">
          <a:solidFill>
            <a:schemeClr val="tx1"/>
          </a:solidFill>
          <a:latin typeface="+mn-lt"/>
          <a:ea typeface="+mn-ea"/>
          <a:cs typeface="+mn-cs"/>
        </a:defRPr>
      </a:lvl7pPr>
      <a:lvl8pPr marL="3779724" algn="l" defTabSz="1079922" rtl="0" eaLnBrk="1" latinLnBrk="0" hangingPunct="1">
        <a:defRPr sz="2125" kern="1200">
          <a:solidFill>
            <a:schemeClr val="tx1"/>
          </a:solidFill>
          <a:latin typeface="+mn-lt"/>
          <a:ea typeface="+mn-ea"/>
          <a:cs typeface="+mn-cs"/>
        </a:defRPr>
      </a:lvl8pPr>
      <a:lvl9pPr marL="4319685" algn="l" defTabSz="1079922" rtl="0" eaLnBrk="1" latinLnBrk="0" hangingPunct="1">
        <a:defRPr sz="212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E263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3"/>
          <a:stretch>
            <a:fillRect/>
          </a:stretch>
        </p:blipFill>
        <p:spPr>
          <a:xfrm>
            <a:off x="4638930" y="341031"/>
            <a:ext cx="2914141" cy="804743"/>
          </a:xfrm>
          <a:prstGeom prst="rect">
            <a:avLst/>
          </a:prstGeom>
        </p:spPr>
      </p:pic>
      <p:sp>
        <p:nvSpPr>
          <p:cNvPr id="5" name="Rectangle 4"/>
          <p:cNvSpPr/>
          <p:nvPr userDrawn="1"/>
        </p:nvSpPr>
        <p:spPr>
          <a:xfrm>
            <a:off x="2185947" y="2158991"/>
            <a:ext cx="7820106" cy="3416320"/>
          </a:xfrm>
          <a:prstGeom prst="rect">
            <a:avLst/>
          </a:prstGeom>
        </p:spPr>
        <p:txBody>
          <a:bodyPr wrap="square" anchor="ctr">
            <a:spAutoFit/>
          </a:bodyPr>
          <a:lstStyle/>
          <a:p>
            <a:pPr algn="ctr" defTabSz="914354"/>
            <a:r>
              <a:rPr lang="en-US" sz="5400" dirty="0">
                <a:solidFill>
                  <a:schemeClr val="bg1"/>
                </a:solidFill>
                <a:latin typeface="Calibri Light" panose="020F0302020204030204" pitchFamily="34" charset="0"/>
              </a:rPr>
              <a:t>Free </a:t>
            </a:r>
            <a:r>
              <a:rPr lang="en-US" sz="5400">
                <a:solidFill>
                  <a:schemeClr val="bg1"/>
                </a:solidFill>
                <a:latin typeface="Calibri Light" panose="020F0302020204030204" pitchFamily="34" charset="0"/>
              </a:rPr>
              <a:t>creative templates</a:t>
            </a:r>
            <a:r>
              <a:rPr lang="en-US" sz="5400" dirty="0">
                <a:solidFill>
                  <a:schemeClr val="bg1"/>
                </a:solidFill>
                <a:latin typeface="Calibri Light" panose="020F0302020204030204" pitchFamily="34" charset="0"/>
              </a:rPr>
              <a:t>, charts, diagrams and maps for your outstanding presentations</a:t>
            </a:r>
          </a:p>
        </p:txBody>
      </p:sp>
    </p:spTree>
    <p:extLst>
      <p:ext uri="{BB962C8B-B14F-4D97-AF65-F5344CB8AC3E}">
        <p14:creationId xmlns:p14="http://schemas.microsoft.com/office/powerpoint/2010/main" val="3800825972"/>
      </p:ext>
    </p:extLst>
  </p:cSld>
  <p:clrMap bg1="lt1" tx1="dk1" bg2="lt2" tx2="dk2" accent1="accent1" accent2="accent2" accent3="accent3" accent4="accent4" accent5="accent5" accent6="accent6" hlink="hlink" folHlink="folHlink"/>
  <p:sldLayoutIdLst>
    <p:sldLayoutId id="2147483754" r:id="rId1"/>
  </p:sldLayoutIdLst>
  <p:hf hdr="0" ftr="0" dt="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E92820E-F81D-4DFD-8733-1D24A4D6F5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AB584069-DA73-4ED1-8EA9-C3006B8E9D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DC7D7BE-CE32-4BF8-BBEB-E4E9D6548A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Your Date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2E335E2F-C15A-4548-80F5-181D09C672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Your Footer</a:t>
            </a:r>
          </a:p>
        </p:txBody>
      </p:sp>
      <p:sp>
        <p:nvSpPr>
          <p:cNvPr id="6" name="Slide Number Placeholder 5">
            <a:extLst>
              <a:ext uri="{FF2B5EF4-FFF2-40B4-BE49-F238E27FC236}">
                <a16:creationId xmlns:a16="http://schemas.microsoft.com/office/drawing/2014/main" xmlns="" id="{DC2E0BA0-643A-4B18-BC5E-12B02C3A08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F9036A72-EF4D-4486-A23C-054FE2E2A8D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xmlns="" id="{B9D7A131-9B76-4E64-AD97-136DDE626FB1}"/>
              </a:ext>
            </a:extLst>
          </p:cNvPr>
          <p:cNvSpPr/>
          <p:nvPr userDrawn="1"/>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Copyright Showeet.com</a:t>
            </a:r>
          </a:p>
        </p:txBody>
      </p:sp>
    </p:spTree>
    <p:extLst>
      <p:ext uri="{BB962C8B-B14F-4D97-AF65-F5344CB8AC3E}">
        <p14:creationId xmlns:p14="http://schemas.microsoft.com/office/powerpoint/2010/main" val="3362310412"/>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Lst>
  <p:hf hdr="0"/>
  <p:txStyles>
    <p:titleStyle>
      <a:lvl1pPr algn="l" defTabSz="914400" rtl="0" eaLnBrk="1" latinLnBrk="0" hangingPunct="1">
        <a:lnSpc>
          <a:spcPct val="90000"/>
        </a:lnSpc>
        <a:spcBef>
          <a:spcPct val="0"/>
        </a:spcBef>
        <a:buNone/>
        <a:defRPr sz="4400" b="1" kern="1200" cap="all" baseline="0">
          <a:solidFill>
            <a:schemeClr val="tx1">
              <a:lumMod val="75000"/>
              <a:lumOff val="25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3F82574-6242-48B2-AC19-FAB17C43F0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xmlns="" id="{3376E84D-6582-457D-998F-8D2B2733F0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xmlns="" id="{8ECA4C8E-3A60-45AC-A539-DF75A46192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31F7165-99A7-45C5-A0FA-69AFA683D40F}" type="datetimeFigureOut">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27/01/2021</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A7C128B1-04F6-4EB2-9EB7-F31AD4EC66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xmlns="" id="{A1C8B000-47E8-4AF9-83B2-E11329B5F2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D8BF003-C9E0-4E9D-B2EC-31EC5F45C851}" type="slidenum">
              <a:rPr kumimoji="0" lang="en-ID"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D"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07837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887756" y="3078"/>
            <a:ext cx="7694645" cy="617612"/>
          </a:xfrm>
          <a:prstGeom prst="rect">
            <a:avLst/>
          </a:prstGeom>
        </p:spPr>
        <p:txBody>
          <a:bodyPr vert="horz" lIns="91440" tIns="45720" rIns="91440" bIns="45720" rtlCol="0" anchor="ctr">
            <a:normAutofit/>
          </a:bodyPr>
          <a:lstStyle/>
          <a:p>
            <a:r>
              <a:rPr lang="fr-FR" dirty="0" smtClean="0"/>
              <a:t>Modifiez le style du titre</a:t>
            </a:r>
            <a:endParaRPr lang="en-US" dirty="0"/>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15" name="Rectangle 14"/>
          <p:cNvSpPr/>
          <p:nvPr/>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 Copyright Showeet.com</a:t>
            </a:r>
          </a:p>
        </p:txBody>
      </p:sp>
    </p:spTree>
    <p:extLst>
      <p:ext uri="{BB962C8B-B14F-4D97-AF65-F5344CB8AC3E}">
        <p14:creationId xmlns:p14="http://schemas.microsoft.com/office/powerpoint/2010/main" val="2628950100"/>
      </p:ext>
    </p:extLst>
  </p:cSld>
  <p:clrMap bg1="lt1" tx1="dk1" bg2="lt2" tx2="dk2" accent1="accent1" accent2="accent2" accent3="accent3" accent4="accent4" accent5="accent5" accent6="accent6" hlink="hlink" folHlink="folHlink"/>
  <p:sldLayoutIdLst>
    <p:sldLayoutId id="2147483805" r:id="rId1"/>
    <p:sldLayoutId id="2147483806" r:id="rId2"/>
  </p:sldLayoutIdLst>
  <p:timing>
    <p:tnLst>
      <p:par>
        <p:cTn id="1" dur="indefinite" restart="never" nodeType="tmRoot"/>
      </p:par>
    </p:tnLst>
  </p:timing>
  <p:hf hdr="0" ftr="0" dt="0"/>
  <p:txStyles>
    <p:titleStyle>
      <a:lvl1pPr algn="r" defTabSz="914354" rtl="0" eaLnBrk="1" latinLnBrk="0" hangingPunct="1">
        <a:spcBef>
          <a:spcPct val="0"/>
        </a:spcBef>
        <a:buNone/>
        <a:defRPr sz="3200" b="1" kern="1200" cap="small" normalizeH="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882" indent="-342882" algn="l" defTabSz="914354" rtl="0" eaLnBrk="1" latinLnBrk="0" hangingPunct="1">
        <a:spcBef>
          <a:spcPct val="20000"/>
        </a:spcBef>
        <a:buFont typeface="Arial" pitchFamily="34" charset="0"/>
        <a:buChar char="•"/>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13" indent="-285737" algn="l" defTabSz="914354"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2942" indent="-228589" algn="l" defTabSz="914354"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120" indent="-228589" algn="l" defTabSz="914354"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298" indent="-228589" algn="l" defTabSz="914354"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5601"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658368" rtl="0" eaLnBrk="1" fontAlgn="auto" latinLnBrk="0" hangingPunct="1">
              <a:lnSpc>
                <a:spcPct val="100000"/>
              </a:lnSpc>
              <a:spcBef>
                <a:spcPts val="0"/>
              </a:spcBef>
              <a:spcAft>
                <a:spcPts val="0"/>
              </a:spcAft>
              <a:buClrTx/>
              <a:buSzTx/>
              <a:buFontTx/>
              <a:buNone/>
              <a:tabLst/>
              <a:defRPr/>
            </a:pPr>
            <a:fld id="{CE2107EE-EF99-4305-A255-AF5B7A9A73AE}" type="datetimeFigureOut">
              <a:rPr kumimoji="0" lang="id-ID"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658368" rtl="0" eaLnBrk="1" fontAlgn="auto" latinLnBrk="0" hangingPunct="1">
                <a:lnSpc>
                  <a:spcPct val="100000"/>
                </a:lnSpc>
                <a:spcBef>
                  <a:spcPts val="0"/>
                </a:spcBef>
                <a:spcAft>
                  <a:spcPts val="0"/>
                </a:spcAft>
                <a:buClrTx/>
                <a:buSzTx/>
                <a:buFontTx/>
                <a:buNone/>
                <a:tabLst/>
                <a:defRPr/>
              </a:pPr>
              <a:t>27/01/2021</a:t>
            </a:fld>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2"/>
            <a:ext cx="4114801"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658368" rtl="0" eaLnBrk="1" fontAlgn="auto" latinLnBrk="0" hangingPunct="1">
              <a:lnSpc>
                <a:spcPct val="100000"/>
              </a:lnSpc>
              <a:spcBef>
                <a:spcPts val="0"/>
              </a:spcBef>
              <a:spcAft>
                <a:spcPts val="0"/>
              </a:spcAft>
              <a:buClrTx/>
              <a:buSzTx/>
              <a:buFontTx/>
              <a:buNone/>
              <a:tabLst/>
              <a:defRPr/>
            </a:pPr>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658368" rtl="0" eaLnBrk="1" fontAlgn="auto" latinLnBrk="0" hangingPunct="1">
              <a:lnSpc>
                <a:spcPct val="100000"/>
              </a:lnSpc>
              <a:spcBef>
                <a:spcPts val="0"/>
              </a:spcBef>
              <a:spcAft>
                <a:spcPts val="0"/>
              </a:spcAft>
              <a:buClrTx/>
              <a:buSzTx/>
              <a:buFontTx/>
              <a:buNone/>
              <a:tabLst/>
              <a:defRPr/>
            </a:pPr>
            <a:fld id="{3BADFC14-1453-491C-82A3-A21A669DC7D7}" type="slidenum">
              <a:rPr kumimoji="0" lang="id-ID"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658368" rtl="0" eaLnBrk="1" fontAlgn="auto" latinLnBrk="0" hangingPunct="1">
                <a:lnSpc>
                  <a:spcPct val="100000"/>
                </a:lnSpc>
                <a:spcBef>
                  <a:spcPts val="0"/>
                </a:spcBef>
                <a:spcAft>
                  <a:spcPts val="0"/>
                </a:spcAft>
                <a:buClrTx/>
                <a:buSzTx/>
                <a:buFontTx/>
                <a:buNone/>
                <a:tabLst/>
                <a:defRPr/>
              </a:pPr>
              <a:t>‹#›</a:t>
            </a:fld>
            <a:endParaRPr kumimoji="0" lang="id-ID"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398420"/>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l" defTabSz="685822"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6" indent="-171456" algn="l" defTabSz="685822"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67" indent="-171456" algn="l" defTabSz="685822"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77" indent="-171456" algn="l" defTabSz="685822"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88" indent="-171456" algn="l" defTabSz="68582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100" indent="-171456" algn="l" defTabSz="68582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010" indent="-171456" algn="l" defTabSz="68582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21" indent="-171456" algn="l" defTabSz="68582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32" indent="-171456" algn="l" defTabSz="68582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44" indent="-171456" algn="l" defTabSz="68582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22" rtl="0" eaLnBrk="1" latinLnBrk="0" hangingPunct="1">
        <a:defRPr sz="1350" kern="1200">
          <a:solidFill>
            <a:schemeClr val="tx1"/>
          </a:solidFill>
          <a:latin typeface="+mn-lt"/>
          <a:ea typeface="+mn-ea"/>
          <a:cs typeface="+mn-cs"/>
        </a:defRPr>
      </a:lvl1pPr>
      <a:lvl2pPr marL="342911" algn="l" defTabSz="685822" rtl="0" eaLnBrk="1" latinLnBrk="0" hangingPunct="1">
        <a:defRPr sz="1350" kern="1200">
          <a:solidFill>
            <a:schemeClr val="tx1"/>
          </a:solidFill>
          <a:latin typeface="+mn-lt"/>
          <a:ea typeface="+mn-ea"/>
          <a:cs typeface="+mn-cs"/>
        </a:defRPr>
      </a:lvl2pPr>
      <a:lvl3pPr marL="685822" algn="l" defTabSz="685822" rtl="0" eaLnBrk="1" latinLnBrk="0" hangingPunct="1">
        <a:defRPr sz="1350" kern="1200">
          <a:solidFill>
            <a:schemeClr val="tx1"/>
          </a:solidFill>
          <a:latin typeface="+mn-lt"/>
          <a:ea typeface="+mn-ea"/>
          <a:cs typeface="+mn-cs"/>
        </a:defRPr>
      </a:lvl3pPr>
      <a:lvl4pPr marL="1028733" algn="l" defTabSz="685822" rtl="0" eaLnBrk="1" latinLnBrk="0" hangingPunct="1">
        <a:defRPr sz="1350" kern="1200">
          <a:solidFill>
            <a:schemeClr val="tx1"/>
          </a:solidFill>
          <a:latin typeface="+mn-lt"/>
          <a:ea typeface="+mn-ea"/>
          <a:cs typeface="+mn-cs"/>
        </a:defRPr>
      </a:lvl4pPr>
      <a:lvl5pPr marL="1371644" algn="l" defTabSz="685822" rtl="0" eaLnBrk="1" latinLnBrk="0" hangingPunct="1">
        <a:defRPr sz="1350" kern="1200">
          <a:solidFill>
            <a:schemeClr val="tx1"/>
          </a:solidFill>
          <a:latin typeface="+mn-lt"/>
          <a:ea typeface="+mn-ea"/>
          <a:cs typeface="+mn-cs"/>
        </a:defRPr>
      </a:lvl5pPr>
      <a:lvl6pPr marL="1714555" algn="l" defTabSz="685822" rtl="0" eaLnBrk="1" latinLnBrk="0" hangingPunct="1">
        <a:defRPr sz="1350" kern="1200">
          <a:solidFill>
            <a:schemeClr val="tx1"/>
          </a:solidFill>
          <a:latin typeface="+mn-lt"/>
          <a:ea typeface="+mn-ea"/>
          <a:cs typeface="+mn-cs"/>
        </a:defRPr>
      </a:lvl6pPr>
      <a:lvl7pPr marL="2057466" algn="l" defTabSz="685822" rtl="0" eaLnBrk="1" latinLnBrk="0" hangingPunct="1">
        <a:defRPr sz="1350" kern="1200">
          <a:solidFill>
            <a:schemeClr val="tx1"/>
          </a:solidFill>
          <a:latin typeface="+mn-lt"/>
          <a:ea typeface="+mn-ea"/>
          <a:cs typeface="+mn-cs"/>
        </a:defRPr>
      </a:lvl7pPr>
      <a:lvl8pPr marL="2400377" algn="l" defTabSz="685822" rtl="0" eaLnBrk="1" latinLnBrk="0" hangingPunct="1">
        <a:defRPr sz="1350" kern="1200">
          <a:solidFill>
            <a:schemeClr val="tx1"/>
          </a:solidFill>
          <a:latin typeface="+mn-lt"/>
          <a:ea typeface="+mn-ea"/>
          <a:cs typeface="+mn-cs"/>
        </a:defRPr>
      </a:lvl8pPr>
      <a:lvl9pPr marL="2743288" algn="l" defTabSz="685822"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20F814B9-D006-4AD8-9D36-DA964BFAC498}"/>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r">
              <a:defRPr sz="1200" i="1">
                <a:solidFill>
                  <a:srgbClr val="006C80"/>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6C80"/>
                </a:solidFill>
                <a:effectLst/>
                <a:uLnTx/>
                <a:uFillTx/>
                <a:latin typeface="Calibri"/>
                <a:ea typeface="+mn-ea"/>
                <a:cs typeface="+mn-cs"/>
              </a:rPr>
              <a:t>Change your text at "Header &amp; Footer" menu</a:t>
            </a:r>
            <a:endParaRPr kumimoji="0" lang="en-US" sz="1200" b="0" i="1" u="none" strike="noStrike" kern="1200" cap="none" spc="0" normalizeH="0" baseline="0" noProof="0" dirty="0">
              <a:ln>
                <a:noFill/>
              </a:ln>
              <a:solidFill>
                <a:srgbClr val="006C80"/>
              </a:solidFill>
              <a:effectLst/>
              <a:uLnTx/>
              <a:uFillTx/>
              <a:latin typeface="Calibri"/>
              <a:ea typeface="+mn-ea"/>
              <a:cs typeface="+mn-cs"/>
            </a:endParaRPr>
          </a:p>
        </p:txBody>
      </p:sp>
      <p:sp>
        <p:nvSpPr>
          <p:cNvPr id="3" name="Slide Number Placeholder 5">
            <a:extLst>
              <a:ext uri="{FF2B5EF4-FFF2-40B4-BE49-F238E27FC236}">
                <a16:creationId xmlns:a16="http://schemas.microsoft.com/office/drawing/2014/main" xmlns="" id="{05C86B1D-E300-4FE4-96F7-7C310F8156EF}"/>
              </a:ext>
            </a:extLst>
          </p:cNvPr>
          <p:cNvSpPr>
            <a:spLocks noGrp="1"/>
          </p:cNvSpPr>
          <p:nvPr>
            <p:ph type="sldNum" sz="quarter" idx="4"/>
          </p:nvPr>
        </p:nvSpPr>
        <p:spPr>
          <a:xfrm>
            <a:off x="11751291" y="6477789"/>
            <a:ext cx="432000" cy="411080"/>
          </a:xfrm>
          <a:prstGeom prst="rect">
            <a:avLst/>
          </a:prstGeom>
          <a:noFill/>
          <a:ln>
            <a:noFill/>
          </a:ln>
        </p:spPr>
        <p:txBody>
          <a:bodyPr vert="horz" lIns="0" tIns="0" rIns="0" bIns="0" rtlCol="0" anchor="ctr"/>
          <a:lstStyle>
            <a:lvl1pPr algn="ctr">
              <a:defRPr sz="1600">
                <a:solidFill>
                  <a:srgbClr val="006C80"/>
                </a:solidFill>
                <a:latin typeface="Myriad Pro" panose="020B050303040302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0" i="0" u="none" strike="noStrike" kern="1200" cap="none" spc="0" normalizeH="0" baseline="0" noProof="0" smtClean="0">
                <a:ln>
                  <a:noFill/>
                </a:ln>
                <a:solidFill>
                  <a:srgbClr val="006C80"/>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srgbClr val="006C80"/>
              </a:solidFill>
              <a:effectLst/>
              <a:uLnTx/>
              <a:uFillTx/>
              <a:latin typeface="Myriad Pro" panose="020B0503030403020204"/>
              <a:ea typeface="+mn-ea"/>
              <a:cs typeface="+mn-cs"/>
            </a:endParaRPr>
          </a:p>
        </p:txBody>
      </p:sp>
    </p:spTree>
    <p:extLst>
      <p:ext uri="{BB962C8B-B14F-4D97-AF65-F5344CB8AC3E}">
        <p14:creationId xmlns:p14="http://schemas.microsoft.com/office/powerpoint/2010/main" val="423039572"/>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Lst>
  <p:hf hdr="0" dt="0"/>
  <p:txStyles>
    <p:titleStyle>
      <a:lvl1pPr algn="l" defTabSz="1079922" rtl="0" eaLnBrk="1" latinLnBrk="0" hangingPunct="1">
        <a:lnSpc>
          <a:spcPct val="90000"/>
        </a:lnSpc>
        <a:spcBef>
          <a:spcPct val="0"/>
        </a:spcBef>
        <a:buNone/>
        <a:defRPr sz="5197" b="1" kern="1200">
          <a:solidFill>
            <a:schemeClr val="bg1"/>
          </a:solidFill>
          <a:latin typeface="Arial" charset="0"/>
          <a:ea typeface="Arial" charset="0"/>
          <a:cs typeface="Arial" charset="0"/>
        </a:defRPr>
      </a:lvl1pPr>
    </p:titleStyle>
    <p:bodyStyle>
      <a:lvl1pPr marL="269980" indent="-269980" algn="l" defTabSz="1079922" rtl="0" eaLnBrk="1" latinLnBrk="0" hangingPunct="1">
        <a:lnSpc>
          <a:spcPct val="90000"/>
        </a:lnSpc>
        <a:spcBef>
          <a:spcPts val="1181"/>
        </a:spcBef>
        <a:buFont typeface="Arial" panose="020B0604020202020204" pitchFamily="34" charset="0"/>
        <a:buChar char="•"/>
        <a:defRPr sz="3305" kern="1200">
          <a:solidFill>
            <a:schemeClr val="tx1"/>
          </a:solidFill>
          <a:latin typeface="+mn-lt"/>
          <a:ea typeface="+mn-ea"/>
          <a:cs typeface="+mn-cs"/>
        </a:defRPr>
      </a:lvl1pPr>
      <a:lvl2pPr marL="809941" indent="-269980" algn="l" defTabSz="1079922" rtl="0" eaLnBrk="1" latinLnBrk="0" hangingPunct="1">
        <a:lnSpc>
          <a:spcPct val="90000"/>
        </a:lnSpc>
        <a:spcBef>
          <a:spcPts val="591"/>
        </a:spcBef>
        <a:buFont typeface="Arial" panose="020B0604020202020204" pitchFamily="34" charset="0"/>
        <a:buChar char="•"/>
        <a:defRPr sz="2833" kern="1200">
          <a:solidFill>
            <a:schemeClr val="tx1"/>
          </a:solidFill>
          <a:latin typeface="+mn-lt"/>
          <a:ea typeface="+mn-ea"/>
          <a:cs typeface="+mn-cs"/>
        </a:defRPr>
      </a:lvl2pPr>
      <a:lvl3pPr marL="1349902" indent="-269980" algn="l" defTabSz="1079922" rtl="0" eaLnBrk="1" latinLnBrk="0" hangingPunct="1">
        <a:lnSpc>
          <a:spcPct val="90000"/>
        </a:lnSpc>
        <a:spcBef>
          <a:spcPts val="591"/>
        </a:spcBef>
        <a:buFont typeface="Arial" panose="020B0604020202020204" pitchFamily="34" charset="0"/>
        <a:buChar char="•"/>
        <a:defRPr sz="2361" kern="1200">
          <a:solidFill>
            <a:schemeClr val="tx1"/>
          </a:solidFill>
          <a:latin typeface="+mn-lt"/>
          <a:ea typeface="+mn-ea"/>
          <a:cs typeface="+mn-cs"/>
        </a:defRPr>
      </a:lvl3pPr>
      <a:lvl4pPr marL="1889863"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4pPr>
      <a:lvl5pPr marL="2429825"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5pPr>
      <a:lvl6pPr marL="296978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6pPr>
      <a:lvl7pPr marL="350974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7pPr>
      <a:lvl8pPr marL="4049707"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8pPr>
      <a:lvl9pPr marL="4589668"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9pPr>
    </p:bodyStyle>
    <p:otherStyle>
      <a:defPPr>
        <a:defRPr lang="en-US"/>
      </a:defPPr>
      <a:lvl1pPr marL="0" algn="l" defTabSz="1079922" rtl="0" eaLnBrk="1" latinLnBrk="0" hangingPunct="1">
        <a:defRPr sz="2125" kern="1200">
          <a:solidFill>
            <a:schemeClr val="tx1"/>
          </a:solidFill>
          <a:latin typeface="+mn-lt"/>
          <a:ea typeface="+mn-ea"/>
          <a:cs typeface="+mn-cs"/>
        </a:defRPr>
      </a:lvl1pPr>
      <a:lvl2pPr marL="539961" algn="l" defTabSz="1079922" rtl="0" eaLnBrk="1" latinLnBrk="0" hangingPunct="1">
        <a:defRPr sz="2125" kern="1200">
          <a:solidFill>
            <a:schemeClr val="tx1"/>
          </a:solidFill>
          <a:latin typeface="+mn-lt"/>
          <a:ea typeface="+mn-ea"/>
          <a:cs typeface="+mn-cs"/>
        </a:defRPr>
      </a:lvl2pPr>
      <a:lvl3pPr marL="1079922" algn="l" defTabSz="1079922" rtl="0" eaLnBrk="1" latinLnBrk="0" hangingPunct="1">
        <a:defRPr sz="2125" kern="1200">
          <a:solidFill>
            <a:schemeClr val="tx1"/>
          </a:solidFill>
          <a:latin typeface="+mn-lt"/>
          <a:ea typeface="+mn-ea"/>
          <a:cs typeface="+mn-cs"/>
        </a:defRPr>
      </a:lvl3pPr>
      <a:lvl4pPr marL="1619882" algn="l" defTabSz="1079922" rtl="0" eaLnBrk="1" latinLnBrk="0" hangingPunct="1">
        <a:defRPr sz="2125" kern="1200">
          <a:solidFill>
            <a:schemeClr val="tx1"/>
          </a:solidFill>
          <a:latin typeface="+mn-lt"/>
          <a:ea typeface="+mn-ea"/>
          <a:cs typeface="+mn-cs"/>
        </a:defRPr>
      </a:lvl4pPr>
      <a:lvl5pPr marL="2159843" algn="l" defTabSz="1079922" rtl="0" eaLnBrk="1" latinLnBrk="0" hangingPunct="1">
        <a:defRPr sz="2125" kern="1200">
          <a:solidFill>
            <a:schemeClr val="tx1"/>
          </a:solidFill>
          <a:latin typeface="+mn-lt"/>
          <a:ea typeface="+mn-ea"/>
          <a:cs typeface="+mn-cs"/>
        </a:defRPr>
      </a:lvl5pPr>
      <a:lvl6pPr marL="2699805" algn="l" defTabSz="1079922" rtl="0" eaLnBrk="1" latinLnBrk="0" hangingPunct="1">
        <a:defRPr sz="2125" kern="1200">
          <a:solidFill>
            <a:schemeClr val="tx1"/>
          </a:solidFill>
          <a:latin typeface="+mn-lt"/>
          <a:ea typeface="+mn-ea"/>
          <a:cs typeface="+mn-cs"/>
        </a:defRPr>
      </a:lvl6pPr>
      <a:lvl7pPr marL="3239766" algn="l" defTabSz="1079922" rtl="0" eaLnBrk="1" latinLnBrk="0" hangingPunct="1">
        <a:defRPr sz="2125" kern="1200">
          <a:solidFill>
            <a:schemeClr val="tx1"/>
          </a:solidFill>
          <a:latin typeface="+mn-lt"/>
          <a:ea typeface="+mn-ea"/>
          <a:cs typeface="+mn-cs"/>
        </a:defRPr>
      </a:lvl7pPr>
      <a:lvl8pPr marL="3779724" algn="l" defTabSz="1079922" rtl="0" eaLnBrk="1" latinLnBrk="0" hangingPunct="1">
        <a:defRPr sz="2125" kern="1200">
          <a:solidFill>
            <a:schemeClr val="tx1"/>
          </a:solidFill>
          <a:latin typeface="+mn-lt"/>
          <a:ea typeface="+mn-ea"/>
          <a:cs typeface="+mn-cs"/>
        </a:defRPr>
      </a:lvl8pPr>
      <a:lvl9pPr marL="4319685" algn="l" defTabSz="1079922" rtl="0" eaLnBrk="1" latinLnBrk="0" hangingPunct="1">
        <a:defRPr sz="212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20F814B9-D006-4AD8-9D36-DA964BFAC498}"/>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r">
              <a:defRPr sz="1200" i="1">
                <a:solidFill>
                  <a:srgbClr val="006C80"/>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6C80"/>
                </a:solidFill>
                <a:effectLst/>
                <a:uLnTx/>
                <a:uFillTx/>
                <a:latin typeface="Calibri"/>
                <a:ea typeface="+mn-ea"/>
                <a:cs typeface="+mn-cs"/>
              </a:rPr>
              <a:t>Change your text at "Header &amp; Footer" menu</a:t>
            </a:r>
            <a:endParaRPr kumimoji="0" lang="en-US" sz="1200" b="0" i="1" u="none" strike="noStrike" kern="1200" cap="none" spc="0" normalizeH="0" baseline="0" noProof="0" dirty="0">
              <a:ln>
                <a:noFill/>
              </a:ln>
              <a:solidFill>
                <a:srgbClr val="006C80"/>
              </a:solidFill>
              <a:effectLst/>
              <a:uLnTx/>
              <a:uFillTx/>
              <a:latin typeface="Calibri"/>
              <a:ea typeface="+mn-ea"/>
              <a:cs typeface="+mn-cs"/>
            </a:endParaRPr>
          </a:p>
        </p:txBody>
      </p:sp>
      <p:sp>
        <p:nvSpPr>
          <p:cNvPr id="3" name="Slide Number Placeholder 5">
            <a:extLst>
              <a:ext uri="{FF2B5EF4-FFF2-40B4-BE49-F238E27FC236}">
                <a16:creationId xmlns:a16="http://schemas.microsoft.com/office/drawing/2014/main" xmlns="" id="{05C86B1D-E300-4FE4-96F7-7C310F8156EF}"/>
              </a:ext>
            </a:extLst>
          </p:cNvPr>
          <p:cNvSpPr>
            <a:spLocks noGrp="1"/>
          </p:cNvSpPr>
          <p:nvPr>
            <p:ph type="sldNum" sz="quarter" idx="4"/>
          </p:nvPr>
        </p:nvSpPr>
        <p:spPr>
          <a:xfrm>
            <a:off x="11751291" y="6477789"/>
            <a:ext cx="432000" cy="411080"/>
          </a:xfrm>
          <a:prstGeom prst="rect">
            <a:avLst/>
          </a:prstGeom>
          <a:noFill/>
          <a:ln>
            <a:noFill/>
          </a:ln>
        </p:spPr>
        <p:txBody>
          <a:bodyPr vert="horz" lIns="0" tIns="0" rIns="0" bIns="0" rtlCol="0" anchor="ctr"/>
          <a:lstStyle>
            <a:lvl1pPr algn="ctr">
              <a:defRPr sz="1600">
                <a:solidFill>
                  <a:srgbClr val="006C80"/>
                </a:solidFill>
                <a:latin typeface="Myriad Pro" panose="020B050303040302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0" i="0" u="none" strike="noStrike" kern="1200" cap="none" spc="0" normalizeH="0" baseline="0" noProof="0" smtClean="0">
                <a:ln>
                  <a:noFill/>
                </a:ln>
                <a:solidFill>
                  <a:srgbClr val="006C80"/>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srgbClr val="006C80"/>
              </a:solidFill>
              <a:effectLst/>
              <a:uLnTx/>
              <a:uFillTx/>
              <a:latin typeface="Myriad Pro" panose="020B0503030403020204"/>
              <a:ea typeface="+mn-ea"/>
              <a:cs typeface="+mn-cs"/>
            </a:endParaRPr>
          </a:p>
        </p:txBody>
      </p:sp>
    </p:spTree>
    <p:extLst>
      <p:ext uri="{BB962C8B-B14F-4D97-AF65-F5344CB8AC3E}">
        <p14:creationId xmlns:p14="http://schemas.microsoft.com/office/powerpoint/2010/main" val="2691971792"/>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Lst>
  <p:hf hdr="0" dt="0"/>
  <p:txStyles>
    <p:titleStyle>
      <a:lvl1pPr algn="l" defTabSz="1079922" rtl="0" eaLnBrk="1" latinLnBrk="0" hangingPunct="1">
        <a:lnSpc>
          <a:spcPct val="90000"/>
        </a:lnSpc>
        <a:spcBef>
          <a:spcPct val="0"/>
        </a:spcBef>
        <a:buNone/>
        <a:defRPr sz="5197" b="1" kern="1200">
          <a:solidFill>
            <a:schemeClr val="bg1"/>
          </a:solidFill>
          <a:latin typeface="Arial" charset="0"/>
          <a:ea typeface="Arial" charset="0"/>
          <a:cs typeface="Arial" charset="0"/>
        </a:defRPr>
      </a:lvl1pPr>
    </p:titleStyle>
    <p:bodyStyle>
      <a:lvl1pPr marL="269980" indent="-269980" algn="l" defTabSz="1079922" rtl="0" eaLnBrk="1" latinLnBrk="0" hangingPunct="1">
        <a:lnSpc>
          <a:spcPct val="90000"/>
        </a:lnSpc>
        <a:spcBef>
          <a:spcPts val="1181"/>
        </a:spcBef>
        <a:buFont typeface="Arial" panose="020B0604020202020204" pitchFamily="34" charset="0"/>
        <a:buChar char="•"/>
        <a:defRPr sz="3305" kern="1200">
          <a:solidFill>
            <a:schemeClr val="tx1"/>
          </a:solidFill>
          <a:latin typeface="+mn-lt"/>
          <a:ea typeface="+mn-ea"/>
          <a:cs typeface="+mn-cs"/>
        </a:defRPr>
      </a:lvl1pPr>
      <a:lvl2pPr marL="809941" indent="-269980" algn="l" defTabSz="1079922" rtl="0" eaLnBrk="1" latinLnBrk="0" hangingPunct="1">
        <a:lnSpc>
          <a:spcPct val="90000"/>
        </a:lnSpc>
        <a:spcBef>
          <a:spcPts val="591"/>
        </a:spcBef>
        <a:buFont typeface="Arial" panose="020B0604020202020204" pitchFamily="34" charset="0"/>
        <a:buChar char="•"/>
        <a:defRPr sz="2833" kern="1200">
          <a:solidFill>
            <a:schemeClr val="tx1"/>
          </a:solidFill>
          <a:latin typeface="+mn-lt"/>
          <a:ea typeface="+mn-ea"/>
          <a:cs typeface="+mn-cs"/>
        </a:defRPr>
      </a:lvl2pPr>
      <a:lvl3pPr marL="1349902" indent="-269980" algn="l" defTabSz="1079922" rtl="0" eaLnBrk="1" latinLnBrk="0" hangingPunct="1">
        <a:lnSpc>
          <a:spcPct val="90000"/>
        </a:lnSpc>
        <a:spcBef>
          <a:spcPts val="591"/>
        </a:spcBef>
        <a:buFont typeface="Arial" panose="020B0604020202020204" pitchFamily="34" charset="0"/>
        <a:buChar char="•"/>
        <a:defRPr sz="2361" kern="1200">
          <a:solidFill>
            <a:schemeClr val="tx1"/>
          </a:solidFill>
          <a:latin typeface="+mn-lt"/>
          <a:ea typeface="+mn-ea"/>
          <a:cs typeface="+mn-cs"/>
        </a:defRPr>
      </a:lvl3pPr>
      <a:lvl4pPr marL="1889863"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4pPr>
      <a:lvl5pPr marL="2429825"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5pPr>
      <a:lvl6pPr marL="296978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6pPr>
      <a:lvl7pPr marL="350974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7pPr>
      <a:lvl8pPr marL="4049707"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8pPr>
      <a:lvl9pPr marL="4589668"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9pPr>
    </p:bodyStyle>
    <p:otherStyle>
      <a:defPPr>
        <a:defRPr lang="en-US"/>
      </a:defPPr>
      <a:lvl1pPr marL="0" algn="l" defTabSz="1079922" rtl="0" eaLnBrk="1" latinLnBrk="0" hangingPunct="1">
        <a:defRPr sz="2125" kern="1200">
          <a:solidFill>
            <a:schemeClr val="tx1"/>
          </a:solidFill>
          <a:latin typeface="+mn-lt"/>
          <a:ea typeface="+mn-ea"/>
          <a:cs typeface="+mn-cs"/>
        </a:defRPr>
      </a:lvl1pPr>
      <a:lvl2pPr marL="539961" algn="l" defTabSz="1079922" rtl="0" eaLnBrk="1" latinLnBrk="0" hangingPunct="1">
        <a:defRPr sz="2125" kern="1200">
          <a:solidFill>
            <a:schemeClr val="tx1"/>
          </a:solidFill>
          <a:latin typeface="+mn-lt"/>
          <a:ea typeface="+mn-ea"/>
          <a:cs typeface="+mn-cs"/>
        </a:defRPr>
      </a:lvl2pPr>
      <a:lvl3pPr marL="1079922" algn="l" defTabSz="1079922" rtl="0" eaLnBrk="1" latinLnBrk="0" hangingPunct="1">
        <a:defRPr sz="2125" kern="1200">
          <a:solidFill>
            <a:schemeClr val="tx1"/>
          </a:solidFill>
          <a:latin typeface="+mn-lt"/>
          <a:ea typeface="+mn-ea"/>
          <a:cs typeface="+mn-cs"/>
        </a:defRPr>
      </a:lvl3pPr>
      <a:lvl4pPr marL="1619882" algn="l" defTabSz="1079922" rtl="0" eaLnBrk="1" latinLnBrk="0" hangingPunct="1">
        <a:defRPr sz="2125" kern="1200">
          <a:solidFill>
            <a:schemeClr val="tx1"/>
          </a:solidFill>
          <a:latin typeface="+mn-lt"/>
          <a:ea typeface="+mn-ea"/>
          <a:cs typeface="+mn-cs"/>
        </a:defRPr>
      </a:lvl4pPr>
      <a:lvl5pPr marL="2159843" algn="l" defTabSz="1079922" rtl="0" eaLnBrk="1" latinLnBrk="0" hangingPunct="1">
        <a:defRPr sz="2125" kern="1200">
          <a:solidFill>
            <a:schemeClr val="tx1"/>
          </a:solidFill>
          <a:latin typeface="+mn-lt"/>
          <a:ea typeface="+mn-ea"/>
          <a:cs typeface="+mn-cs"/>
        </a:defRPr>
      </a:lvl5pPr>
      <a:lvl6pPr marL="2699805" algn="l" defTabSz="1079922" rtl="0" eaLnBrk="1" latinLnBrk="0" hangingPunct="1">
        <a:defRPr sz="2125" kern="1200">
          <a:solidFill>
            <a:schemeClr val="tx1"/>
          </a:solidFill>
          <a:latin typeface="+mn-lt"/>
          <a:ea typeface="+mn-ea"/>
          <a:cs typeface="+mn-cs"/>
        </a:defRPr>
      </a:lvl6pPr>
      <a:lvl7pPr marL="3239766" algn="l" defTabSz="1079922" rtl="0" eaLnBrk="1" latinLnBrk="0" hangingPunct="1">
        <a:defRPr sz="2125" kern="1200">
          <a:solidFill>
            <a:schemeClr val="tx1"/>
          </a:solidFill>
          <a:latin typeface="+mn-lt"/>
          <a:ea typeface="+mn-ea"/>
          <a:cs typeface="+mn-cs"/>
        </a:defRPr>
      </a:lvl7pPr>
      <a:lvl8pPr marL="3779724" algn="l" defTabSz="1079922" rtl="0" eaLnBrk="1" latinLnBrk="0" hangingPunct="1">
        <a:defRPr sz="2125" kern="1200">
          <a:solidFill>
            <a:schemeClr val="tx1"/>
          </a:solidFill>
          <a:latin typeface="+mn-lt"/>
          <a:ea typeface="+mn-ea"/>
          <a:cs typeface="+mn-cs"/>
        </a:defRPr>
      </a:lvl8pPr>
      <a:lvl9pPr marL="4319685" algn="l" defTabSz="1079922" rtl="0" eaLnBrk="1" latinLnBrk="0" hangingPunct="1">
        <a:defRPr sz="212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20F814B9-D006-4AD8-9D36-DA964BFAC498}"/>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r">
              <a:defRPr sz="1200" i="1">
                <a:solidFill>
                  <a:srgbClr val="006C80"/>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6C80"/>
                </a:solidFill>
                <a:effectLst/>
                <a:uLnTx/>
                <a:uFillTx/>
                <a:latin typeface="Calibri"/>
                <a:ea typeface="+mn-ea"/>
                <a:cs typeface="+mn-cs"/>
              </a:rPr>
              <a:t>Change your text at "Header &amp; Footer" menu</a:t>
            </a:r>
            <a:endParaRPr kumimoji="0" lang="en-US" sz="1200" b="0" i="1" u="none" strike="noStrike" kern="1200" cap="none" spc="0" normalizeH="0" baseline="0" noProof="0" dirty="0">
              <a:ln>
                <a:noFill/>
              </a:ln>
              <a:solidFill>
                <a:srgbClr val="006C80"/>
              </a:solidFill>
              <a:effectLst/>
              <a:uLnTx/>
              <a:uFillTx/>
              <a:latin typeface="Calibri"/>
              <a:ea typeface="+mn-ea"/>
              <a:cs typeface="+mn-cs"/>
            </a:endParaRPr>
          </a:p>
        </p:txBody>
      </p:sp>
      <p:sp>
        <p:nvSpPr>
          <p:cNvPr id="3" name="Slide Number Placeholder 5">
            <a:extLst>
              <a:ext uri="{FF2B5EF4-FFF2-40B4-BE49-F238E27FC236}">
                <a16:creationId xmlns:a16="http://schemas.microsoft.com/office/drawing/2014/main" xmlns="" id="{05C86B1D-E300-4FE4-96F7-7C310F8156EF}"/>
              </a:ext>
            </a:extLst>
          </p:cNvPr>
          <p:cNvSpPr>
            <a:spLocks noGrp="1"/>
          </p:cNvSpPr>
          <p:nvPr>
            <p:ph type="sldNum" sz="quarter" idx="4"/>
          </p:nvPr>
        </p:nvSpPr>
        <p:spPr>
          <a:xfrm>
            <a:off x="11751291" y="6477789"/>
            <a:ext cx="432000" cy="411080"/>
          </a:xfrm>
          <a:prstGeom prst="rect">
            <a:avLst/>
          </a:prstGeom>
          <a:noFill/>
          <a:ln>
            <a:noFill/>
          </a:ln>
        </p:spPr>
        <p:txBody>
          <a:bodyPr vert="horz" lIns="0" tIns="0" rIns="0" bIns="0" rtlCol="0" anchor="ctr"/>
          <a:lstStyle>
            <a:lvl1pPr algn="ctr">
              <a:defRPr sz="1600">
                <a:solidFill>
                  <a:srgbClr val="006C80"/>
                </a:solidFill>
                <a:latin typeface="Myriad Pro" panose="020B050303040302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0" i="0" u="none" strike="noStrike" kern="1200" cap="none" spc="0" normalizeH="0" baseline="0" noProof="0" smtClean="0">
                <a:ln>
                  <a:noFill/>
                </a:ln>
                <a:solidFill>
                  <a:srgbClr val="006C80"/>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srgbClr val="006C80"/>
              </a:solidFill>
              <a:effectLst/>
              <a:uLnTx/>
              <a:uFillTx/>
              <a:latin typeface="Myriad Pro" panose="020B0503030403020204"/>
              <a:ea typeface="+mn-ea"/>
              <a:cs typeface="+mn-cs"/>
            </a:endParaRPr>
          </a:p>
        </p:txBody>
      </p:sp>
    </p:spTree>
    <p:extLst>
      <p:ext uri="{BB962C8B-B14F-4D97-AF65-F5344CB8AC3E}">
        <p14:creationId xmlns:p14="http://schemas.microsoft.com/office/powerpoint/2010/main" val="1235126762"/>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Lst>
  <p:hf hdr="0" dt="0"/>
  <p:txStyles>
    <p:titleStyle>
      <a:lvl1pPr algn="l" defTabSz="1079922" rtl="0" eaLnBrk="1" latinLnBrk="0" hangingPunct="1">
        <a:lnSpc>
          <a:spcPct val="90000"/>
        </a:lnSpc>
        <a:spcBef>
          <a:spcPct val="0"/>
        </a:spcBef>
        <a:buNone/>
        <a:defRPr sz="5197" b="1" kern="1200">
          <a:solidFill>
            <a:schemeClr val="bg1"/>
          </a:solidFill>
          <a:latin typeface="Arial" charset="0"/>
          <a:ea typeface="Arial" charset="0"/>
          <a:cs typeface="Arial" charset="0"/>
        </a:defRPr>
      </a:lvl1pPr>
    </p:titleStyle>
    <p:bodyStyle>
      <a:lvl1pPr marL="269980" indent="-269980" algn="l" defTabSz="1079922" rtl="0" eaLnBrk="1" latinLnBrk="0" hangingPunct="1">
        <a:lnSpc>
          <a:spcPct val="90000"/>
        </a:lnSpc>
        <a:spcBef>
          <a:spcPts val="1181"/>
        </a:spcBef>
        <a:buFont typeface="Arial" panose="020B0604020202020204" pitchFamily="34" charset="0"/>
        <a:buChar char="•"/>
        <a:defRPr sz="3305" kern="1200">
          <a:solidFill>
            <a:schemeClr val="tx1"/>
          </a:solidFill>
          <a:latin typeface="+mn-lt"/>
          <a:ea typeface="+mn-ea"/>
          <a:cs typeface="+mn-cs"/>
        </a:defRPr>
      </a:lvl1pPr>
      <a:lvl2pPr marL="809941" indent="-269980" algn="l" defTabSz="1079922" rtl="0" eaLnBrk="1" latinLnBrk="0" hangingPunct="1">
        <a:lnSpc>
          <a:spcPct val="90000"/>
        </a:lnSpc>
        <a:spcBef>
          <a:spcPts val="591"/>
        </a:spcBef>
        <a:buFont typeface="Arial" panose="020B0604020202020204" pitchFamily="34" charset="0"/>
        <a:buChar char="•"/>
        <a:defRPr sz="2833" kern="1200">
          <a:solidFill>
            <a:schemeClr val="tx1"/>
          </a:solidFill>
          <a:latin typeface="+mn-lt"/>
          <a:ea typeface="+mn-ea"/>
          <a:cs typeface="+mn-cs"/>
        </a:defRPr>
      </a:lvl2pPr>
      <a:lvl3pPr marL="1349902" indent="-269980" algn="l" defTabSz="1079922" rtl="0" eaLnBrk="1" latinLnBrk="0" hangingPunct="1">
        <a:lnSpc>
          <a:spcPct val="90000"/>
        </a:lnSpc>
        <a:spcBef>
          <a:spcPts val="591"/>
        </a:spcBef>
        <a:buFont typeface="Arial" panose="020B0604020202020204" pitchFamily="34" charset="0"/>
        <a:buChar char="•"/>
        <a:defRPr sz="2361" kern="1200">
          <a:solidFill>
            <a:schemeClr val="tx1"/>
          </a:solidFill>
          <a:latin typeface="+mn-lt"/>
          <a:ea typeface="+mn-ea"/>
          <a:cs typeface="+mn-cs"/>
        </a:defRPr>
      </a:lvl3pPr>
      <a:lvl4pPr marL="1889863"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4pPr>
      <a:lvl5pPr marL="2429825"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5pPr>
      <a:lvl6pPr marL="296978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6pPr>
      <a:lvl7pPr marL="350974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7pPr>
      <a:lvl8pPr marL="4049707"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8pPr>
      <a:lvl9pPr marL="4589668"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9pPr>
    </p:bodyStyle>
    <p:otherStyle>
      <a:defPPr>
        <a:defRPr lang="en-US"/>
      </a:defPPr>
      <a:lvl1pPr marL="0" algn="l" defTabSz="1079922" rtl="0" eaLnBrk="1" latinLnBrk="0" hangingPunct="1">
        <a:defRPr sz="2125" kern="1200">
          <a:solidFill>
            <a:schemeClr val="tx1"/>
          </a:solidFill>
          <a:latin typeface="+mn-lt"/>
          <a:ea typeface="+mn-ea"/>
          <a:cs typeface="+mn-cs"/>
        </a:defRPr>
      </a:lvl1pPr>
      <a:lvl2pPr marL="539961" algn="l" defTabSz="1079922" rtl="0" eaLnBrk="1" latinLnBrk="0" hangingPunct="1">
        <a:defRPr sz="2125" kern="1200">
          <a:solidFill>
            <a:schemeClr val="tx1"/>
          </a:solidFill>
          <a:latin typeface="+mn-lt"/>
          <a:ea typeface="+mn-ea"/>
          <a:cs typeface="+mn-cs"/>
        </a:defRPr>
      </a:lvl2pPr>
      <a:lvl3pPr marL="1079922" algn="l" defTabSz="1079922" rtl="0" eaLnBrk="1" latinLnBrk="0" hangingPunct="1">
        <a:defRPr sz="2125" kern="1200">
          <a:solidFill>
            <a:schemeClr val="tx1"/>
          </a:solidFill>
          <a:latin typeface="+mn-lt"/>
          <a:ea typeface="+mn-ea"/>
          <a:cs typeface="+mn-cs"/>
        </a:defRPr>
      </a:lvl3pPr>
      <a:lvl4pPr marL="1619882" algn="l" defTabSz="1079922" rtl="0" eaLnBrk="1" latinLnBrk="0" hangingPunct="1">
        <a:defRPr sz="2125" kern="1200">
          <a:solidFill>
            <a:schemeClr val="tx1"/>
          </a:solidFill>
          <a:latin typeface="+mn-lt"/>
          <a:ea typeface="+mn-ea"/>
          <a:cs typeface="+mn-cs"/>
        </a:defRPr>
      </a:lvl4pPr>
      <a:lvl5pPr marL="2159843" algn="l" defTabSz="1079922" rtl="0" eaLnBrk="1" latinLnBrk="0" hangingPunct="1">
        <a:defRPr sz="2125" kern="1200">
          <a:solidFill>
            <a:schemeClr val="tx1"/>
          </a:solidFill>
          <a:latin typeface="+mn-lt"/>
          <a:ea typeface="+mn-ea"/>
          <a:cs typeface="+mn-cs"/>
        </a:defRPr>
      </a:lvl5pPr>
      <a:lvl6pPr marL="2699805" algn="l" defTabSz="1079922" rtl="0" eaLnBrk="1" latinLnBrk="0" hangingPunct="1">
        <a:defRPr sz="2125" kern="1200">
          <a:solidFill>
            <a:schemeClr val="tx1"/>
          </a:solidFill>
          <a:latin typeface="+mn-lt"/>
          <a:ea typeface="+mn-ea"/>
          <a:cs typeface="+mn-cs"/>
        </a:defRPr>
      </a:lvl6pPr>
      <a:lvl7pPr marL="3239766" algn="l" defTabSz="1079922" rtl="0" eaLnBrk="1" latinLnBrk="0" hangingPunct="1">
        <a:defRPr sz="2125" kern="1200">
          <a:solidFill>
            <a:schemeClr val="tx1"/>
          </a:solidFill>
          <a:latin typeface="+mn-lt"/>
          <a:ea typeface="+mn-ea"/>
          <a:cs typeface="+mn-cs"/>
        </a:defRPr>
      </a:lvl7pPr>
      <a:lvl8pPr marL="3779724" algn="l" defTabSz="1079922" rtl="0" eaLnBrk="1" latinLnBrk="0" hangingPunct="1">
        <a:defRPr sz="2125" kern="1200">
          <a:solidFill>
            <a:schemeClr val="tx1"/>
          </a:solidFill>
          <a:latin typeface="+mn-lt"/>
          <a:ea typeface="+mn-ea"/>
          <a:cs typeface="+mn-cs"/>
        </a:defRPr>
      </a:lvl8pPr>
      <a:lvl9pPr marL="4319685" algn="l" defTabSz="1079922" rtl="0" eaLnBrk="1" latinLnBrk="0" hangingPunct="1">
        <a:defRPr sz="21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13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119.xml"/><Relationship Id="rId6" Type="http://schemas.openxmlformats.org/officeDocument/2006/relationships/chart" Target="../charts/chart2.xml"/><Relationship Id="rId5" Type="http://schemas.openxmlformats.org/officeDocument/2006/relationships/image" Target="../media/image14.pn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119.xml"/><Relationship Id="rId6" Type="http://schemas.openxmlformats.org/officeDocument/2006/relationships/image" Target="../media/image63.png"/><Relationship Id="rId5" Type="http://schemas.openxmlformats.org/officeDocument/2006/relationships/image" Target="../media/image14.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119.xml"/><Relationship Id="rId5" Type="http://schemas.openxmlformats.org/officeDocument/2006/relationships/image" Target="../media/image14.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71.xml"/><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66.jpeg"/></Relationships>
</file>

<file path=ppt/slides/_rels/slide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19.xml"/><Relationship Id="rId5" Type="http://schemas.openxmlformats.org/officeDocument/2006/relationships/image" Target="../media/image14.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55.svg"/><Relationship Id="rId3" Type="http://schemas.openxmlformats.org/officeDocument/2006/relationships/image" Target="../media/image61.png"/><Relationship Id="rId7" Type="http://schemas.openxmlformats.org/officeDocument/2006/relationships/image" Target="../media/image49.svg"/><Relationship Id="rId12"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119.xml"/><Relationship Id="rId6" Type="http://schemas.openxmlformats.org/officeDocument/2006/relationships/image" Target="../media/image67.png"/><Relationship Id="rId11" Type="http://schemas.openxmlformats.org/officeDocument/2006/relationships/image" Target="../media/image53.svg"/><Relationship Id="rId5" Type="http://schemas.openxmlformats.org/officeDocument/2006/relationships/image" Target="../media/image14.png"/><Relationship Id="rId15" Type="http://schemas.openxmlformats.org/officeDocument/2006/relationships/image" Target="../media/image56.svg"/><Relationship Id="rId10" Type="http://schemas.openxmlformats.org/officeDocument/2006/relationships/image" Target="../media/image69.png"/><Relationship Id="rId4" Type="http://schemas.openxmlformats.org/officeDocument/2006/relationships/image" Target="../media/image62.png"/><Relationship Id="rId9" Type="http://schemas.openxmlformats.org/officeDocument/2006/relationships/image" Target="../media/image51.svg"/><Relationship Id="rId14" Type="http://schemas.openxmlformats.org/officeDocument/2006/relationships/image" Target="../media/image71.png"/></Relationships>
</file>

<file path=ppt/slides/_rels/slide2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4.png"/><Relationship Id="rId7"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71.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63.png"/><Relationship Id="rId4" Type="http://schemas.openxmlformats.org/officeDocument/2006/relationships/image" Target="../media/image65.png"/><Relationship Id="rId9" Type="http://schemas.openxmlformats.org/officeDocument/2006/relationships/image" Target="../media/image76.png"/></Relationships>
</file>

<file path=ppt/slides/_rels/slide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7" Type="http://schemas.microsoft.com/office/2007/relationships/hdphoto" Target="../media/hdphoto4.wdp"/><Relationship Id="rId2" Type="http://schemas.openxmlformats.org/officeDocument/2006/relationships/image" Target="../media/image78.png"/><Relationship Id="rId1" Type="http://schemas.openxmlformats.org/officeDocument/2006/relationships/slideLayout" Target="../slideLayouts/slideLayout92.xml"/><Relationship Id="rId6" Type="http://schemas.openxmlformats.org/officeDocument/2006/relationships/image" Target="../media/image80.png"/><Relationship Id="rId5" Type="http://schemas.microsoft.com/office/2007/relationships/hdphoto" Target="../media/hdphoto3.wdp"/><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1.png"/><Relationship Id="rId1" Type="http://schemas.openxmlformats.org/officeDocument/2006/relationships/slideLayout" Target="../slideLayouts/slideLayout92.xml"/></Relationships>
</file>

<file path=ppt/slides/_rels/slide2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2.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microsoft.com/office/2007/relationships/media" Target="../media/media3.mp4"/><Relationship Id="rId7" Type="http://schemas.openxmlformats.org/officeDocument/2006/relationships/slideLayout" Target="../slideLayouts/slideLayout40.xml"/><Relationship Id="rId12" Type="http://schemas.openxmlformats.org/officeDocument/2006/relationships/image" Target="../media/image8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1.mp4"/><Relationship Id="rId11" Type="http://schemas.openxmlformats.org/officeDocument/2006/relationships/image" Target="../media/image47.png"/><Relationship Id="rId5" Type="http://schemas.microsoft.com/office/2007/relationships/media" Target="../media/media1.mp4"/><Relationship Id="rId10" Type="http://schemas.openxmlformats.org/officeDocument/2006/relationships/image" Target="../media/image84.png"/><Relationship Id="rId4" Type="http://schemas.openxmlformats.org/officeDocument/2006/relationships/video" Target="../media/media3.mp4"/><Relationship Id="rId9"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7.xml"/><Relationship Id="rId6" Type="http://schemas.openxmlformats.org/officeDocument/2006/relationships/image" Target="../media/image33.png"/><Relationship Id="rId5" Type="http://schemas.openxmlformats.org/officeDocument/2006/relationships/chart" Target="../charts/chart1.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4.png"/><Relationship Id="rId7" Type="http://schemas.microsoft.com/office/2007/relationships/hdphoto" Target="../media/hdphoto2.wdp"/><Relationship Id="rId12"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49.xml"/><Relationship Id="rId6" Type="http://schemas.openxmlformats.org/officeDocument/2006/relationships/image" Target="../media/image37.png"/><Relationship Id="rId11" Type="http://schemas.openxmlformats.org/officeDocument/2006/relationships/image" Target="../media/image41.jpeg"/><Relationship Id="rId5" Type="http://schemas.openxmlformats.org/officeDocument/2006/relationships/image" Target="../media/image36.jpe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5.jfif"/><Relationship Id="rId9" Type="http://schemas.openxmlformats.org/officeDocument/2006/relationships/image" Target="../media/image39.png"/><Relationship Id="rId1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351966"/>
            <a:ext cx="12192000" cy="830997"/>
          </a:xfrm>
          <a:prstGeom prst="rect">
            <a:avLst/>
          </a:prstGeom>
        </p:spPr>
        <p:txBody>
          <a:bodyPr/>
          <a:lstStyle/>
          <a:p>
            <a:r>
              <a:rPr lang="en-ID" sz="4800" dirty="0" smtClean="0">
                <a:solidFill>
                  <a:schemeClr val="accent4"/>
                </a:solidFill>
              </a:rPr>
              <a:t>JAR</a:t>
            </a:r>
            <a:r>
              <a:rPr lang="en-ID" sz="4800" dirty="0" smtClean="0"/>
              <a:t>VIST</a:t>
            </a:r>
            <a:endParaRPr lang="en-US" sz="48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Freeform 13"/>
          <p:cNvSpPr/>
          <p:nvPr/>
        </p:nvSpPr>
        <p:spPr>
          <a:xfrm>
            <a:off x="5087888" y="1426467"/>
            <a:ext cx="2379576" cy="3789040"/>
          </a:xfrm>
          <a:custGeom>
            <a:avLst/>
            <a:gdLst>
              <a:gd name="connsiteX0" fmla="*/ 0 w 2379576"/>
              <a:gd name="connsiteY0" fmla="*/ 0 h 3789040"/>
              <a:gd name="connsiteX1" fmla="*/ 2214084 w 2379576"/>
              <a:gd name="connsiteY1" fmla="*/ 0 h 3789040"/>
              <a:gd name="connsiteX2" fmla="*/ 2379576 w 2379576"/>
              <a:gd name="connsiteY2" fmla="*/ 165492 h 3789040"/>
              <a:gd name="connsiteX3" fmla="*/ 2379576 w 2379576"/>
              <a:gd name="connsiteY3" fmla="*/ 3709249 h 3789040"/>
              <a:gd name="connsiteX4" fmla="*/ 2366571 w 2379576"/>
              <a:gd name="connsiteY4" fmla="*/ 3773666 h 3789040"/>
              <a:gd name="connsiteX5" fmla="*/ 2356205 w 2379576"/>
              <a:gd name="connsiteY5" fmla="*/ 3789040 h 3789040"/>
              <a:gd name="connsiteX6" fmla="*/ 1654973 w 2379576"/>
              <a:gd name="connsiteY6" fmla="*/ 3789040 h 378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9576" h="3789040">
                <a:moveTo>
                  <a:pt x="0" y="0"/>
                </a:moveTo>
                <a:lnTo>
                  <a:pt x="2214084" y="0"/>
                </a:lnTo>
                <a:cubicBezTo>
                  <a:pt x="2305483" y="0"/>
                  <a:pt x="2379576" y="74093"/>
                  <a:pt x="2379576" y="165492"/>
                </a:cubicBezTo>
                <a:lnTo>
                  <a:pt x="2379576" y="3709249"/>
                </a:lnTo>
                <a:cubicBezTo>
                  <a:pt x="2379576" y="3732099"/>
                  <a:pt x="2374945" y="3753867"/>
                  <a:pt x="2366571" y="3773666"/>
                </a:cubicBezTo>
                <a:lnTo>
                  <a:pt x="2356205" y="3789040"/>
                </a:lnTo>
                <a:lnTo>
                  <a:pt x="1654973" y="3789040"/>
                </a:lnTo>
                <a:close/>
              </a:path>
            </a:pathLst>
          </a:custGeom>
          <a:gradFill flip="none" rotWithShape="1">
            <a:gsLst>
              <a:gs pos="0">
                <a:schemeClr val="bg1">
                  <a:alpha val="0"/>
                </a:schemeClr>
              </a:gs>
              <a:gs pos="100000">
                <a:schemeClr val="bg1">
                  <a:alpha val="34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61" name="TextBox 60"/>
          <p:cNvSpPr txBox="1"/>
          <p:nvPr/>
        </p:nvSpPr>
        <p:spPr>
          <a:xfrm>
            <a:off x="8010115" y="1909354"/>
            <a:ext cx="2964273" cy="523220"/>
          </a:xfrm>
          <a:prstGeom prst="rect">
            <a:avLst/>
          </a:prstGeom>
          <a:noFill/>
        </p:spPr>
        <p:txBody>
          <a:bodyPr wrap="none" rtlCol="0" anchor="ctr">
            <a:spAutoFit/>
          </a:bodyPr>
          <a:lstStyle/>
          <a:p>
            <a:r>
              <a:rPr lang="en-ID" sz="2800" b="1" dirty="0" err="1" smtClean="0">
                <a:solidFill>
                  <a:srgbClr val="FFC000"/>
                </a:solidFill>
                <a:latin typeface="Open Sans" panose="020B0606030504020204" pitchFamily="34" charset="0"/>
                <a:ea typeface="Open Sans" panose="020B0606030504020204" pitchFamily="34" charset="0"/>
                <a:cs typeface="Open Sans" panose="020B0606030504020204" pitchFamily="34" charset="0"/>
              </a:rPr>
              <a:t>JAR</a:t>
            </a:r>
            <a:r>
              <a:rPr lang="en-ID" sz="2800" b="1" dirty="0" err="1" smtClean="0">
                <a:solidFill>
                  <a:srgbClr val="63BB46"/>
                </a:solidFill>
                <a:latin typeface="Open Sans" panose="020B0606030504020204" pitchFamily="34" charset="0"/>
                <a:ea typeface="Open Sans" panose="020B0606030504020204" pitchFamily="34" charset="0"/>
                <a:cs typeface="Open Sans" panose="020B0606030504020204" pitchFamily="34" charset="0"/>
              </a:rPr>
              <a:t>ingan</a:t>
            </a:r>
            <a:r>
              <a:rPr lang="en-US" sz="28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ID" sz="2800" b="1" dirty="0" smtClean="0">
                <a:solidFill>
                  <a:srgbClr val="FFC000"/>
                </a:solidFill>
                <a:latin typeface="Open Sans" panose="020B0606030504020204" pitchFamily="34" charset="0"/>
                <a:ea typeface="Open Sans" panose="020B0606030504020204" pitchFamily="34" charset="0"/>
                <a:cs typeface="Open Sans" panose="020B0606030504020204" pitchFamily="34" charset="0"/>
              </a:rPr>
              <a:t>V</a:t>
            </a:r>
            <a:r>
              <a:rPr lang="en-ID" sz="28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isual</a:t>
            </a:r>
            <a:endPar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TextBox 62"/>
          <p:cNvSpPr txBox="1"/>
          <p:nvPr/>
        </p:nvSpPr>
        <p:spPr>
          <a:xfrm>
            <a:off x="8010115" y="2468782"/>
            <a:ext cx="3015569" cy="523220"/>
          </a:xfrm>
          <a:prstGeom prst="rect">
            <a:avLst/>
          </a:prstGeom>
          <a:noFill/>
        </p:spPr>
        <p:txBody>
          <a:bodyPr wrap="none" rtlCol="0" anchor="ctr">
            <a:spAutoFit/>
          </a:bodyPr>
          <a:lstStyle/>
          <a:p>
            <a:r>
              <a:rPr lang="en-US" sz="2800" b="1" dirty="0" smtClean="0">
                <a:solidFill>
                  <a:srgbClr val="FFC000"/>
                </a:solidFill>
                <a:latin typeface="Open Sans" panose="020B0606030504020204" pitchFamily="34" charset="0"/>
                <a:ea typeface="Open Sans" panose="020B0606030504020204" pitchFamily="34" charset="0"/>
                <a:cs typeface="Open Sans" panose="020B0606030504020204" pitchFamily="34" charset="0"/>
              </a:rPr>
              <a:t>I</a:t>
            </a:r>
            <a:r>
              <a:rPr lang="en-ID" sz="2800" b="1" dirty="0" err="1" smtClean="0">
                <a:solidFill>
                  <a:srgbClr val="63BB46"/>
                </a:solidFill>
                <a:latin typeface="Open Sans" panose="020B0606030504020204" pitchFamily="34" charset="0"/>
                <a:ea typeface="Open Sans" panose="020B0606030504020204" pitchFamily="34" charset="0"/>
                <a:cs typeface="Open Sans" panose="020B0606030504020204" pitchFamily="34" charset="0"/>
              </a:rPr>
              <a:t>nspeksi</a:t>
            </a:r>
            <a:r>
              <a:rPr lang="en-US" sz="2800" b="1" dirty="0" smtClean="0">
                <a:solidFill>
                  <a:srgbClr val="63BB46"/>
                </a:solidFill>
                <a:latin typeface="Open Sans" panose="020B0606030504020204" pitchFamily="34" charset="0"/>
                <a:ea typeface="Open Sans" panose="020B0606030504020204" pitchFamily="34" charset="0"/>
                <a:cs typeface="Open Sans" panose="020B0606030504020204" pitchFamily="34" charset="0"/>
              </a:rPr>
              <a:t> </a:t>
            </a:r>
            <a:r>
              <a:rPr lang="en-ID" sz="2800" b="1" dirty="0" err="1" smtClean="0">
                <a:solidFill>
                  <a:srgbClr val="FFC000"/>
                </a:solidFill>
                <a:latin typeface="Open Sans" panose="020B0606030504020204" pitchFamily="34" charset="0"/>
                <a:ea typeface="Open Sans" panose="020B0606030504020204" pitchFamily="34" charset="0"/>
                <a:cs typeface="Open Sans" panose="020B0606030504020204" pitchFamily="34" charset="0"/>
              </a:rPr>
              <a:t>S</a:t>
            </a:r>
            <a:r>
              <a:rPr lang="en-ID" sz="2800" b="1"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is</a:t>
            </a:r>
            <a:r>
              <a:rPr lang="en-ID" sz="2800" b="1" dirty="0" err="1" smtClean="0">
                <a:solidFill>
                  <a:srgbClr val="FFC000"/>
                </a:solidFill>
                <a:latin typeface="Open Sans" panose="020B0606030504020204" pitchFamily="34" charset="0"/>
                <a:ea typeface="Open Sans" panose="020B0606030504020204" pitchFamily="34" charset="0"/>
                <a:cs typeface="Open Sans" panose="020B0606030504020204" pitchFamily="34" charset="0"/>
              </a:rPr>
              <a:t>T</a:t>
            </a:r>
            <a:r>
              <a:rPr lang="en-ID" sz="2800" b="1"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em</a:t>
            </a:r>
            <a:endPar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TextBox 64"/>
          <p:cNvSpPr txBox="1"/>
          <p:nvPr/>
        </p:nvSpPr>
        <p:spPr>
          <a:xfrm>
            <a:off x="8010115" y="3028210"/>
            <a:ext cx="2892138" cy="523220"/>
          </a:xfrm>
          <a:prstGeom prst="rect">
            <a:avLst/>
          </a:prstGeom>
          <a:noFill/>
        </p:spPr>
        <p:txBody>
          <a:bodyPr wrap="none" rtlCol="0" anchor="ctr">
            <a:spAutoFit/>
          </a:bodyPr>
          <a:lstStyle/>
          <a:p>
            <a:r>
              <a:rPr lang="en-ID" sz="2800" b="1" dirty="0" err="1" smtClean="0">
                <a:solidFill>
                  <a:srgbClr val="92D050"/>
                </a:solidFill>
                <a:latin typeface="Open Sans" panose="020B0606030504020204" pitchFamily="34" charset="0"/>
                <a:ea typeface="Open Sans" panose="020B0606030504020204" pitchFamily="34" charset="0"/>
                <a:cs typeface="Open Sans" panose="020B0606030504020204" pitchFamily="34" charset="0"/>
              </a:rPr>
              <a:t>B</a:t>
            </a:r>
            <a:r>
              <a:rPr lang="en-ID" sz="2800" b="1" dirty="0" err="1" smtClean="0">
                <a:solidFill>
                  <a:srgbClr val="63BB46"/>
                </a:solidFill>
                <a:latin typeface="Open Sans" panose="020B0606030504020204" pitchFamily="34" charset="0"/>
                <a:ea typeface="Open Sans" panose="020B0606030504020204" pitchFamily="34" charset="0"/>
                <a:cs typeface="Open Sans" panose="020B0606030504020204" pitchFamily="34" charset="0"/>
              </a:rPr>
              <a:t>erbasis</a:t>
            </a:r>
            <a:r>
              <a:rPr lang="id-ID" sz="2800" b="1" dirty="0" smtClean="0">
                <a:solidFill>
                  <a:srgbClr val="63BB46"/>
                </a:solidFill>
                <a:latin typeface="Open Sans" panose="020B0606030504020204" pitchFamily="34" charset="0"/>
                <a:ea typeface="Open Sans" panose="020B0606030504020204" pitchFamily="34" charset="0"/>
                <a:cs typeface="Open Sans" panose="020B0606030504020204" pitchFamily="34" charset="0"/>
              </a:rPr>
              <a:t> -  </a:t>
            </a:r>
            <a:r>
              <a:rPr lang="en-ID" sz="2800" b="1" dirty="0" smtClean="0">
                <a:solidFill>
                  <a:srgbClr val="63BB46"/>
                </a:solidFill>
                <a:latin typeface="Open Sans" panose="020B0606030504020204" pitchFamily="34" charset="0"/>
                <a:ea typeface="Open Sans" panose="020B0606030504020204" pitchFamily="34" charset="0"/>
                <a:cs typeface="Open Sans" panose="020B0606030504020204" pitchFamily="34" charset="0"/>
              </a:rPr>
              <a:t>Web</a:t>
            </a:r>
            <a:endParaRPr lang="en-US" sz="2800" b="1" dirty="0">
              <a:solidFill>
                <a:srgbClr val="63BB46"/>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p:cNvPicPr>
            <a:picLocks noChangeAspect="1"/>
          </p:cNvPicPr>
          <p:nvPr/>
        </p:nvPicPr>
        <p:blipFill>
          <a:blip r:embed="rId3"/>
          <a:stretch>
            <a:fillRect/>
          </a:stretch>
        </p:blipFill>
        <p:spPr>
          <a:xfrm>
            <a:off x="6898204" y="4365104"/>
            <a:ext cx="2689245" cy="1930034"/>
          </a:xfrm>
          <a:prstGeom prst="rect">
            <a:avLst/>
          </a:prstGeom>
        </p:spPr>
      </p:pic>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1850" t="26517" r="-1850" b="26446"/>
          <a:stretch/>
        </p:blipFill>
        <p:spPr>
          <a:xfrm>
            <a:off x="10198025" y="6021288"/>
            <a:ext cx="1586607" cy="720080"/>
          </a:xfrm>
          <a:prstGeom prst="rect">
            <a:avLst/>
          </a:prstGeom>
        </p:spPr>
      </p:pic>
      <p:sp>
        <p:nvSpPr>
          <p:cNvPr id="2" name="Picture Placeholder 1"/>
          <p:cNvSpPr>
            <a:spLocks noGrp="1"/>
          </p:cNvSpPr>
          <p:nvPr>
            <p:ph type="pic" sz="quarter" idx="10"/>
          </p:nvPr>
        </p:nvSpPr>
        <p:spPr/>
      </p:sp>
      <p:pic>
        <p:nvPicPr>
          <p:cNvPr id="5" name="Picture 4"/>
          <p:cNvPicPr>
            <a:picLocks noChangeAspect="1"/>
          </p:cNvPicPr>
          <p:nvPr/>
        </p:nvPicPr>
        <p:blipFill>
          <a:blip r:embed="rId5"/>
          <a:stretch>
            <a:fillRect/>
          </a:stretch>
        </p:blipFill>
        <p:spPr>
          <a:xfrm>
            <a:off x="1487488" y="1700789"/>
            <a:ext cx="5739567" cy="3168077"/>
          </a:xfrm>
          <a:prstGeom prst="rect">
            <a:avLst/>
          </a:prstGeom>
        </p:spPr>
      </p:pic>
      <p:grpSp>
        <p:nvGrpSpPr>
          <p:cNvPr id="73" name="Group 72"/>
          <p:cNvGrpSpPr/>
          <p:nvPr/>
        </p:nvGrpSpPr>
        <p:grpSpPr>
          <a:xfrm>
            <a:off x="6603427" y="4100972"/>
            <a:ext cx="3265747" cy="2516758"/>
            <a:chOff x="4143800" y="4432170"/>
            <a:chExt cx="2549278" cy="1964609"/>
          </a:xfrm>
        </p:grpSpPr>
        <p:grpSp>
          <p:nvGrpSpPr>
            <p:cNvPr id="74" name="Group 73"/>
            <p:cNvGrpSpPr/>
            <p:nvPr/>
          </p:nvGrpSpPr>
          <p:grpSpPr>
            <a:xfrm>
              <a:off x="4211959" y="4509120"/>
              <a:ext cx="1772023" cy="1682218"/>
              <a:chOff x="3340621" y="2731741"/>
              <a:chExt cx="5513832" cy="2726371"/>
            </a:xfrm>
          </p:grpSpPr>
          <p:sp>
            <p:nvSpPr>
              <p:cNvPr id="81" name="Rectangle 80"/>
              <p:cNvSpPr/>
              <p:nvPr/>
            </p:nvSpPr>
            <p:spPr>
              <a:xfrm>
                <a:off x="3340621" y="2731741"/>
                <a:ext cx="5513832" cy="2726371"/>
              </a:xfrm>
              <a:prstGeom prst="rect">
                <a:avLst/>
              </a:prstGeom>
              <a:ln>
                <a:noFill/>
              </a:ln>
              <a:effectLst>
                <a:outerShdw blurRad="571500" dist="241300" dir="102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3340621" y="2731741"/>
                <a:ext cx="5513832" cy="2726371"/>
              </a:xfrm>
              <a:prstGeom prst="rect">
                <a:avLst/>
              </a:prstGeom>
              <a:ln>
                <a:noFill/>
              </a:ln>
              <a:effectLst>
                <a:outerShdw blurRad="571500" dist="292100" dir="2154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ounded Rectangle 74"/>
            <p:cNvSpPr/>
            <p:nvPr/>
          </p:nvSpPr>
          <p:spPr>
            <a:xfrm rot="16200000">
              <a:off x="4436134" y="4139836"/>
              <a:ext cx="1964609" cy="2549278"/>
            </a:xfrm>
            <a:prstGeom prst="roundRect">
              <a:avLst>
                <a:gd name="adj" fmla="val 5238"/>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p:cNvGrpSpPr/>
            <p:nvPr/>
          </p:nvGrpSpPr>
          <p:grpSpPr>
            <a:xfrm rot="16200000">
              <a:off x="6513179" y="5349079"/>
              <a:ext cx="139880" cy="138308"/>
              <a:chOff x="4446940" y="5280381"/>
              <a:chExt cx="237363" cy="234696"/>
            </a:xfrm>
          </p:grpSpPr>
          <p:sp>
            <p:nvSpPr>
              <p:cNvPr id="79" name="Oval 78"/>
              <p:cNvSpPr>
                <a:spLocks noChangeArrowheads="1"/>
              </p:cNvSpPr>
              <p:nvPr/>
            </p:nvSpPr>
            <p:spPr bwMode="auto">
              <a:xfrm>
                <a:off x="4446940" y="5280381"/>
                <a:ext cx="237363" cy="234696"/>
              </a:xfrm>
              <a:prstGeom prst="ellipse">
                <a:avLst/>
              </a:prstGeom>
              <a:gradFill flip="none" rotWithShape="1">
                <a:gsLst>
                  <a:gs pos="29000">
                    <a:schemeClr val="tx1"/>
                  </a:gs>
                  <a:gs pos="73000">
                    <a:schemeClr val="tx1">
                      <a:lumMod val="65000"/>
                      <a:lumOff val="3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lt1"/>
                  </a:solidFill>
                </a:endParaRPr>
              </a:p>
            </p:txBody>
          </p:sp>
          <p:sp>
            <p:nvSpPr>
              <p:cNvPr id="80" name="Rounded Rectangle 79"/>
              <p:cNvSpPr/>
              <p:nvPr/>
            </p:nvSpPr>
            <p:spPr>
              <a:xfrm>
                <a:off x="4515460" y="5356864"/>
                <a:ext cx="100323" cy="100323"/>
              </a:xfrm>
              <a:prstGeom prst="round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Freeform 77"/>
            <p:cNvSpPr/>
            <p:nvPr/>
          </p:nvSpPr>
          <p:spPr>
            <a:xfrm>
              <a:off x="5339707" y="4432170"/>
              <a:ext cx="1353371" cy="1712789"/>
            </a:xfrm>
            <a:custGeom>
              <a:avLst/>
              <a:gdLst>
                <a:gd name="connsiteX0" fmla="*/ 0 w 2296537"/>
                <a:gd name="connsiteY0" fmla="*/ 0 h 2906437"/>
                <a:gd name="connsiteX1" fmla="*/ 2121915 w 2296537"/>
                <a:gd name="connsiteY1" fmla="*/ 0 h 2906437"/>
                <a:gd name="connsiteX2" fmla="*/ 2296537 w 2296537"/>
                <a:gd name="connsiteY2" fmla="*/ 174622 h 2906437"/>
                <a:gd name="connsiteX3" fmla="*/ 2296537 w 2296537"/>
                <a:gd name="connsiteY3" fmla="*/ 2906437 h 2906437"/>
              </a:gdLst>
              <a:ahLst/>
              <a:cxnLst>
                <a:cxn ang="0">
                  <a:pos x="connsiteX0" y="connsiteY0"/>
                </a:cxn>
                <a:cxn ang="0">
                  <a:pos x="connsiteX1" y="connsiteY1"/>
                </a:cxn>
                <a:cxn ang="0">
                  <a:pos x="connsiteX2" y="connsiteY2"/>
                </a:cxn>
                <a:cxn ang="0">
                  <a:pos x="connsiteX3" y="connsiteY3"/>
                </a:cxn>
              </a:cxnLst>
              <a:rect l="l" t="t" r="r" b="b"/>
              <a:pathLst>
                <a:path w="2296537" h="2906437">
                  <a:moveTo>
                    <a:pt x="0" y="0"/>
                  </a:moveTo>
                  <a:lnTo>
                    <a:pt x="2121915" y="0"/>
                  </a:lnTo>
                  <a:cubicBezTo>
                    <a:pt x="2218356" y="0"/>
                    <a:pt x="2296537" y="78181"/>
                    <a:pt x="2296537" y="174622"/>
                  </a:cubicBezTo>
                  <a:lnTo>
                    <a:pt x="2296537" y="2906437"/>
                  </a:lnTo>
                  <a:close/>
                </a:path>
              </a:pathLst>
            </a:custGeom>
            <a:gradFill flip="none" rotWithShape="1">
              <a:gsLst>
                <a:gs pos="0">
                  <a:schemeClr val="bg1">
                    <a:alpha val="0"/>
                  </a:schemeClr>
                </a:gs>
                <a:gs pos="100000">
                  <a:schemeClr val="bg1">
                    <a:alpha val="34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grpSp>
      <p:pic>
        <p:nvPicPr>
          <p:cNvPr id="22" name="Picture 21"/>
          <p:cNvPicPr>
            <a:picLocks noChangeAspect="1"/>
          </p:cNvPicPr>
          <p:nvPr/>
        </p:nvPicPr>
        <p:blipFill>
          <a:blip r:embed="rId6"/>
          <a:stretch>
            <a:fillRect/>
          </a:stretch>
        </p:blipFill>
        <p:spPr>
          <a:xfrm>
            <a:off x="6816080" y="4365104"/>
            <a:ext cx="2741228" cy="1926314"/>
          </a:xfrm>
          <a:prstGeom prst="rect">
            <a:avLst/>
          </a:prstGeom>
        </p:spPr>
      </p:pic>
    </p:spTree>
    <p:extLst>
      <p:ext uri="{BB962C8B-B14F-4D97-AF65-F5344CB8AC3E}">
        <p14:creationId xmlns:p14="http://schemas.microsoft.com/office/powerpoint/2010/main" val="616029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12192000" cy="6854653"/>
          </a:xfrm>
          <a:prstGeom prst="rect">
            <a:avLst/>
          </a:prstGeom>
        </p:spPr>
      </p:pic>
      <p:sp>
        <p:nvSpPr>
          <p:cNvPr id="6" name="Title 2"/>
          <p:cNvSpPr txBox="1">
            <a:spLocks/>
          </p:cNvSpPr>
          <p:nvPr/>
        </p:nvSpPr>
        <p:spPr>
          <a:xfrm>
            <a:off x="4367808" y="473733"/>
            <a:ext cx="6604992" cy="707886"/>
          </a:xfrm>
          <a:prstGeom prst="rect">
            <a:avLst/>
          </a:prstGeom>
        </p:spPr>
        <p:txBody>
          <a:bodyPr/>
          <a:lstStyle>
            <a:lvl1pPr algn="r" defTabSz="914354"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354" rtl="0" eaLnBrk="1" fontAlgn="auto" latinLnBrk="0" hangingPunct="1">
              <a:lnSpc>
                <a:spcPct val="100000"/>
              </a:lnSpc>
              <a:spcBef>
                <a:spcPct val="0"/>
              </a:spcBef>
              <a:spcAft>
                <a:spcPts val="0"/>
              </a:spcAft>
              <a:buClrTx/>
              <a:buSzTx/>
              <a:buFontTx/>
              <a:buNone/>
              <a:tabLst/>
              <a:defRPr/>
            </a:pPr>
            <a:r>
              <a:rPr kumimoji="0" lang="en-US" sz="3200" b="1" i="0" u="none" strike="noStrike" kern="1200" cap="all" spc="0" normalizeH="0" baseline="0" noProof="0" dirty="0" smtClean="0">
                <a:ln>
                  <a:noFill/>
                </a:ln>
                <a:solidFill>
                  <a:srgbClr val="002060"/>
                </a:solidFill>
                <a:effectLst>
                  <a:outerShdw blurRad="38100" dist="38100" dir="2700000" algn="tl">
                    <a:srgbClr val="000000">
                      <a:alpha val="43137"/>
                    </a:srgbClr>
                  </a:outerShdw>
                </a:effectLst>
                <a:uLnTx/>
                <a:uFillTx/>
                <a:latin typeface="Open Sans" panose="020B0606030504020204" pitchFamily="34" charset="0"/>
              </a:rPr>
              <a:t>TABEL DATA </a:t>
            </a:r>
            <a:r>
              <a:rPr kumimoji="0" lang="en-US" sz="3200" b="1" i="0" u="none" strike="noStrike" kern="1200" cap="all" spc="0" normalizeH="0" baseline="0" noProof="0" dirty="0" smtClean="0">
                <a:ln>
                  <a:noFill/>
                </a:ln>
                <a:solidFill>
                  <a:srgbClr val="FFC000"/>
                </a:solidFill>
                <a:effectLst>
                  <a:outerShdw blurRad="38100" dist="38100" dir="2700000" algn="tl">
                    <a:srgbClr val="000000">
                      <a:alpha val="43137"/>
                    </a:srgbClr>
                  </a:outerShdw>
                </a:effectLst>
                <a:uLnTx/>
                <a:uFillTx/>
                <a:latin typeface="Open Sans" panose="020B0606030504020204" pitchFamily="34" charset="0"/>
              </a:rPr>
              <a:t>– HASIL INSPEKSI</a:t>
            </a:r>
            <a:endParaRPr kumimoji="0" lang="en-US" sz="3200" b="1" i="0" u="none" strike="noStrike" kern="1200" cap="all" spc="0" normalizeH="0" baseline="0" noProof="0" dirty="0">
              <a:ln>
                <a:noFill/>
              </a:ln>
              <a:solidFill>
                <a:srgbClr val="FFC000"/>
              </a:solidFill>
              <a:effectLst>
                <a:outerShdw blurRad="38100" dist="38100" dir="2700000" algn="tl">
                  <a:srgbClr val="000000">
                    <a:alpha val="43137"/>
                  </a:srgbClr>
                </a:outerShdw>
              </a:effectLst>
              <a:uLnTx/>
              <a:uFillTx/>
              <a:latin typeface="Open Sans" panose="020B0606030504020204" pitchFamily="34" charset="0"/>
            </a:endParaRPr>
          </a:p>
        </p:txBody>
      </p:sp>
    </p:spTree>
    <p:extLst>
      <p:ext uri="{BB962C8B-B14F-4D97-AF65-F5344CB8AC3E}">
        <p14:creationId xmlns:p14="http://schemas.microsoft.com/office/powerpoint/2010/main" val="32491776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590" y="-18238"/>
            <a:ext cx="12230392" cy="6876238"/>
          </a:xfrm>
          <a:prstGeom prst="rect">
            <a:avLst/>
          </a:prstGeom>
        </p:spPr>
      </p:pic>
      <p:sp>
        <p:nvSpPr>
          <p:cNvPr id="6" name="Title 2"/>
          <p:cNvSpPr txBox="1">
            <a:spLocks/>
          </p:cNvSpPr>
          <p:nvPr/>
        </p:nvSpPr>
        <p:spPr>
          <a:xfrm>
            <a:off x="3431704" y="332656"/>
            <a:ext cx="7778029" cy="707886"/>
          </a:xfrm>
          <a:prstGeom prst="rect">
            <a:avLst/>
          </a:prstGeom>
        </p:spPr>
        <p:txBody>
          <a:bodyPr/>
          <a:lstStyle>
            <a:lvl1pPr algn="r" defTabSz="914354"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354" rtl="0" eaLnBrk="1" fontAlgn="auto" latinLnBrk="0" hangingPunct="1">
              <a:lnSpc>
                <a:spcPct val="100000"/>
              </a:lnSpc>
              <a:spcBef>
                <a:spcPct val="0"/>
              </a:spcBef>
              <a:spcAft>
                <a:spcPts val="0"/>
              </a:spcAft>
              <a:buClrTx/>
              <a:buSzTx/>
              <a:buFontTx/>
              <a:buNone/>
              <a:tabLst/>
              <a:defRPr/>
            </a:pPr>
            <a:r>
              <a:rPr kumimoji="0" lang="en-US" sz="3200" b="1" i="0" u="none" strike="noStrike" kern="1200" cap="all" spc="0" normalizeH="0" baseline="0" noProof="0" dirty="0" smtClean="0">
                <a:ln>
                  <a:noFill/>
                </a:ln>
                <a:solidFill>
                  <a:srgbClr val="002060"/>
                </a:solidFill>
                <a:effectLst>
                  <a:outerShdw blurRad="38100" dist="38100" dir="2700000" algn="tl">
                    <a:srgbClr val="000000">
                      <a:alpha val="43137"/>
                    </a:srgbClr>
                  </a:outerShdw>
                </a:effectLst>
                <a:uLnTx/>
                <a:uFillTx/>
                <a:latin typeface="Open Sans" panose="020B0606030504020204" pitchFamily="34" charset="0"/>
                <a:ea typeface="Open Sans" panose="020B0606030504020204" pitchFamily="34" charset="0"/>
                <a:cs typeface="Open Sans" panose="020B0606030504020204" pitchFamily="34" charset="0"/>
              </a:rPr>
              <a:t>PETA LOKASI </a:t>
            </a:r>
            <a:r>
              <a:rPr kumimoji="0" lang="en-US" sz="3200" b="1" i="0" u="none" strike="noStrike" kern="1200" cap="all" spc="0" normalizeH="0" baseline="0" noProof="0" dirty="0" smtClean="0">
                <a:ln>
                  <a:noFill/>
                </a:ln>
                <a:solidFill>
                  <a:srgbClr val="FFC000"/>
                </a:solidFill>
                <a:effectLst>
                  <a:outerShdw blurRad="38100" dist="38100" dir="2700000" algn="tl">
                    <a:srgbClr val="000000">
                      <a:alpha val="43137"/>
                    </a:srgbClr>
                  </a:outerShdw>
                </a:effectLst>
                <a:uLnTx/>
                <a:uFillTx/>
                <a:latin typeface="Open Sans" panose="020B0606030504020204" pitchFamily="34" charset="0"/>
                <a:ea typeface="Open Sans" panose="020B0606030504020204" pitchFamily="34" charset="0"/>
                <a:cs typeface="Open Sans" panose="020B0606030504020204" pitchFamily="34" charset="0"/>
              </a:rPr>
              <a:t>– HASIL INSPEKSI</a:t>
            </a:r>
            <a:endParaRPr kumimoji="0" lang="en-US" sz="3200" b="1" i="0" u="none" strike="noStrike" kern="1200" cap="all" spc="0" normalizeH="0" baseline="0" noProof="0" dirty="0">
              <a:ln>
                <a:noFill/>
              </a:ln>
              <a:solidFill>
                <a:srgbClr val="FFC000"/>
              </a:solidFill>
              <a:effectLst>
                <a:outerShdw blurRad="38100" dist="38100" dir="2700000" algn="tl">
                  <a:srgbClr val="000000">
                    <a:alpha val="43137"/>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796732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pic>
        <p:nvPicPr>
          <p:cNvPr id="4" name="Picture 3"/>
          <p:cNvPicPr>
            <a:picLocks noChangeAspect="1"/>
          </p:cNvPicPr>
          <p:nvPr/>
        </p:nvPicPr>
        <p:blipFill>
          <a:blip r:embed="rId2"/>
          <a:stretch>
            <a:fillRect/>
          </a:stretch>
        </p:blipFill>
        <p:spPr>
          <a:xfrm>
            <a:off x="7985" y="0"/>
            <a:ext cx="12184015" cy="6850164"/>
          </a:xfrm>
          <a:prstGeom prst="rect">
            <a:avLst/>
          </a:prstGeom>
        </p:spPr>
      </p:pic>
      <p:sp>
        <p:nvSpPr>
          <p:cNvPr id="5" name="Title 2"/>
          <p:cNvSpPr txBox="1">
            <a:spLocks/>
          </p:cNvSpPr>
          <p:nvPr/>
        </p:nvSpPr>
        <p:spPr>
          <a:xfrm>
            <a:off x="5023570" y="4869160"/>
            <a:ext cx="7778029" cy="707886"/>
          </a:xfrm>
          <a:prstGeom prst="rect">
            <a:avLst/>
          </a:prstGeom>
        </p:spPr>
        <p:txBody>
          <a:bodyPr/>
          <a:lstStyle>
            <a:lvl1pPr algn="r" defTabSz="914354"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354" rtl="0" eaLnBrk="1" fontAlgn="auto" latinLnBrk="0" hangingPunct="1">
              <a:lnSpc>
                <a:spcPct val="100000"/>
              </a:lnSpc>
              <a:spcBef>
                <a:spcPct val="0"/>
              </a:spcBef>
              <a:spcAft>
                <a:spcPts val="0"/>
              </a:spcAft>
              <a:buClrTx/>
              <a:buSzTx/>
              <a:buFontTx/>
              <a:buNone/>
              <a:tabLst/>
              <a:defRPr/>
            </a:pPr>
            <a:r>
              <a:rPr kumimoji="0" lang="en-US" sz="3200" b="1" i="0" u="none" strike="noStrike" kern="1200" cap="all" spc="0" normalizeH="0" baseline="0" noProof="0" dirty="0" smtClean="0">
                <a:ln>
                  <a:noFill/>
                </a:ln>
                <a:solidFill>
                  <a:srgbClr val="002060"/>
                </a:solidFill>
                <a:effectLst>
                  <a:outerShdw blurRad="38100" dist="38100" dir="2700000" algn="tl">
                    <a:srgbClr val="000000">
                      <a:alpha val="43137"/>
                    </a:srgbClr>
                  </a:outerShdw>
                </a:effectLst>
                <a:uLnTx/>
                <a:uFillTx/>
                <a:latin typeface="Open Sans" panose="020B0606030504020204" pitchFamily="34" charset="0"/>
                <a:ea typeface="Open Sans" panose="020B0606030504020204" pitchFamily="34" charset="0"/>
                <a:cs typeface="Open Sans" panose="020B0606030504020204" pitchFamily="34" charset="0"/>
              </a:rPr>
              <a:t>DATA DETAIL </a:t>
            </a:r>
            <a:r>
              <a:rPr kumimoji="0" lang="en-US" sz="3200" b="1" i="0" u="none" strike="noStrike" kern="1200" cap="all" spc="0" normalizeH="0" baseline="0" noProof="0" dirty="0" smtClean="0">
                <a:ln>
                  <a:noFill/>
                </a:ln>
                <a:solidFill>
                  <a:srgbClr val="FFC000"/>
                </a:solidFill>
                <a:effectLst>
                  <a:outerShdw blurRad="38100" dist="38100" dir="2700000" algn="tl">
                    <a:srgbClr val="000000">
                      <a:alpha val="43137"/>
                    </a:srgbClr>
                  </a:outerShdw>
                </a:effectLst>
                <a:uLnTx/>
                <a:uFillTx/>
                <a:latin typeface="Open Sans" panose="020B0606030504020204" pitchFamily="34" charset="0"/>
                <a:ea typeface="Open Sans" panose="020B0606030504020204" pitchFamily="34" charset="0"/>
                <a:cs typeface="Open Sans" panose="020B0606030504020204" pitchFamily="34" charset="0"/>
              </a:rPr>
              <a:t>– HASIL INSPEKSI</a:t>
            </a:r>
            <a:endParaRPr kumimoji="0" lang="en-US" sz="3200" b="1" i="0" u="none" strike="noStrike" kern="1200" cap="all" spc="0" normalizeH="0" baseline="0" noProof="0" dirty="0">
              <a:ln>
                <a:noFill/>
              </a:ln>
              <a:solidFill>
                <a:srgbClr val="FFC000"/>
              </a:solidFill>
              <a:effectLst>
                <a:outerShdw blurRad="38100" dist="38100" dir="2700000" algn="tl">
                  <a:srgbClr val="000000">
                    <a:alpha val="43137"/>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263696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FC58EDE2-9C12-4E95-AE15-1944DE2521FC}"/>
              </a:ext>
            </a:extLst>
          </p:cNvPr>
          <p:cNvSpPr>
            <a:spLocks noGrp="1"/>
          </p:cNvSpPr>
          <p:nvPr>
            <p:ph type="ctrTitle"/>
          </p:nvPr>
        </p:nvSpPr>
        <p:spPr>
          <a:xfrm>
            <a:off x="1127448" y="2708919"/>
            <a:ext cx="9144000" cy="1944216"/>
          </a:xfrm>
        </p:spPr>
        <p:txBody>
          <a:bodyPr>
            <a:normAutofit/>
          </a:bodyPr>
          <a:lstStyle/>
          <a:p>
            <a:r>
              <a:rPr lang="en-US" dirty="0" smtClean="0"/>
              <a:t>EVALUASI &amp; MONITORING JARVIST</a:t>
            </a:r>
            <a:endParaRPr lang="en-US" dirty="0"/>
          </a:p>
        </p:txBody>
      </p:sp>
      <p:sp>
        <p:nvSpPr>
          <p:cNvPr id="7" name="Subtitle 6">
            <a:extLst>
              <a:ext uri="{FF2B5EF4-FFF2-40B4-BE49-F238E27FC236}">
                <a16:creationId xmlns:a16="http://schemas.microsoft.com/office/drawing/2014/main" xmlns="" id="{E6DCAC89-5D68-4BB2-9B66-DFA32988EB16}"/>
              </a:ext>
            </a:extLst>
          </p:cNvPr>
          <p:cNvSpPr>
            <a:spLocks noGrp="1"/>
          </p:cNvSpPr>
          <p:nvPr>
            <p:ph type="subTitle" idx="1"/>
          </p:nvPr>
        </p:nvSpPr>
        <p:spPr/>
        <p:txBody>
          <a:bodyPr>
            <a:normAutofit/>
          </a:bodyPr>
          <a:lstStyle/>
          <a:p>
            <a:r>
              <a:rPr lang="en-US" dirty="0" smtClean="0"/>
              <a:t>EVALUASI PEMAKAIAN JARVIST</a:t>
            </a:r>
            <a:endParaRPr lang="en-US" dirty="0"/>
          </a:p>
        </p:txBody>
      </p:sp>
      <p:pic>
        <p:nvPicPr>
          <p:cNvPr id="5" name="Picture 4"/>
          <p:cNvPicPr>
            <a:picLocks noChangeAspect="1"/>
          </p:cNvPicPr>
          <p:nvPr/>
        </p:nvPicPr>
        <p:blipFill rotWithShape="1">
          <a:blip r:embed="rId3" cstate="hqprint">
            <a:extLst>
              <a:ext uri="{28A0092B-C50C-407E-A947-70E740481C1C}">
                <a14:useLocalDpi xmlns:a14="http://schemas.microsoft.com/office/drawing/2010/main" val="0"/>
              </a:ext>
            </a:extLst>
          </a:blip>
          <a:srcRect l="1850" t="26517" r="-1850" b="26446"/>
          <a:stretch/>
        </p:blipFill>
        <p:spPr>
          <a:xfrm>
            <a:off x="631868" y="485580"/>
            <a:ext cx="3156360" cy="1483295"/>
          </a:xfrm>
          <a:prstGeom prst="rect">
            <a:avLst/>
          </a:prstGeom>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backgroundRemoval t="52364" b="98909" l="65455" r="99455">
                        <a14:foregroundMark x1="77818" y1="90364" x2="79818" y2="90364"/>
                        <a14:foregroundMark x1="81091" y1="90364" x2="86364" y2="90364"/>
                        <a14:foregroundMark x1="78182" y1="92545" x2="88545" y2="92727"/>
                        <a14:foregroundMark x1="81455" y1="94909" x2="86000" y2="94909"/>
                        <a14:foregroundMark x1="86000" y1="94909" x2="86000" y2="94909"/>
                        <a14:backgroundMark x1="66364" y1="78909" x2="75273" y2="79091"/>
                      </a14:backgroundRemoval>
                    </a14:imgEffect>
                  </a14:imgLayer>
                </a14:imgProps>
              </a:ext>
              <a:ext uri="{28A0092B-C50C-407E-A947-70E740481C1C}">
                <a14:useLocalDpi xmlns:a14="http://schemas.microsoft.com/office/drawing/2010/main" val="0"/>
              </a:ext>
            </a:extLst>
          </a:blip>
          <a:srcRect l="65627" t="53851"/>
          <a:stretch/>
        </p:blipFill>
        <p:spPr>
          <a:xfrm>
            <a:off x="9457816" y="1203216"/>
            <a:ext cx="2308096" cy="3011407"/>
          </a:xfrm>
          <a:prstGeom prst="rect">
            <a:avLst/>
          </a:prstGeom>
        </p:spPr>
      </p:pic>
    </p:spTree>
    <p:extLst>
      <p:ext uri="{BB962C8B-B14F-4D97-AF65-F5344CB8AC3E}">
        <p14:creationId xmlns:p14="http://schemas.microsoft.com/office/powerpoint/2010/main" val="3966918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xmlns="" id="{028D28A4-BA5C-40BF-9793-32CA208682FD}"/>
              </a:ext>
            </a:extLst>
          </p:cNvPr>
          <p:cNvSpPr/>
          <p:nvPr/>
        </p:nvSpPr>
        <p:spPr>
          <a:xfrm>
            <a:off x="-62721" y="10513"/>
            <a:ext cx="7992978" cy="68579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71" name="Rectangle 70">
            <a:extLst>
              <a:ext uri="{FF2B5EF4-FFF2-40B4-BE49-F238E27FC236}">
                <a16:creationId xmlns:a16="http://schemas.microsoft.com/office/drawing/2014/main" xmlns="" id="{C3DF22CF-798C-47B2-B5DE-255A452BE5AD}"/>
              </a:ext>
            </a:extLst>
          </p:cNvPr>
          <p:cNvSpPr/>
          <p:nvPr/>
        </p:nvSpPr>
        <p:spPr>
          <a:xfrm>
            <a:off x="4201946" y="1"/>
            <a:ext cx="7992978" cy="6864510"/>
          </a:xfrm>
          <a:prstGeom prst="rect">
            <a:avLst/>
          </a:prstGeom>
          <a:solidFill>
            <a:srgbClr val="00B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2" name="Title 1"/>
          <p:cNvSpPr>
            <a:spLocks noGrp="1"/>
          </p:cNvSpPr>
          <p:nvPr>
            <p:ph type="title"/>
          </p:nvPr>
        </p:nvSpPr>
        <p:spPr>
          <a:xfrm>
            <a:off x="145010" y="409028"/>
            <a:ext cx="4056936" cy="580071"/>
          </a:xfrm>
        </p:spPr>
        <p:txBody>
          <a:bodyPr/>
          <a:lstStyle/>
          <a:p>
            <a:r>
              <a:rPr lang="en-US" dirty="0" smtClean="0">
                <a:solidFill>
                  <a:schemeClr val="tx1">
                    <a:lumMod val="65000"/>
                    <a:lumOff val="35000"/>
                  </a:schemeClr>
                </a:solidFill>
              </a:rPr>
              <a:t>SK TIM GUARDIAN</a:t>
            </a:r>
            <a:endParaRPr lang="en-US" dirty="0">
              <a:solidFill>
                <a:schemeClr val="tx1">
                  <a:lumMod val="65000"/>
                  <a:lumOff val="35000"/>
                </a:schemeClr>
              </a:solidFill>
            </a:endParaRPr>
          </a:p>
        </p:txBody>
      </p:sp>
      <p:sp>
        <p:nvSpPr>
          <p:cNvPr id="78" name="Title 1">
            <a:extLst>
              <a:ext uri="{FF2B5EF4-FFF2-40B4-BE49-F238E27FC236}">
                <a16:creationId xmlns:a16="http://schemas.microsoft.com/office/drawing/2014/main" xmlns="" id="{263D10A9-5E37-420B-A024-EE1CDD74C996}"/>
              </a:ext>
            </a:extLst>
          </p:cNvPr>
          <p:cNvSpPr txBox="1">
            <a:spLocks/>
          </p:cNvSpPr>
          <p:nvPr/>
        </p:nvSpPr>
        <p:spPr>
          <a:xfrm>
            <a:off x="4337885" y="419769"/>
            <a:ext cx="6449999" cy="580071"/>
          </a:xfrm>
          <a:prstGeom prst="rect">
            <a:avLst/>
          </a:prstGeom>
        </p:spPr>
        <p:txBody>
          <a:bodyPr/>
          <a:lstStyle>
            <a:lvl1pPr algn="l" defTabSz="1079922" rtl="0" eaLnBrk="1" latinLnBrk="0" hangingPunct="1">
              <a:lnSpc>
                <a:spcPct val="90000"/>
              </a:lnSpc>
              <a:spcBef>
                <a:spcPct val="0"/>
              </a:spcBef>
              <a:buNone/>
              <a:defRPr sz="3200" b="1" kern="1200" baseline="0">
                <a:solidFill>
                  <a:schemeClr val="tx1"/>
                </a:solidFill>
                <a:latin typeface="Myriad Pro" charset="0"/>
                <a:ea typeface="Myriad Pro" charset="0"/>
                <a:cs typeface="Myriad Pro" charset="0"/>
              </a:defRPr>
            </a:lvl1pPr>
          </a:lstStyle>
          <a:p>
            <a:r>
              <a:rPr lang="en-US" sz="2800" dirty="0" smtClean="0">
                <a:solidFill>
                  <a:srgbClr val="FFC000">
                    <a:lumMod val="40000"/>
                    <a:lumOff val="60000"/>
                  </a:srgbClr>
                </a:solidFill>
              </a:rPr>
              <a:t>RESPONDEN PENGUNA APLIKASI </a:t>
            </a:r>
            <a:endParaRPr lang="en-US" sz="2800" dirty="0">
              <a:solidFill>
                <a:srgbClr val="FFC000">
                  <a:lumMod val="40000"/>
                  <a:lumOff val="60000"/>
                </a:srgbClr>
              </a:solidFill>
            </a:endParaRPr>
          </a:p>
        </p:txBody>
      </p:sp>
      <p:pic>
        <p:nvPicPr>
          <p:cNvPr id="4" name="Picture 3">
            <a:extLst>
              <a:ext uri="{FF2B5EF4-FFF2-40B4-BE49-F238E27FC236}">
                <a16:creationId xmlns:a16="http://schemas.microsoft.com/office/drawing/2014/main" xmlns="" id="{2CCC1BF9-21E4-4473-BB1B-67057FCA08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9255" y="150853"/>
            <a:ext cx="585502" cy="802057"/>
          </a:xfrm>
          <a:prstGeom prst="rect">
            <a:avLst/>
          </a:prstGeom>
          <a:solidFill>
            <a:schemeClr val="bg1"/>
          </a:solidFill>
          <a:effectLst/>
        </p:spPr>
      </p:pic>
      <p:pic>
        <p:nvPicPr>
          <p:cNvPr id="5" name="Picture 4"/>
          <p:cNvPicPr>
            <a:picLocks noChangeAspect="1"/>
          </p:cNvPicPr>
          <p:nvPr/>
        </p:nvPicPr>
        <p:blipFill>
          <a:blip r:embed="rId3"/>
          <a:stretch>
            <a:fillRect/>
          </a:stretch>
        </p:blipFill>
        <p:spPr>
          <a:xfrm>
            <a:off x="66426" y="999611"/>
            <a:ext cx="4019025" cy="5496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4"/>
          <a:stretch>
            <a:fillRect/>
          </a:stretch>
        </p:blipFill>
        <p:spPr>
          <a:xfrm>
            <a:off x="4489606" y="1010352"/>
            <a:ext cx="2970741" cy="37110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5"/>
          <a:stretch>
            <a:fillRect/>
          </a:stretch>
        </p:blipFill>
        <p:spPr>
          <a:xfrm>
            <a:off x="5436819" y="3264494"/>
            <a:ext cx="2917361" cy="35110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p:cNvPicPr>
            <a:picLocks noChangeAspect="1"/>
          </p:cNvPicPr>
          <p:nvPr/>
        </p:nvPicPr>
        <p:blipFill>
          <a:blip r:embed="rId6"/>
          <a:stretch>
            <a:fillRect/>
          </a:stretch>
        </p:blipFill>
        <p:spPr>
          <a:xfrm>
            <a:off x="8223871" y="1010352"/>
            <a:ext cx="2984463" cy="33833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p:cNvPicPr>
            <a:picLocks noChangeAspect="1"/>
          </p:cNvPicPr>
          <p:nvPr/>
        </p:nvPicPr>
        <p:blipFill>
          <a:blip r:embed="rId7"/>
          <a:stretch>
            <a:fillRect/>
          </a:stretch>
        </p:blipFill>
        <p:spPr>
          <a:xfrm>
            <a:off x="9301393" y="3357380"/>
            <a:ext cx="2642854" cy="33252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590966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Graphic 20"/>
          <p:cNvPicPr>
            <a:picLocks noChangeAspect="1"/>
          </p:cNvPicPr>
          <p:nvPr/>
        </p:nvPicPr>
        <p:blipFill>
          <a:blip r:embed="rId3">
            <a:extLst>
              <a:ext uri="{28A0092B-C50C-407E-A947-70E740481C1C}">
                <a14:useLocalDpi xmlns:a14="http://schemas.microsoft.com/office/drawing/2010/main" val="0"/>
              </a:ext>
            </a:extLst>
          </a:blip>
          <a:srcRect r="9248" b="44852"/>
          <a:stretch>
            <a:fillRect/>
          </a:stretch>
        </p:blipFill>
        <p:spPr bwMode="auto">
          <a:xfrm>
            <a:off x="-600744" y="-98251"/>
            <a:ext cx="12855576" cy="711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Parallelogram 144"/>
          <p:cNvSpPr/>
          <p:nvPr/>
        </p:nvSpPr>
        <p:spPr>
          <a:xfrm>
            <a:off x="-787400" y="-427038"/>
            <a:ext cx="10388600" cy="1319213"/>
          </a:xfrm>
          <a:prstGeom prst="parallelogram">
            <a:avLst>
              <a:gd name="adj" fmla="val 61573"/>
            </a:avLst>
          </a:prstGeom>
          <a:solidFill>
            <a:srgbClr val="0D5A7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pic>
        <p:nvPicPr>
          <p:cNvPr id="146" name="Picture 2" descr="Hasil gambar untuk pln logo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6950" y="163513"/>
            <a:ext cx="194151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525" y="6032500"/>
            <a:ext cx="9043988"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4"/>
          <p:cNvGrpSpPr/>
          <p:nvPr/>
        </p:nvGrpSpPr>
        <p:grpSpPr>
          <a:xfrm>
            <a:off x="515175" y="774227"/>
            <a:ext cx="7155073" cy="188487"/>
            <a:chOff x="687978" y="885000"/>
            <a:chExt cx="3727268" cy="172192"/>
          </a:xfrm>
          <a:effectLst>
            <a:outerShdw blurRad="63500" sx="102000" sy="102000" algn="ctr" rotWithShape="0">
              <a:prstClr val="black">
                <a:alpha val="40000"/>
              </a:prstClr>
            </a:outerShdw>
          </a:effectLst>
        </p:grpSpPr>
        <p:sp>
          <p:nvSpPr>
            <p:cNvPr id="16" name="Rectangle: Rounded Corners 15"/>
            <p:cNvSpPr/>
            <p:nvPr/>
          </p:nvSpPr>
          <p:spPr>
            <a:xfrm>
              <a:off x="687978" y="885000"/>
              <a:ext cx="3727268" cy="172192"/>
            </a:xfrm>
            <a:prstGeom prst="roundRect">
              <a:avLst>
                <a:gd name="adj" fmla="val 50000"/>
              </a:avLst>
            </a:prstGeom>
            <a:solidFill>
              <a:srgbClr val="00A2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grpSp>
          <p:nvGrpSpPr>
            <p:cNvPr id="17" name="Group 16"/>
            <p:cNvGrpSpPr/>
            <p:nvPr/>
          </p:nvGrpSpPr>
          <p:grpSpPr>
            <a:xfrm>
              <a:off x="1416136" y="885000"/>
              <a:ext cx="2285311" cy="172192"/>
              <a:chOff x="1416136" y="885000"/>
              <a:chExt cx="2285311" cy="172192"/>
            </a:xfrm>
          </p:grpSpPr>
          <p:sp>
            <p:nvSpPr>
              <p:cNvPr id="18" name="Rectangle 17"/>
              <p:cNvSpPr/>
              <p:nvPr/>
            </p:nvSpPr>
            <p:spPr>
              <a:xfrm>
                <a:off x="1416136" y="885000"/>
                <a:ext cx="761770" cy="172192"/>
              </a:xfrm>
              <a:prstGeom prst="rect">
                <a:avLst/>
              </a:prstGeom>
              <a:solidFill>
                <a:srgbClr val="007D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sp>
            <p:nvSpPr>
              <p:cNvPr id="19" name="Rectangle 18"/>
              <p:cNvSpPr/>
              <p:nvPr/>
            </p:nvSpPr>
            <p:spPr>
              <a:xfrm>
                <a:off x="2177907" y="885000"/>
                <a:ext cx="761770" cy="17219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sp>
            <p:nvSpPr>
              <p:cNvPr id="20" name="Rectangle 19"/>
              <p:cNvSpPr/>
              <p:nvPr/>
            </p:nvSpPr>
            <p:spPr>
              <a:xfrm>
                <a:off x="2939677" y="885000"/>
                <a:ext cx="761770" cy="172192"/>
              </a:xfrm>
              <a:prstGeom prst="rect">
                <a:avLst/>
              </a:prstGeom>
              <a:solidFill>
                <a:srgbClr val="2AAFE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grpSp>
      </p:grpSp>
      <p:sp>
        <p:nvSpPr>
          <p:cNvPr id="22" name="Title 1"/>
          <p:cNvSpPr txBox="1">
            <a:spLocks/>
          </p:cNvSpPr>
          <p:nvPr/>
        </p:nvSpPr>
        <p:spPr bwMode="auto">
          <a:xfrm>
            <a:off x="419100" y="185738"/>
            <a:ext cx="92456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914400">
              <a:lnSpc>
                <a:spcPct val="90000"/>
              </a:lnSpc>
              <a:defRPr/>
            </a:pPr>
            <a:r>
              <a:rPr lang="en-US" altLang="en-US" sz="2800" b="1" dirty="0" smtClean="0">
                <a:solidFill>
                  <a:srgbClr val="FFC000"/>
                </a:solidFill>
                <a:latin typeface="Segoe UI" panose="020B0502040204020203" pitchFamily="34" charset="0"/>
                <a:cs typeface="Segoe UI" panose="020B0502040204020203" pitchFamily="34" charset="0"/>
              </a:rPr>
              <a:t>EVALUASI </a:t>
            </a:r>
            <a:r>
              <a:rPr lang="en-US" altLang="en-US" sz="2800" b="1" dirty="0" smtClean="0">
                <a:solidFill>
                  <a:prstClr val="white"/>
                </a:solidFill>
                <a:latin typeface="Segoe UI" panose="020B0502040204020203" pitchFamily="34" charset="0"/>
                <a:cs typeface="Segoe UI" panose="020B0502040204020203" pitchFamily="34" charset="0"/>
              </a:rPr>
              <a:t>PENGGUNA / RESPONDEN JARVIST</a:t>
            </a:r>
            <a:endParaRPr lang="id-ID" altLang="en-US" sz="2400" b="1" i="1" dirty="0">
              <a:solidFill>
                <a:prstClr val="white"/>
              </a:solidFill>
              <a:latin typeface="Segoe UI" panose="020B0502040204020203" pitchFamily="34" charset="0"/>
              <a:cs typeface="Segoe UI" panose="020B0502040204020203"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410760566"/>
              </p:ext>
            </p:extLst>
          </p:nvPr>
        </p:nvGraphicFramePr>
        <p:xfrm>
          <a:off x="389409" y="1259240"/>
          <a:ext cx="4956820" cy="952500"/>
        </p:xfrm>
        <a:graphic>
          <a:graphicData uri="http://schemas.openxmlformats.org/drawingml/2006/table">
            <a:tbl>
              <a:tblPr/>
              <a:tblGrid>
                <a:gridCol w="2659411">
                  <a:extLst>
                    <a:ext uri="{9D8B030D-6E8A-4147-A177-3AD203B41FA5}">
                      <a16:colId xmlns:a16="http://schemas.microsoft.com/office/drawing/2014/main" xmlns="" val="20000"/>
                    </a:ext>
                  </a:extLst>
                </a:gridCol>
                <a:gridCol w="958948">
                  <a:extLst>
                    <a:ext uri="{9D8B030D-6E8A-4147-A177-3AD203B41FA5}">
                      <a16:colId xmlns:a16="http://schemas.microsoft.com/office/drawing/2014/main" xmlns="" val="20001"/>
                    </a:ext>
                  </a:extLst>
                </a:gridCol>
                <a:gridCol w="1338461">
                  <a:extLst>
                    <a:ext uri="{9D8B030D-6E8A-4147-A177-3AD203B41FA5}">
                      <a16:colId xmlns:a16="http://schemas.microsoft.com/office/drawing/2014/main" xmlns="" val="20002"/>
                    </a:ext>
                  </a:extLst>
                </a:gridCol>
              </a:tblGrid>
              <a:tr h="219075">
                <a:tc>
                  <a:txBody>
                    <a:bodyPr/>
                    <a:lstStyle/>
                    <a:p>
                      <a:pPr algn="l" fontAlgn="t"/>
                      <a:r>
                        <a:rPr lang="en-US" sz="1100" b="1" i="0" u="none" strike="noStrike" dirty="0">
                          <a:solidFill>
                            <a:srgbClr val="FFFFFF"/>
                          </a:solidFill>
                          <a:effectLst/>
                          <a:latin typeface="Segoe UI" panose="020B0502040204020203" pitchFamily="34" charset="0"/>
                        </a:rPr>
                        <a:t>RESPONDEN DI APLIKASI JARVIST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t"/>
                      <a:r>
                        <a:rPr lang="en-US" sz="1100" b="1" i="0" u="none" strike="noStrike" dirty="0" smtClean="0">
                          <a:solidFill>
                            <a:srgbClr val="FFFFFF"/>
                          </a:solidFill>
                          <a:effectLst/>
                          <a:latin typeface="Segoe UI" panose="020B0502040204020203" pitchFamily="34" charset="0"/>
                        </a:rPr>
                        <a:t>GUARDIAN</a:t>
                      </a:r>
                      <a:endParaRPr lang="en-US" sz="1100" b="1" i="0" u="none" strike="noStrike" dirty="0">
                        <a:solidFill>
                          <a:srgbClr val="FFFFFF"/>
                        </a:solidFill>
                        <a:effectLst/>
                        <a:latin typeface="Segoe UI" panose="020B0502040204020203"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t"/>
                      <a:r>
                        <a:rPr lang="en-US" sz="1100" b="1" i="0" u="none" strike="noStrike" dirty="0">
                          <a:solidFill>
                            <a:srgbClr val="FFFFFF"/>
                          </a:solidFill>
                          <a:effectLst/>
                          <a:latin typeface="Segoe UI" panose="020B0502040204020203" pitchFamily="34" charset="0"/>
                        </a:rPr>
                        <a:t>KETERANGAN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xmlns="" val="10000"/>
                  </a:ext>
                </a:extLst>
              </a:tr>
              <a:tr h="276225">
                <a:tc>
                  <a:txBody>
                    <a:bodyPr/>
                    <a:lstStyle/>
                    <a:p>
                      <a:pPr algn="l" fontAlgn="ctr"/>
                      <a:r>
                        <a:rPr lang="es-ES" sz="1200" b="1" i="0" u="none" strike="noStrike" dirty="0">
                          <a:solidFill>
                            <a:srgbClr val="000000"/>
                          </a:solidFill>
                          <a:effectLst/>
                          <a:latin typeface="Segoe UI" panose="020B0502040204020203" pitchFamily="34" charset="0"/>
                        </a:rPr>
                        <a:t>Total </a:t>
                      </a:r>
                      <a:r>
                        <a:rPr lang="es-ES" sz="1200" b="1" i="0" u="none" strike="noStrike" dirty="0" err="1">
                          <a:solidFill>
                            <a:srgbClr val="000000"/>
                          </a:solidFill>
                          <a:effectLst/>
                          <a:latin typeface="Segoe UI" panose="020B0502040204020203" pitchFamily="34" charset="0"/>
                        </a:rPr>
                        <a:t>Guardian</a:t>
                      </a:r>
                      <a:r>
                        <a:rPr lang="es-ES" sz="1200" b="1" i="0" u="none" strike="noStrike" dirty="0">
                          <a:solidFill>
                            <a:srgbClr val="000000"/>
                          </a:solidFill>
                          <a:effectLst/>
                          <a:latin typeface="Segoe UI" panose="020B0502040204020203" pitchFamily="34" charset="0"/>
                        </a:rPr>
                        <a:t> </a:t>
                      </a:r>
                      <a:r>
                        <a:rPr lang="es-ES" sz="1200" b="1" i="0" u="none" strike="noStrike" dirty="0" err="1">
                          <a:solidFill>
                            <a:srgbClr val="000000"/>
                          </a:solidFill>
                          <a:effectLst/>
                          <a:latin typeface="Segoe UI" panose="020B0502040204020203" pitchFamily="34" charset="0"/>
                        </a:rPr>
                        <a:t>Terdaftar</a:t>
                      </a:r>
                      <a:r>
                        <a:rPr lang="es-ES" sz="1200" b="1" i="0" u="none" strike="noStrike" dirty="0">
                          <a:solidFill>
                            <a:srgbClr val="000000"/>
                          </a:solidFill>
                          <a:effectLst/>
                          <a:latin typeface="Segoe UI" panose="020B0502040204020203" pitchFamily="34" charset="0"/>
                        </a:rPr>
                        <a:t> Di </a:t>
                      </a:r>
                      <a:r>
                        <a:rPr lang="es-ES" sz="1200" b="1" i="0" u="none" strike="noStrike" dirty="0" err="1">
                          <a:solidFill>
                            <a:srgbClr val="000000"/>
                          </a:solidFill>
                          <a:effectLst/>
                          <a:latin typeface="Segoe UI" panose="020B0502040204020203" pitchFamily="34" charset="0"/>
                        </a:rPr>
                        <a:t>aplikasi</a:t>
                      </a:r>
                      <a:endParaRPr lang="es-ES" sz="1200" b="1" i="0" u="none" strike="noStrike" dirty="0">
                        <a:solidFill>
                          <a:srgbClr val="000000"/>
                        </a:solidFill>
                        <a:effectLst/>
                        <a:latin typeface="Segoe UI" panose="020B050204020402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ctr" fontAlgn="ctr"/>
                      <a:r>
                        <a:rPr lang="en-US" sz="1100" b="1" i="0" u="none" strike="noStrike">
                          <a:solidFill>
                            <a:srgbClr val="000000"/>
                          </a:solidFill>
                          <a:effectLst/>
                          <a:latin typeface="Calibri" panose="020F0502020204030204" pitchFamily="34" charset="0"/>
                        </a:rPr>
                        <a:t>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ctr" fontAlgn="b"/>
                      <a:r>
                        <a:rPr lang="en-US" sz="1100" b="1" i="0" u="none" strike="noStrike" dirty="0">
                          <a:solidFill>
                            <a:srgbClr val="000000"/>
                          </a:solidFill>
                          <a:effectLst/>
                          <a:latin typeface="Calibri" panose="020F0502020204030204" pitchFamily="34" charset="0"/>
                        </a:rPr>
                        <a:t>Orang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extLst>
                  <a:ext uri="{0D108BD9-81ED-4DB2-BD59-A6C34878D82A}">
                    <a16:rowId xmlns:a16="http://schemas.microsoft.com/office/drawing/2014/main" xmlns="" val="10001"/>
                  </a:ext>
                </a:extLst>
              </a:tr>
              <a:tr h="219075">
                <a:tc>
                  <a:txBody>
                    <a:bodyPr/>
                    <a:lstStyle/>
                    <a:p>
                      <a:pPr algn="l" fontAlgn="ctr"/>
                      <a:r>
                        <a:rPr lang="en-US" sz="1200" b="1" i="0" u="none" strike="noStrike">
                          <a:solidFill>
                            <a:srgbClr val="000000"/>
                          </a:solidFill>
                          <a:effectLst/>
                          <a:latin typeface="Segoe UI" panose="020B0502040204020203" pitchFamily="34" charset="0"/>
                        </a:rPr>
                        <a:t>Guardian Berkonstribusi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US" sz="1100" b="1" i="0" u="none" strike="noStrike">
                          <a:solidFill>
                            <a:srgbClr val="000000"/>
                          </a:solidFill>
                          <a:effectLst/>
                          <a:latin typeface="Calibri" panose="020F0502020204030204" pitchFamily="34" charset="0"/>
                        </a:rPr>
                        <a:t>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b"/>
                      <a:r>
                        <a:rPr lang="en-US" sz="1100" b="1" i="0" u="none" strike="noStrike" dirty="0">
                          <a:solidFill>
                            <a:srgbClr val="000000"/>
                          </a:solidFill>
                          <a:effectLst/>
                          <a:latin typeface="Calibri" panose="020F0502020204030204" pitchFamily="34" charset="0"/>
                        </a:rPr>
                        <a:t>Orang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xmlns="" val="10002"/>
                  </a:ext>
                </a:extLst>
              </a:tr>
              <a:tr h="238125">
                <a:tc>
                  <a:txBody>
                    <a:bodyPr/>
                    <a:lstStyle/>
                    <a:p>
                      <a:pPr algn="l" fontAlgn="ctr"/>
                      <a:r>
                        <a:rPr lang="en-US" sz="1200" b="1" i="0" u="none" strike="noStrike">
                          <a:solidFill>
                            <a:srgbClr val="000000"/>
                          </a:solidFill>
                          <a:effectLst/>
                          <a:latin typeface="Segoe UI" panose="020B0502040204020203" pitchFamily="34" charset="0"/>
                        </a:rPr>
                        <a:t>Guardian tidak  Berkonstribusi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en-US" sz="1100" b="1" i="0" u="none" strike="noStrike">
                          <a:solidFill>
                            <a:srgbClr val="000000"/>
                          </a:solidFill>
                          <a:effectLst/>
                          <a:latin typeface="Calibri" panose="020F0502020204030204" pitchFamily="34" charset="0"/>
                        </a:rPr>
                        <a:t>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b"/>
                      <a:r>
                        <a:rPr lang="en-US" sz="1100" b="1" i="0" u="none" strike="noStrike" dirty="0">
                          <a:solidFill>
                            <a:srgbClr val="000000"/>
                          </a:solidFill>
                          <a:effectLst/>
                          <a:latin typeface="Calibri" panose="020F0502020204030204" pitchFamily="34" charset="0"/>
                        </a:rPr>
                        <a:t>Orang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extLst>
                  <a:ext uri="{0D108BD9-81ED-4DB2-BD59-A6C34878D82A}">
                    <a16:rowId xmlns:a16="http://schemas.microsoft.com/office/drawing/2014/main" xmlns="" val="10003"/>
                  </a:ext>
                </a:extLst>
              </a:tr>
            </a:tbl>
          </a:graphicData>
        </a:graphic>
      </p:graphicFrame>
      <p:graphicFrame>
        <p:nvGraphicFramePr>
          <p:cNvPr id="43" name="Chart 42"/>
          <p:cNvGraphicFramePr>
            <a:graphicFrameLocks/>
          </p:cNvGraphicFramePr>
          <p:nvPr>
            <p:extLst>
              <p:ext uri="{D42A27DB-BD31-4B8C-83A1-F6EECF244321}">
                <p14:modId xmlns:p14="http://schemas.microsoft.com/office/powerpoint/2010/main" val="930827025"/>
              </p:ext>
            </p:extLst>
          </p:nvPr>
        </p:nvGraphicFramePr>
        <p:xfrm>
          <a:off x="251357" y="2503954"/>
          <a:ext cx="5196571" cy="3395588"/>
        </p:xfrm>
        <a:graphic>
          <a:graphicData uri="http://schemas.openxmlformats.org/drawingml/2006/chart">
            <c:chart xmlns:c="http://schemas.openxmlformats.org/drawingml/2006/chart" xmlns:r="http://schemas.openxmlformats.org/officeDocument/2006/relationships" r:id="rId6"/>
          </a:graphicData>
        </a:graphic>
      </p:graphicFrame>
      <p:sp>
        <p:nvSpPr>
          <p:cNvPr id="49" name="Title 1"/>
          <p:cNvSpPr txBox="1">
            <a:spLocks/>
          </p:cNvSpPr>
          <p:nvPr/>
        </p:nvSpPr>
        <p:spPr bwMode="auto">
          <a:xfrm>
            <a:off x="2999656" y="3505238"/>
            <a:ext cx="1994075"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914400">
              <a:lnSpc>
                <a:spcPct val="90000"/>
              </a:lnSpc>
              <a:defRPr/>
            </a:pPr>
            <a:r>
              <a:rPr lang="en-US" altLang="en-US" sz="2000" b="1" dirty="0" smtClean="0">
                <a:latin typeface="Segoe UI" panose="020B0502040204020203" pitchFamily="34" charset="0"/>
                <a:cs typeface="Segoe UI" panose="020B0502040204020203" pitchFamily="34" charset="0"/>
              </a:rPr>
              <a:t>16 Orang</a:t>
            </a:r>
            <a:endParaRPr lang="id-ID" altLang="en-US" b="1" i="1" dirty="0">
              <a:latin typeface="Segoe UI" panose="020B0502040204020203" pitchFamily="34" charset="0"/>
              <a:cs typeface="Segoe UI" panose="020B0502040204020203" pitchFamily="34" charset="0"/>
            </a:endParaRPr>
          </a:p>
        </p:txBody>
      </p:sp>
      <p:sp>
        <p:nvSpPr>
          <p:cNvPr id="50" name="Title 1"/>
          <p:cNvSpPr txBox="1">
            <a:spLocks/>
          </p:cNvSpPr>
          <p:nvPr/>
        </p:nvSpPr>
        <p:spPr bwMode="auto">
          <a:xfrm>
            <a:off x="1703512" y="4366164"/>
            <a:ext cx="1994075"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914400">
              <a:lnSpc>
                <a:spcPct val="90000"/>
              </a:lnSpc>
              <a:defRPr/>
            </a:pPr>
            <a:r>
              <a:rPr lang="en-US" altLang="en-US" sz="2000" b="1" dirty="0" smtClean="0">
                <a:solidFill>
                  <a:schemeClr val="bg1"/>
                </a:solidFill>
                <a:latin typeface="Segoe UI" panose="020B0502040204020203" pitchFamily="34" charset="0"/>
                <a:cs typeface="Segoe UI" panose="020B0502040204020203" pitchFamily="34" charset="0"/>
              </a:rPr>
              <a:t>43 Orang</a:t>
            </a:r>
            <a:endParaRPr lang="id-ID" altLang="en-US" b="1" i="1" dirty="0">
              <a:solidFill>
                <a:schemeClr val="bg1"/>
              </a:solidFill>
              <a:latin typeface="Segoe UI" panose="020B0502040204020203" pitchFamily="34" charset="0"/>
              <a:cs typeface="Segoe UI" panose="020B0502040204020203" pitchFamily="34" charset="0"/>
            </a:endParaRPr>
          </a:p>
        </p:txBody>
      </p:sp>
      <p:sp>
        <p:nvSpPr>
          <p:cNvPr id="51" name="Title 1"/>
          <p:cNvSpPr txBox="1">
            <a:spLocks/>
          </p:cNvSpPr>
          <p:nvPr/>
        </p:nvSpPr>
        <p:spPr bwMode="auto">
          <a:xfrm>
            <a:off x="5848717" y="1305491"/>
            <a:ext cx="5272607" cy="350346"/>
          </a:xfrm>
          <a:prstGeom prst="rect">
            <a:avLst/>
          </a:prstGeom>
          <a:solidFill>
            <a:srgbClr val="0D5A71"/>
          </a:solidFill>
          <a:ln>
            <a:noFill/>
          </a:ln>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914400">
              <a:lnSpc>
                <a:spcPct val="90000"/>
              </a:lnSpc>
              <a:defRPr/>
            </a:pPr>
            <a:r>
              <a:rPr lang="en-US" altLang="en-US" b="1" dirty="0" smtClean="0">
                <a:solidFill>
                  <a:schemeClr val="bg1"/>
                </a:solidFill>
                <a:latin typeface="Segoe UI" panose="020B0502040204020203" pitchFamily="34" charset="0"/>
                <a:cs typeface="Segoe UI" panose="020B0502040204020203" pitchFamily="34" charset="0"/>
              </a:rPr>
              <a:t>PERINGKAT GUARDIAN YG BERKONSTRIBUSI</a:t>
            </a:r>
            <a:endParaRPr lang="id-ID" altLang="en-US" sz="1600" b="1" i="1" dirty="0">
              <a:solidFill>
                <a:schemeClr val="bg1"/>
              </a:solidFill>
              <a:latin typeface="Segoe UI" panose="020B0502040204020203" pitchFamily="34" charset="0"/>
              <a:cs typeface="Segoe UI" panose="020B0502040204020203"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858049184"/>
              </p:ext>
            </p:extLst>
          </p:nvPr>
        </p:nvGraphicFramePr>
        <p:xfrm>
          <a:off x="5848345" y="1942978"/>
          <a:ext cx="5933365" cy="3786918"/>
        </p:xfrm>
        <a:graphic>
          <a:graphicData uri="http://schemas.openxmlformats.org/drawingml/2006/table">
            <a:tbl>
              <a:tblPr/>
              <a:tblGrid>
                <a:gridCol w="392154">
                  <a:extLst>
                    <a:ext uri="{9D8B030D-6E8A-4147-A177-3AD203B41FA5}">
                      <a16:colId xmlns:a16="http://schemas.microsoft.com/office/drawing/2014/main" xmlns="" val="20000"/>
                    </a:ext>
                  </a:extLst>
                </a:gridCol>
                <a:gridCol w="1503256">
                  <a:extLst>
                    <a:ext uri="{9D8B030D-6E8A-4147-A177-3AD203B41FA5}">
                      <a16:colId xmlns:a16="http://schemas.microsoft.com/office/drawing/2014/main" xmlns="" val="20001"/>
                    </a:ext>
                  </a:extLst>
                </a:gridCol>
                <a:gridCol w="1448589">
                  <a:extLst>
                    <a:ext uri="{9D8B030D-6E8A-4147-A177-3AD203B41FA5}">
                      <a16:colId xmlns:a16="http://schemas.microsoft.com/office/drawing/2014/main" xmlns="" val="20002"/>
                    </a:ext>
                  </a:extLst>
                </a:gridCol>
                <a:gridCol w="1265848">
                  <a:extLst>
                    <a:ext uri="{9D8B030D-6E8A-4147-A177-3AD203B41FA5}">
                      <a16:colId xmlns:a16="http://schemas.microsoft.com/office/drawing/2014/main" xmlns="" val="20003"/>
                    </a:ext>
                  </a:extLst>
                </a:gridCol>
                <a:gridCol w="1323518">
                  <a:extLst>
                    <a:ext uri="{9D8B030D-6E8A-4147-A177-3AD203B41FA5}">
                      <a16:colId xmlns:a16="http://schemas.microsoft.com/office/drawing/2014/main" xmlns="" val="20004"/>
                    </a:ext>
                  </a:extLst>
                </a:gridCol>
              </a:tblGrid>
              <a:tr h="472849">
                <a:tc>
                  <a:txBody>
                    <a:bodyPr/>
                    <a:lstStyle/>
                    <a:p>
                      <a:pPr algn="ctr" fontAlgn="b"/>
                      <a:r>
                        <a:rPr lang="en-US" sz="1400" b="1" i="0" u="none" strike="noStrike" dirty="0">
                          <a:solidFill>
                            <a:srgbClr val="FFFFFF"/>
                          </a:solidFill>
                          <a:effectLst/>
                          <a:latin typeface="Calibri" panose="020F0502020204030204" pitchFamily="34" charset="0"/>
                        </a:rPr>
                        <a:t>NO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1400" b="1" i="0" u="none" strike="noStrike">
                          <a:solidFill>
                            <a:srgbClr val="FFFFFF"/>
                          </a:solidFill>
                          <a:effectLst/>
                          <a:latin typeface="Calibri" panose="020F0502020204030204" pitchFamily="34" charset="0"/>
                        </a:rPr>
                        <a:t>NAMA GUARDIAN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1400" b="1" i="0" u="none" strike="noStrike">
                          <a:solidFill>
                            <a:srgbClr val="FFFFFF"/>
                          </a:solidFill>
                          <a:effectLst/>
                          <a:latin typeface="Calibri" panose="020F0502020204030204" pitchFamily="34" charset="0"/>
                        </a:rPr>
                        <a:t>USER NAME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1400" b="1" i="0" u="none" strike="noStrike">
                          <a:solidFill>
                            <a:srgbClr val="FFFFFF"/>
                          </a:solidFill>
                          <a:effectLst/>
                          <a:latin typeface="Calibri" panose="020F0502020204030204" pitchFamily="34" charset="0"/>
                        </a:rPr>
                        <a:t>Prosentase pengunaan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1400" b="1" i="0" u="none" strike="noStrike">
                          <a:solidFill>
                            <a:srgbClr val="FFFFFF"/>
                          </a:solidFill>
                          <a:effectLst/>
                          <a:latin typeface="Calibri" panose="020F0502020204030204" pitchFamily="34" charset="0"/>
                        </a:rPr>
                        <a:t>Hasil Inspesksi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xmlns="" val="10000"/>
                  </a:ext>
                </a:extLst>
              </a:tr>
              <a:tr h="206484">
                <a:tc>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t"/>
                      <a:r>
                        <a:rPr lang="en-US" sz="1100" b="0" i="0" u="none" strike="noStrike">
                          <a:solidFill>
                            <a:srgbClr val="000000"/>
                          </a:solidFill>
                          <a:effectLst/>
                          <a:latin typeface="Calibri" panose="020F0502020204030204" pitchFamily="34" charset="0"/>
                        </a:rPr>
                        <a:t>suriadi amirdana</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t"/>
                      <a:r>
                        <a:rPr lang="en-US" sz="1100" b="0" i="0" u="none" strike="noStrike" dirty="0" err="1">
                          <a:solidFill>
                            <a:srgbClr val="000000"/>
                          </a:solidFill>
                          <a:effectLst/>
                          <a:latin typeface="Calibri" panose="020F0502020204030204" pitchFamily="34" charset="0"/>
                        </a:rPr>
                        <a:t>suriadi</a:t>
                      </a:r>
                      <a:r>
                        <a:rPr lang="en-US" sz="1100" b="0" i="0" u="none" strike="noStrike" dirty="0">
                          <a:solidFill>
                            <a:srgbClr val="000000"/>
                          </a:solidFill>
                          <a:effectLst/>
                          <a:latin typeface="Calibri" panose="020F0502020204030204" pitchFamily="34" charset="0"/>
                        </a:rPr>
                        <a:t> </a:t>
                      </a:r>
                      <a:r>
                        <a:rPr lang="en-US" sz="1100" b="0" i="0" u="none" strike="noStrike" dirty="0" smtClean="0">
                          <a:solidFill>
                            <a:srgbClr val="000000"/>
                          </a:solidFill>
                          <a:effectLst/>
                          <a:latin typeface="Calibri" panose="020F0502020204030204" pitchFamily="34" charset="0"/>
                        </a:rPr>
                        <a:t> ( E-1 )</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1100" b="0" i="0" u="none" strike="noStrike" dirty="0">
                          <a:solidFill>
                            <a:srgbClr val="000000"/>
                          </a:solidFill>
                          <a:effectLst/>
                          <a:latin typeface="Calibri" panose="020F0502020204030204" pitchFamily="34" charset="0"/>
                        </a:rPr>
                        <a:t>53.5%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1100" b="0" i="0" u="none" strike="noStrike">
                          <a:solidFill>
                            <a:srgbClr val="000000"/>
                          </a:solidFill>
                          <a:effectLst/>
                          <a:latin typeface="Calibri" panose="020F0502020204030204" pitchFamily="34" charset="0"/>
                        </a:rPr>
                        <a:t>92 Kali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xmlns="" val="10001"/>
                  </a:ext>
                </a:extLst>
              </a:tr>
              <a:tr h="206484">
                <a:tc>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l" fontAlgn="t"/>
                      <a:r>
                        <a:rPr lang="en-US" sz="1100" b="0" i="0" u="none" strike="noStrike">
                          <a:solidFill>
                            <a:srgbClr val="000000"/>
                          </a:solidFill>
                          <a:effectLst/>
                          <a:latin typeface="Calibri" panose="020F0502020204030204" pitchFamily="34" charset="0"/>
                        </a:rPr>
                        <a:t>Miftakhul Romadhoni</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l" fontAlgn="t"/>
                      <a:r>
                        <a:rPr lang="en-US" sz="1100" b="0" i="0" u="none" strike="noStrike" dirty="0" err="1" smtClean="0">
                          <a:solidFill>
                            <a:srgbClr val="000000"/>
                          </a:solidFill>
                          <a:effectLst/>
                          <a:latin typeface="Calibri" panose="020F0502020204030204" pitchFamily="34" charset="0"/>
                        </a:rPr>
                        <a:t>Romadhoni</a:t>
                      </a:r>
                      <a:r>
                        <a:rPr lang="en-US" sz="1100" b="0" i="0" u="none" strike="noStrike" dirty="0" smtClean="0">
                          <a:solidFill>
                            <a:srgbClr val="000000"/>
                          </a:solidFill>
                          <a:effectLst/>
                          <a:latin typeface="Calibri" panose="020F0502020204030204" pitchFamily="34" charset="0"/>
                        </a:rPr>
                        <a:t> ( MLK 3,4 )</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fontAlgn="ctr"/>
                      <a:r>
                        <a:rPr lang="en-US" sz="1100" b="0" i="0" u="none" strike="noStrike">
                          <a:solidFill>
                            <a:srgbClr val="000000"/>
                          </a:solidFill>
                          <a:effectLst/>
                          <a:latin typeface="Calibri" panose="020F0502020204030204" pitchFamily="34" charset="0"/>
                        </a:rPr>
                        <a:t>11%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fontAlgn="ctr"/>
                      <a:r>
                        <a:rPr lang="en-US" sz="1100" b="0" i="0" u="none" strike="noStrike">
                          <a:solidFill>
                            <a:srgbClr val="000000"/>
                          </a:solidFill>
                          <a:effectLst/>
                          <a:latin typeface="Calibri" panose="020F0502020204030204" pitchFamily="34" charset="0"/>
                        </a:rPr>
                        <a:t>19 kali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extLst>
                  <a:ext uri="{0D108BD9-81ED-4DB2-BD59-A6C34878D82A}">
                    <a16:rowId xmlns:a16="http://schemas.microsoft.com/office/drawing/2014/main" xmlns="" val="10002"/>
                  </a:ext>
                </a:extLst>
              </a:tr>
              <a:tr h="206484">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l" fontAlgn="t"/>
                      <a:r>
                        <a:rPr lang="en-US" sz="1100" b="0" i="0" u="none" strike="noStrike">
                          <a:solidFill>
                            <a:srgbClr val="000000"/>
                          </a:solidFill>
                          <a:effectLst/>
                          <a:latin typeface="Calibri" panose="020F0502020204030204" pitchFamily="34" charset="0"/>
                        </a:rPr>
                        <a:t>Putra Rezkyan Nash</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l" fontAlgn="t"/>
                      <a:r>
                        <a:rPr lang="en-US" sz="1100" b="0" i="0" u="none" strike="noStrike" dirty="0" smtClean="0">
                          <a:solidFill>
                            <a:srgbClr val="000000"/>
                          </a:solidFill>
                          <a:effectLst/>
                          <a:latin typeface="Calibri" panose="020F0502020204030204" pitchFamily="34" charset="0"/>
                        </a:rPr>
                        <a:t>Putra ( E – 4 )</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US" sz="1100" b="0" i="0" u="none" strike="noStrike">
                          <a:solidFill>
                            <a:srgbClr val="000000"/>
                          </a:solidFill>
                          <a:effectLst/>
                          <a:latin typeface="Calibri" panose="020F0502020204030204" pitchFamily="34" charset="0"/>
                        </a:rPr>
                        <a:t>8.7%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US" sz="1100" b="0" i="0" u="none" strike="noStrike">
                          <a:solidFill>
                            <a:srgbClr val="000000"/>
                          </a:solidFill>
                          <a:effectLst/>
                          <a:latin typeface="Calibri" panose="020F0502020204030204" pitchFamily="34" charset="0"/>
                        </a:rPr>
                        <a:t>15 Kali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extLst>
                  <a:ext uri="{0D108BD9-81ED-4DB2-BD59-A6C34878D82A}">
                    <a16:rowId xmlns:a16="http://schemas.microsoft.com/office/drawing/2014/main" xmlns="" val="10003"/>
                  </a:ext>
                </a:extLst>
              </a:tr>
              <a:tr h="206484">
                <a:tc>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t"/>
                      <a:r>
                        <a:rPr lang="en-US" sz="1100" b="0" i="0" u="none" strike="noStrike">
                          <a:solidFill>
                            <a:srgbClr val="000000"/>
                          </a:solidFill>
                          <a:effectLst/>
                          <a:latin typeface="Calibri" panose="020F0502020204030204" pitchFamily="34" charset="0"/>
                        </a:rPr>
                        <a:t>suwarno</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t"/>
                      <a:r>
                        <a:rPr lang="en-US" sz="1100" b="0" i="0" u="none" strike="noStrike" dirty="0" err="1" smtClean="0">
                          <a:solidFill>
                            <a:srgbClr val="000000"/>
                          </a:solidFill>
                          <a:effectLst/>
                          <a:latin typeface="Calibri" panose="020F0502020204030204" pitchFamily="34" charset="0"/>
                        </a:rPr>
                        <a:t>Suwarno</a:t>
                      </a:r>
                      <a:r>
                        <a:rPr lang="en-US" sz="1100" b="0" i="0" u="none" strike="noStrike" dirty="0" smtClean="0">
                          <a:solidFill>
                            <a:srgbClr val="000000"/>
                          </a:solidFill>
                          <a:effectLst/>
                          <a:latin typeface="Calibri" panose="020F0502020204030204" pitchFamily="34" charset="0"/>
                        </a:rPr>
                        <a:t> ( E- 2,4)</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ctr" fontAlgn="t"/>
                      <a:r>
                        <a:rPr lang="en-US" sz="1100" b="0" i="0" u="none" strike="noStrike">
                          <a:solidFill>
                            <a:srgbClr val="000000"/>
                          </a:solidFill>
                          <a:effectLst/>
                          <a:latin typeface="Calibri" panose="020F0502020204030204" pitchFamily="34" charset="0"/>
                        </a:rPr>
                        <a:t>6.4%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ctr" fontAlgn="b"/>
                      <a:r>
                        <a:rPr lang="en-US" sz="1100" b="0" i="0" u="none" strike="noStrike">
                          <a:solidFill>
                            <a:srgbClr val="000000"/>
                          </a:solidFill>
                          <a:effectLst/>
                          <a:latin typeface="Calibri" panose="020F0502020204030204" pitchFamily="34" charset="0"/>
                        </a:rPr>
                        <a:t>11 Kali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extLst>
                  <a:ext uri="{0D108BD9-81ED-4DB2-BD59-A6C34878D82A}">
                    <a16:rowId xmlns:a16="http://schemas.microsoft.com/office/drawing/2014/main" xmlns="" val="10004"/>
                  </a:ext>
                </a:extLst>
              </a:tr>
              <a:tr h="206484">
                <a:tc>
                  <a:txBody>
                    <a:bodyPr/>
                    <a:lstStyle/>
                    <a:p>
                      <a:pPr algn="ctr" fontAlgn="ctr"/>
                      <a:r>
                        <a:rPr lang="en-US" sz="11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l" fontAlgn="t"/>
                      <a:r>
                        <a:rPr lang="en-US" sz="1100" b="0" i="0" u="none" strike="noStrike">
                          <a:solidFill>
                            <a:srgbClr val="000000"/>
                          </a:solidFill>
                          <a:effectLst/>
                          <a:latin typeface="Calibri" panose="020F0502020204030204" pitchFamily="34" charset="0"/>
                        </a:rPr>
                        <a:t>setyo tuhu wungu</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l" fontAlgn="t"/>
                      <a:r>
                        <a:rPr lang="en-US" sz="1100" b="0" i="0" u="none" strike="noStrike" dirty="0" err="1" smtClean="0">
                          <a:solidFill>
                            <a:srgbClr val="000000"/>
                          </a:solidFill>
                          <a:effectLst/>
                          <a:latin typeface="Calibri" panose="020F0502020204030204" pitchFamily="34" charset="0"/>
                        </a:rPr>
                        <a:t>Setyo</a:t>
                      </a:r>
                      <a:r>
                        <a:rPr lang="en-US" sz="1100" b="0" i="0" u="none" strike="noStrike" dirty="0" smtClean="0">
                          <a:solidFill>
                            <a:srgbClr val="000000"/>
                          </a:solidFill>
                          <a:effectLst/>
                          <a:latin typeface="Calibri" panose="020F0502020204030204" pitchFamily="34" charset="0"/>
                        </a:rPr>
                        <a:t> ( M-6)</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t"/>
                      <a:r>
                        <a:rPr lang="en-US" sz="1100" b="0" i="0" u="none" strike="noStrike">
                          <a:solidFill>
                            <a:srgbClr val="000000"/>
                          </a:solidFill>
                          <a:effectLst/>
                          <a:latin typeface="Calibri" panose="020F0502020204030204" pitchFamily="34" charset="0"/>
                        </a:rPr>
                        <a:t>4.70%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100" b="0" i="0" u="none" strike="noStrike">
                          <a:solidFill>
                            <a:srgbClr val="000000"/>
                          </a:solidFill>
                          <a:effectLst/>
                          <a:latin typeface="Calibri" panose="020F0502020204030204" pitchFamily="34" charset="0"/>
                        </a:rPr>
                        <a:t>8 KALI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xmlns="" val="10005"/>
                  </a:ext>
                </a:extLst>
              </a:tr>
              <a:tr h="206484">
                <a:tc>
                  <a:txBody>
                    <a:bodyPr/>
                    <a:lstStyle/>
                    <a:p>
                      <a:pPr algn="ctr" fontAlgn="ctr"/>
                      <a:r>
                        <a:rPr lang="en-US" sz="1100" b="0"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a:solidFill>
                            <a:srgbClr val="000000"/>
                          </a:solidFill>
                          <a:effectLst/>
                          <a:latin typeface="Calibri" panose="020F0502020204030204" pitchFamily="34" charset="0"/>
                        </a:rPr>
                        <a:t>denni budi septiawan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t"/>
                      <a:r>
                        <a:rPr lang="en-US" sz="1100" b="0" i="0" u="none" strike="noStrike" dirty="0" err="1" smtClean="0">
                          <a:solidFill>
                            <a:srgbClr val="000000"/>
                          </a:solidFill>
                          <a:effectLst/>
                          <a:latin typeface="Calibri" panose="020F0502020204030204" pitchFamily="34" charset="0"/>
                        </a:rPr>
                        <a:t>Denni</a:t>
                      </a:r>
                      <a:r>
                        <a:rPr lang="en-US" sz="1100" b="0" i="0" u="none" strike="noStrike" dirty="0" smtClean="0">
                          <a:solidFill>
                            <a:srgbClr val="000000"/>
                          </a:solidFill>
                          <a:effectLst/>
                          <a:latin typeface="Calibri" panose="020F0502020204030204" pitchFamily="34" charset="0"/>
                        </a:rPr>
                        <a:t> ( R-</a:t>
                      </a:r>
                      <a:r>
                        <a:rPr lang="en-US" sz="1100" b="0" i="0" u="none" strike="noStrike" baseline="0" dirty="0" smtClean="0">
                          <a:solidFill>
                            <a:srgbClr val="000000"/>
                          </a:solidFill>
                          <a:effectLst/>
                          <a:latin typeface="Calibri" panose="020F0502020204030204" pitchFamily="34" charset="0"/>
                        </a:rPr>
                        <a:t> 2)</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100" b="0" i="0" u="none" strike="noStrike">
                          <a:solidFill>
                            <a:srgbClr val="000000"/>
                          </a:solidFill>
                          <a:effectLst/>
                          <a:latin typeface="Calibri" panose="020F0502020204030204" pitchFamily="34" charset="0"/>
                        </a:rPr>
                        <a:t>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US" sz="1100" b="0" i="0" u="none" strike="noStrike">
                          <a:solidFill>
                            <a:srgbClr val="000000"/>
                          </a:solidFill>
                          <a:effectLst/>
                          <a:latin typeface="Calibri" panose="020F0502020204030204" pitchFamily="34" charset="0"/>
                        </a:rPr>
                        <a:t>6 Kali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xmlns="" val="10006"/>
                  </a:ext>
                </a:extLst>
              </a:tr>
              <a:tr h="206484">
                <a:tc>
                  <a:txBody>
                    <a:bodyPr/>
                    <a:lstStyle/>
                    <a:p>
                      <a:pPr algn="ctr" fontAlgn="t"/>
                      <a:r>
                        <a:rPr lang="en-US" sz="11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CD5B4"/>
                    </a:solidFill>
                  </a:tcPr>
                </a:tc>
                <a:tc>
                  <a:txBody>
                    <a:bodyPr/>
                    <a:lstStyle/>
                    <a:p>
                      <a:pPr algn="l" fontAlgn="t"/>
                      <a:r>
                        <a:rPr lang="en-US" sz="1100" b="0" i="0" u="none" strike="noStrike" dirty="0" err="1">
                          <a:solidFill>
                            <a:srgbClr val="000000"/>
                          </a:solidFill>
                          <a:effectLst/>
                          <a:latin typeface="Calibri" panose="020F0502020204030204" pitchFamily="34" charset="0"/>
                        </a:rPr>
                        <a:t>fuad</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zarkasyi</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CD5B4"/>
                    </a:solidFill>
                  </a:tcPr>
                </a:tc>
                <a:tc>
                  <a:txBody>
                    <a:bodyPr/>
                    <a:lstStyle/>
                    <a:p>
                      <a:pPr algn="l" fontAlgn="t"/>
                      <a:r>
                        <a:rPr lang="en-US" sz="1100" b="0" i="0" u="none" strike="noStrike" dirty="0" err="1" smtClean="0">
                          <a:solidFill>
                            <a:srgbClr val="000000"/>
                          </a:solidFill>
                          <a:effectLst/>
                          <a:latin typeface="Calibri" panose="020F0502020204030204" pitchFamily="34" charset="0"/>
                        </a:rPr>
                        <a:t>Fuad</a:t>
                      </a:r>
                      <a:r>
                        <a:rPr lang="en-US" sz="1100" b="0" i="0" u="none" strike="noStrike" dirty="0" smtClean="0">
                          <a:solidFill>
                            <a:srgbClr val="000000"/>
                          </a:solidFill>
                          <a:effectLst/>
                          <a:latin typeface="Calibri" panose="020F0502020204030204" pitchFamily="34" charset="0"/>
                        </a:rPr>
                        <a:t>  (P – 1, E - 4 )</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CD5B4"/>
                    </a:solidFill>
                  </a:tcPr>
                </a:tc>
                <a:tc>
                  <a:txBody>
                    <a:bodyPr/>
                    <a:lstStyle/>
                    <a:p>
                      <a:pPr algn="ctr" fontAlgn="ctr"/>
                      <a:r>
                        <a:rPr lang="en-US" sz="1100" b="0" i="0" u="none" strike="noStrike">
                          <a:solidFill>
                            <a:srgbClr val="000000"/>
                          </a:solidFill>
                          <a:effectLst/>
                          <a:latin typeface="Calibri" panose="020F0502020204030204" pitchFamily="34" charset="0"/>
                        </a:rPr>
                        <a:t>2.9%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CD5B4"/>
                    </a:solidFill>
                  </a:tcPr>
                </a:tc>
                <a:tc>
                  <a:txBody>
                    <a:bodyPr/>
                    <a:lstStyle/>
                    <a:p>
                      <a:pPr algn="ctr" fontAlgn="ctr"/>
                      <a:r>
                        <a:rPr lang="en-US" sz="1100" b="0" i="0" u="none" strike="noStrike">
                          <a:solidFill>
                            <a:srgbClr val="000000"/>
                          </a:solidFill>
                          <a:effectLst/>
                          <a:latin typeface="Calibri" panose="020F0502020204030204" pitchFamily="34" charset="0"/>
                        </a:rPr>
                        <a:t>5 KALI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CD5B4"/>
                    </a:solidFill>
                  </a:tcPr>
                </a:tc>
                <a:extLst>
                  <a:ext uri="{0D108BD9-81ED-4DB2-BD59-A6C34878D82A}">
                    <a16:rowId xmlns:a16="http://schemas.microsoft.com/office/drawing/2014/main" xmlns="" val="10007"/>
                  </a:ext>
                </a:extLst>
              </a:tr>
              <a:tr h="206484">
                <a:tc>
                  <a:txBody>
                    <a:bodyPr/>
                    <a:lstStyle/>
                    <a:p>
                      <a:pPr algn="ctr" fontAlgn="t"/>
                      <a:r>
                        <a:rPr lang="en-US" sz="1100" b="0" i="0" u="none" strike="noStrike">
                          <a:solidFill>
                            <a:srgbClr val="000000"/>
                          </a:solidFill>
                          <a:effectLst/>
                          <a:latin typeface="Calibri" panose="020F0502020204030204" pitchFamily="34" charset="0"/>
                        </a:rPr>
                        <a:t>8</a:t>
                      </a:r>
                    </a:p>
                  </a:txBody>
                  <a:tcPr marL="9525" marR="9525" marT="9525" marB="0">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tc>
                  <a:txBody>
                    <a:bodyPr/>
                    <a:lstStyle/>
                    <a:p>
                      <a:pPr algn="l" fontAlgn="t"/>
                      <a:r>
                        <a:rPr lang="en-US" sz="1100" b="0" i="0" u="none" strike="noStrike">
                          <a:solidFill>
                            <a:srgbClr val="000000"/>
                          </a:solidFill>
                          <a:effectLst/>
                          <a:latin typeface="Calibri" panose="020F0502020204030204" pitchFamily="34" charset="0"/>
                        </a:rPr>
                        <a:t>fiqri dwi novari</a:t>
                      </a:r>
                    </a:p>
                  </a:txBody>
                  <a:tcPr marL="9525" marR="9525" marT="9525" marB="0">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tc>
                  <a:txBody>
                    <a:bodyPr/>
                    <a:lstStyle/>
                    <a:p>
                      <a:pPr algn="l" fontAlgn="t"/>
                      <a:r>
                        <a:rPr lang="en-US" sz="1100" b="0" i="0" u="none" strike="noStrike" dirty="0" err="1" smtClean="0">
                          <a:solidFill>
                            <a:srgbClr val="000000"/>
                          </a:solidFill>
                          <a:effectLst/>
                          <a:latin typeface="Calibri" panose="020F0502020204030204" pitchFamily="34" charset="0"/>
                        </a:rPr>
                        <a:t>Fiqri</a:t>
                      </a:r>
                      <a:r>
                        <a:rPr lang="en-US" sz="1100" b="0" i="0" u="none" strike="noStrike" dirty="0" smtClean="0">
                          <a:solidFill>
                            <a:srgbClr val="000000"/>
                          </a:solidFill>
                          <a:effectLst/>
                          <a:latin typeface="Calibri" panose="020F0502020204030204" pitchFamily="34" charset="0"/>
                        </a:rPr>
                        <a:t>  ( </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tc>
                  <a:txBody>
                    <a:bodyPr/>
                    <a:lstStyle/>
                    <a:p>
                      <a:pPr algn="ctr" fontAlgn="t"/>
                      <a:r>
                        <a:rPr lang="en-US" sz="1100" b="0" i="0" u="none" strike="noStrike" dirty="0" smtClean="0">
                          <a:solidFill>
                            <a:srgbClr val="000000"/>
                          </a:solidFill>
                          <a:effectLst/>
                          <a:latin typeface="Calibri" panose="020F0502020204030204" pitchFamily="34" charset="0"/>
                        </a:rPr>
                        <a:t>1.7% </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tc>
                  <a:txBody>
                    <a:bodyPr/>
                    <a:lstStyle/>
                    <a:p>
                      <a:pPr algn="ctr" fontAlgn="b"/>
                      <a:r>
                        <a:rPr lang="en-US" sz="1100" b="0" i="0" u="none" strike="noStrike" dirty="0">
                          <a:solidFill>
                            <a:srgbClr val="000000"/>
                          </a:solidFill>
                          <a:effectLst/>
                          <a:latin typeface="Calibri" panose="020F0502020204030204" pitchFamily="34" charset="0"/>
                        </a:rPr>
                        <a:t>3 KALI</a:t>
                      </a:r>
                    </a:p>
                  </a:txBody>
                  <a:tcPr marL="9525" marR="9525" marT="9525"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extLst>
                  <a:ext uri="{0D108BD9-81ED-4DB2-BD59-A6C34878D82A}">
                    <a16:rowId xmlns:a16="http://schemas.microsoft.com/office/drawing/2014/main" xmlns="" val="10008"/>
                  </a:ext>
                </a:extLst>
              </a:tr>
              <a:tr h="206484">
                <a:tc>
                  <a:txBody>
                    <a:bodyPr/>
                    <a:lstStyle/>
                    <a:p>
                      <a:pPr algn="ctr" fontAlgn="ctr"/>
                      <a:r>
                        <a:rPr lang="en-US" sz="1100" b="0"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l" fontAlgn="ctr"/>
                      <a:r>
                        <a:rPr lang="en-US" sz="1100" b="0" i="0" u="none" strike="noStrike">
                          <a:solidFill>
                            <a:srgbClr val="000000"/>
                          </a:solidFill>
                          <a:effectLst/>
                          <a:latin typeface="Calibri" panose="020F0502020204030204" pitchFamily="34" charset="0"/>
                        </a:rPr>
                        <a:t>zulfikar subagio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l" fontAlgn="ctr"/>
                      <a:r>
                        <a:rPr lang="en-US" sz="1100" b="0" i="0" u="none" strike="noStrike" dirty="0" err="1" smtClean="0">
                          <a:solidFill>
                            <a:srgbClr val="000000"/>
                          </a:solidFill>
                          <a:effectLst/>
                          <a:latin typeface="Calibri" panose="020F0502020204030204" pitchFamily="34" charset="0"/>
                        </a:rPr>
                        <a:t>Zulfikar</a:t>
                      </a:r>
                      <a:r>
                        <a:rPr lang="en-US" sz="1100" b="0" i="0" u="none" strike="noStrike" dirty="0" smtClean="0">
                          <a:solidFill>
                            <a:srgbClr val="000000"/>
                          </a:solidFill>
                          <a:effectLst/>
                          <a:latin typeface="Calibri" panose="020F0502020204030204" pitchFamily="34" charset="0"/>
                        </a:rPr>
                        <a:t> (BRU – 05)</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US" sz="1100" b="0" i="0" u="none" strike="noStrike">
                          <a:solidFill>
                            <a:srgbClr val="000000"/>
                          </a:solidFill>
                          <a:effectLst/>
                          <a:latin typeface="Calibri" panose="020F0502020204030204" pitchFamily="34" charset="0"/>
                        </a:rPr>
                        <a:t>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tc>
                  <a:txBody>
                    <a:bodyPr/>
                    <a:lstStyle/>
                    <a:p>
                      <a:pPr algn="ctr" fontAlgn="ctr"/>
                      <a:r>
                        <a:rPr lang="en-US" sz="1100" b="0" i="0" u="none" strike="noStrike">
                          <a:solidFill>
                            <a:srgbClr val="000000"/>
                          </a:solidFill>
                          <a:effectLst/>
                          <a:latin typeface="Calibri" panose="020F0502020204030204" pitchFamily="34" charset="0"/>
                        </a:rPr>
                        <a:t>3 KALI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DFEC"/>
                    </a:solidFill>
                  </a:tcPr>
                </a:tc>
                <a:extLst>
                  <a:ext uri="{0D108BD9-81ED-4DB2-BD59-A6C34878D82A}">
                    <a16:rowId xmlns:a16="http://schemas.microsoft.com/office/drawing/2014/main" xmlns="" val="10009"/>
                  </a:ext>
                </a:extLst>
              </a:tr>
              <a:tr h="206484">
                <a:tc>
                  <a:txBody>
                    <a:bodyPr/>
                    <a:lstStyle/>
                    <a:p>
                      <a:pPr algn="ctr" fontAlgn="t"/>
                      <a:r>
                        <a:rPr lang="en-US" sz="11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t"/>
                      <a:r>
                        <a:rPr lang="en-US" sz="1100" b="0" i="0" u="none" strike="noStrike">
                          <a:solidFill>
                            <a:srgbClr val="000000"/>
                          </a:solidFill>
                          <a:effectLst/>
                          <a:latin typeface="Calibri" panose="020F0502020204030204" pitchFamily="34" charset="0"/>
                        </a:rPr>
                        <a:t>erlangga yuda permana</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t"/>
                      <a:r>
                        <a:rPr lang="en-US" sz="1100" b="0" i="0" u="none" strike="noStrike" dirty="0" err="1" smtClean="0">
                          <a:solidFill>
                            <a:srgbClr val="000000"/>
                          </a:solidFill>
                          <a:effectLst/>
                          <a:latin typeface="Calibri" panose="020F0502020204030204" pitchFamily="34" charset="0"/>
                        </a:rPr>
                        <a:t>Erlangga</a:t>
                      </a:r>
                      <a:r>
                        <a:rPr lang="en-US" sz="1100" b="0" i="0" u="none" strike="noStrike" dirty="0" smtClean="0">
                          <a:solidFill>
                            <a:srgbClr val="000000"/>
                          </a:solidFill>
                          <a:effectLst/>
                          <a:latin typeface="Calibri" panose="020F0502020204030204" pitchFamily="34" charset="0"/>
                        </a:rPr>
                        <a:t> (CB 31 )</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ctr" fontAlgn="ctr"/>
                      <a:r>
                        <a:rPr lang="en-US" sz="1100" b="0" i="0" u="none" strike="noStrike" dirty="0">
                          <a:solidFill>
                            <a:srgbClr val="000000"/>
                          </a:solidFill>
                          <a:effectLst/>
                          <a:latin typeface="Calibri" panose="020F0502020204030204" pitchFamily="34" charset="0"/>
                        </a:rPr>
                        <a:t>1.2%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ctr" fontAlgn="ctr"/>
                      <a:r>
                        <a:rPr lang="en-US" sz="1100" b="0" i="0" u="none" strike="noStrike">
                          <a:solidFill>
                            <a:srgbClr val="000000"/>
                          </a:solidFill>
                          <a:effectLst/>
                          <a:latin typeface="Calibri" panose="020F0502020204030204" pitchFamily="34" charset="0"/>
                        </a:rPr>
                        <a:t>2 KALI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extLst>
                  <a:ext uri="{0D108BD9-81ED-4DB2-BD59-A6C34878D82A}">
                    <a16:rowId xmlns:a16="http://schemas.microsoft.com/office/drawing/2014/main" xmlns="" val="10010"/>
                  </a:ext>
                </a:extLst>
              </a:tr>
              <a:tr h="206484">
                <a:tc>
                  <a:txBody>
                    <a:bodyPr/>
                    <a:lstStyle/>
                    <a:p>
                      <a:pPr algn="ctr" fontAlgn="t"/>
                      <a:r>
                        <a:rPr lang="en-US" sz="1100" b="0" i="0" u="none" strike="noStrike">
                          <a:solidFill>
                            <a:srgbClr val="000000"/>
                          </a:solidFill>
                          <a:effectLst/>
                          <a:latin typeface="Calibri" panose="020F0502020204030204" pitchFamily="34" charset="0"/>
                        </a:rPr>
                        <a:t>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l" fontAlgn="t"/>
                      <a:r>
                        <a:rPr lang="en-US" sz="1100" b="0" i="0" u="none" strike="noStrike">
                          <a:solidFill>
                            <a:srgbClr val="000000"/>
                          </a:solidFill>
                          <a:effectLst/>
                          <a:latin typeface="Calibri" panose="020F0502020204030204" pitchFamily="34" charset="0"/>
                        </a:rPr>
                        <a:t>Abdul Rahman Mashuri</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l" fontAlgn="t"/>
                      <a:r>
                        <a:rPr lang="en-US" sz="1100" b="0" i="0" u="none" strike="noStrike" dirty="0" smtClean="0">
                          <a:solidFill>
                            <a:srgbClr val="000000"/>
                          </a:solidFill>
                          <a:effectLst/>
                          <a:latin typeface="Calibri" panose="020F0502020204030204" pitchFamily="34" charset="0"/>
                        </a:rPr>
                        <a:t>Abdul (P -1)</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100" b="0" i="0" u="none" strike="noStrike">
                          <a:solidFill>
                            <a:srgbClr val="000000"/>
                          </a:solidFill>
                          <a:effectLst/>
                          <a:latin typeface="Calibri" panose="020F0502020204030204" pitchFamily="34" charset="0"/>
                        </a:rPr>
                        <a:t>1.2%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100" b="0" i="0" u="none" strike="noStrike">
                          <a:solidFill>
                            <a:srgbClr val="000000"/>
                          </a:solidFill>
                          <a:effectLst/>
                          <a:latin typeface="Calibri" panose="020F0502020204030204" pitchFamily="34" charset="0"/>
                        </a:rPr>
                        <a:t>2 Kali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xmlns="" val="10011"/>
                  </a:ext>
                </a:extLst>
              </a:tr>
              <a:tr h="206484">
                <a:tc>
                  <a:txBody>
                    <a:bodyPr/>
                    <a:lstStyle/>
                    <a:p>
                      <a:pPr algn="ctr" fontAlgn="ctr"/>
                      <a:r>
                        <a:rPr lang="en-US" sz="1100" b="1" i="0" u="none" strike="noStrike">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l" fontAlgn="ctr"/>
                      <a:r>
                        <a:rPr lang="en-US" sz="1100" b="1" i="0" u="none" strike="noStrike">
                          <a:solidFill>
                            <a:srgbClr val="000000"/>
                          </a:solidFill>
                          <a:effectLst/>
                          <a:latin typeface="Calibri" panose="020F0502020204030204" pitchFamily="34" charset="0"/>
                        </a:rPr>
                        <a:t>sugeng riyadi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l" fontAlgn="ctr"/>
                      <a:r>
                        <a:rPr lang="en-US" sz="1100" b="1" i="0" u="none" strike="noStrike" dirty="0" err="1" smtClean="0">
                          <a:solidFill>
                            <a:srgbClr val="000000"/>
                          </a:solidFill>
                          <a:effectLst/>
                          <a:latin typeface="Calibri" panose="020F0502020204030204" pitchFamily="34" charset="0"/>
                        </a:rPr>
                        <a:t>Riyadi</a:t>
                      </a:r>
                      <a:r>
                        <a:rPr lang="en-US" sz="1100" b="1" i="0" u="none" strike="noStrike" dirty="0" smtClean="0">
                          <a:solidFill>
                            <a:srgbClr val="000000"/>
                          </a:solidFill>
                          <a:effectLst/>
                          <a:latin typeface="Calibri" panose="020F0502020204030204" pitchFamily="34" charset="0"/>
                        </a:rPr>
                        <a:t> (R -5)</a:t>
                      </a:r>
                      <a:endParaRPr lang="en-US" sz="11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1100" b="1" i="0" u="none" strike="noStrike">
                          <a:solidFill>
                            <a:srgbClr val="000000"/>
                          </a:solidFill>
                          <a:effectLst/>
                          <a:latin typeface="Calibri" panose="020F0502020204030204" pitchFamily="34" charset="0"/>
                        </a:rPr>
                        <a:t>1.20%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1100" b="1" i="0" u="none" strike="noStrike">
                          <a:solidFill>
                            <a:srgbClr val="000000"/>
                          </a:solidFill>
                          <a:effectLst/>
                          <a:latin typeface="Calibri" panose="020F0502020204030204" pitchFamily="34" charset="0"/>
                        </a:rPr>
                        <a:t>2 KALI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xmlns="" val="10012"/>
                  </a:ext>
                </a:extLst>
              </a:tr>
              <a:tr h="206484">
                <a:tc>
                  <a:txBody>
                    <a:bodyPr/>
                    <a:lstStyle/>
                    <a:p>
                      <a:pPr algn="ctr" fontAlgn="t"/>
                      <a:r>
                        <a:rPr lang="en-US" sz="1100" b="0" i="0" u="none" strike="noStrike">
                          <a:solidFill>
                            <a:srgbClr val="000000"/>
                          </a:solidFill>
                          <a:effectLst/>
                          <a:latin typeface="Calibri" panose="020F0502020204030204" pitchFamily="34" charset="0"/>
                        </a:rPr>
                        <a:t>13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l" fontAlgn="t"/>
                      <a:r>
                        <a:rPr lang="en-US" sz="1100" b="0" i="0" u="none" strike="noStrike">
                          <a:solidFill>
                            <a:srgbClr val="000000"/>
                          </a:solidFill>
                          <a:effectLst/>
                          <a:latin typeface="Calibri" panose="020F0502020204030204" pitchFamily="34" charset="0"/>
                        </a:rPr>
                        <a:t>azis asyari</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l" fontAlgn="t"/>
                      <a:r>
                        <a:rPr lang="en-US" sz="1100" b="0" i="0" u="none" strike="noStrike" dirty="0" err="1" smtClean="0">
                          <a:solidFill>
                            <a:srgbClr val="000000"/>
                          </a:solidFill>
                          <a:effectLst/>
                          <a:latin typeface="Calibri" panose="020F0502020204030204" pitchFamily="34" charset="0"/>
                        </a:rPr>
                        <a:t>Asyari</a:t>
                      </a:r>
                      <a:r>
                        <a:rPr lang="en-US" sz="1100" b="0" i="0" u="none" strike="noStrike" dirty="0" smtClean="0">
                          <a:solidFill>
                            <a:srgbClr val="000000"/>
                          </a:solidFill>
                          <a:effectLst/>
                          <a:latin typeface="Calibri" panose="020F0502020204030204" pitchFamily="34" charset="0"/>
                        </a:rPr>
                        <a:t>  ( I – 15 )</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ctr"/>
                      <a:r>
                        <a:rPr lang="en-US" sz="1100" b="0" i="0" u="none" strike="noStrike">
                          <a:solidFill>
                            <a:srgbClr val="000000"/>
                          </a:solidFill>
                          <a:effectLst/>
                          <a:latin typeface="Calibri" panose="020F0502020204030204" pitchFamily="34" charset="0"/>
                        </a:rPr>
                        <a:t>0.6%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ctr"/>
                      <a:r>
                        <a:rPr lang="en-US" sz="1100" b="0" i="0" u="none" strike="noStrike">
                          <a:solidFill>
                            <a:srgbClr val="000000"/>
                          </a:solidFill>
                          <a:effectLst/>
                          <a:latin typeface="Calibri" panose="020F0502020204030204" pitchFamily="34" charset="0"/>
                        </a:rPr>
                        <a:t>1 KALI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xmlns="" val="10013"/>
                  </a:ext>
                </a:extLst>
              </a:tr>
              <a:tr h="206484">
                <a:tc>
                  <a:txBody>
                    <a:bodyPr/>
                    <a:lstStyle/>
                    <a:p>
                      <a:pPr algn="ctr" fontAlgn="t"/>
                      <a:r>
                        <a:rPr lang="en-US" sz="11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l" fontAlgn="t"/>
                      <a:r>
                        <a:rPr lang="en-US" sz="1100" b="0" i="0" u="none" strike="noStrike">
                          <a:solidFill>
                            <a:srgbClr val="000000"/>
                          </a:solidFill>
                          <a:effectLst/>
                          <a:latin typeface="Calibri" panose="020F0502020204030204" pitchFamily="34" charset="0"/>
                        </a:rPr>
                        <a:t>hendy</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l" fontAlgn="t"/>
                      <a:r>
                        <a:rPr lang="en-US" sz="1100" b="0" i="0" u="none" strike="noStrike" dirty="0" smtClean="0">
                          <a:solidFill>
                            <a:srgbClr val="000000"/>
                          </a:solidFill>
                          <a:effectLst/>
                          <a:latin typeface="Calibri" panose="020F0502020204030204" pitchFamily="34" charset="0"/>
                        </a:rPr>
                        <a:t>Hendy ( OG SAJAU)</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100" b="0" i="0" u="none" strike="noStrike">
                          <a:solidFill>
                            <a:srgbClr val="000000"/>
                          </a:solidFill>
                          <a:effectLst/>
                          <a:latin typeface="Calibri" panose="020F0502020204030204" pitchFamily="34" charset="0"/>
                        </a:rPr>
                        <a:t>0.6%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sz="1100" b="0" i="0" u="none" strike="noStrike">
                          <a:solidFill>
                            <a:srgbClr val="000000"/>
                          </a:solidFill>
                          <a:effectLst/>
                          <a:latin typeface="Calibri" panose="020F0502020204030204" pitchFamily="34" charset="0"/>
                        </a:rPr>
                        <a:t>1 Kali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xmlns="" val="10014"/>
                  </a:ext>
                </a:extLst>
              </a:tr>
              <a:tr h="206484">
                <a:tc>
                  <a:txBody>
                    <a:bodyPr/>
                    <a:lstStyle/>
                    <a:p>
                      <a:pPr algn="ctr" fontAlgn="t"/>
                      <a:r>
                        <a:rPr lang="en-US" sz="1100" b="0" i="0" u="none" strike="noStrike">
                          <a:solidFill>
                            <a:srgbClr val="000000"/>
                          </a:solidFill>
                          <a:effectLst/>
                          <a:latin typeface="Calibri" panose="020F0502020204030204" pitchFamily="34" charset="0"/>
                        </a:rPr>
                        <a:t>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l" fontAlgn="t"/>
                      <a:r>
                        <a:rPr lang="en-US" sz="1100" b="0" i="0" u="none" strike="noStrike">
                          <a:solidFill>
                            <a:srgbClr val="000000"/>
                          </a:solidFill>
                          <a:effectLst/>
                          <a:latin typeface="Calibri" panose="020F0502020204030204" pitchFamily="34" charset="0"/>
                        </a:rPr>
                        <a:t>Sugeng Gunawan</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l" fontAlgn="t"/>
                      <a:r>
                        <a:rPr lang="en-US" sz="1100" b="0" i="0" u="none" strike="noStrike" dirty="0" err="1" smtClean="0">
                          <a:solidFill>
                            <a:srgbClr val="000000"/>
                          </a:solidFill>
                          <a:effectLst/>
                          <a:latin typeface="Calibri" panose="020F0502020204030204" pitchFamily="34" charset="0"/>
                        </a:rPr>
                        <a:t>Sugeng</a:t>
                      </a:r>
                      <a:r>
                        <a:rPr lang="en-US" sz="1100" b="0" i="0" u="none" strike="noStrike" dirty="0" smtClean="0">
                          <a:solidFill>
                            <a:srgbClr val="000000"/>
                          </a:solidFill>
                          <a:effectLst/>
                          <a:latin typeface="Calibri" panose="020F0502020204030204" pitchFamily="34" charset="0"/>
                        </a:rPr>
                        <a:t>  ( </a:t>
                      </a:r>
                      <a:endParaRPr lang="en-US" sz="11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r>
                        <a:rPr lang="en-US" sz="1100" b="0" i="0" u="none" strike="noStrike">
                          <a:solidFill>
                            <a:srgbClr val="000000"/>
                          </a:solidFill>
                          <a:effectLst/>
                          <a:latin typeface="Calibri" panose="020F0502020204030204" pitchFamily="34" charset="0"/>
                        </a:rPr>
                        <a:t>0.6%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r>
                        <a:rPr lang="en-US" sz="1100" b="0" i="0" u="none" strike="noStrike">
                          <a:solidFill>
                            <a:srgbClr val="000000"/>
                          </a:solidFill>
                          <a:effectLst/>
                          <a:latin typeface="Calibri" panose="020F0502020204030204" pitchFamily="34" charset="0"/>
                        </a:rPr>
                        <a:t>1 Kali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extLst>
                  <a:ext uri="{0D108BD9-81ED-4DB2-BD59-A6C34878D82A}">
                    <a16:rowId xmlns:a16="http://schemas.microsoft.com/office/drawing/2014/main" xmlns="" val="10015"/>
                  </a:ext>
                </a:extLst>
              </a:tr>
              <a:tr h="216809">
                <a:tc>
                  <a:txBody>
                    <a:bodyPr/>
                    <a:lstStyle/>
                    <a:p>
                      <a:pPr algn="ctr" fontAlgn="ctr"/>
                      <a:r>
                        <a:rPr lang="en-US" sz="1200" b="1" i="0" u="none" strike="noStrike">
                          <a:solidFill>
                            <a:srgbClr val="000000"/>
                          </a:solidFill>
                          <a:effectLst/>
                          <a:latin typeface="Calibri" panose="020F0502020204030204" pitchFamily="34" charset="0"/>
                        </a:rPr>
                        <a:t>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l" fontAlgn="ctr"/>
                      <a:r>
                        <a:rPr lang="en-US" sz="1200" b="1" i="0" u="none" strike="noStrike">
                          <a:solidFill>
                            <a:srgbClr val="000000"/>
                          </a:solidFill>
                          <a:effectLst/>
                          <a:latin typeface="Calibri" panose="020F0502020204030204" pitchFamily="34" charset="0"/>
                        </a:rPr>
                        <a:t>budi santoso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l" fontAlgn="ctr"/>
                      <a:r>
                        <a:rPr lang="en-US" sz="1200" b="0" i="0" u="none" strike="noStrike" dirty="0" smtClean="0">
                          <a:solidFill>
                            <a:srgbClr val="000000"/>
                          </a:solidFill>
                          <a:effectLst/>
                          <a:latin typeface="Calibri" panose="020F0502020204030204" pitchFamily="34" charset="0"/>
                        </a:rPr>
                        <a:t>Budi ( Kuala </a:t>
                      </a:r>
                      <a:r>
                        <a:rPr lang="en-US" sz="1200" b="0" i="0" u="none" strike="noStrike" dirty="0" err="1" smtClean="0">
                          <a:solidFill>
                            <a:srgbClr val="000000"/>
                          </a:solidFill>
                          <a:effectLst/>
                          <a:latin typeface="Calibri" panose="020F0502020204030204" pitchFamily="34" charset="0"/>
                        </a:rPr>
                        <a:t>lapang</a:t>
                      </a:r>
                      <a:r>
                        <a:rPr lang="en-US" sz="1200" b="0" i="0" u="none" strike="noStrike" dirty="0" smtClean="0">
                          <a:solidFill>
                            <a:srgbClr val="000000"/>
                          </a:solidFill>
                          <a:effectLst/>
                          <a:latin typeface="Calibri" panose="020F0502020204030204" pitchFamily="34" charset="0"/>
                        </a:rPr>
                        <a:t> )</a:t>
                      </a:r>
                      <a:endParaRPr lang="en-US" sz="12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1200" b="0" i="0" u="none" strike="noStrike" dirty="0">
                          <a:solidFill>
                            <a:srgbClr val="000000"/>
                          </a:solidFill>
                          <a:effectLst/>
                          <a:latin typeface="Calibri" panose="020F0502020204030204" pitchFamily="34" charset="0"/>
                        </a:rPr>
                        <a:t>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en-US" sz="1200" b="0" i="0" u="none" strike="noStrike" dirty="0">
                          <a:solidFill>
                            <a:srgbClr val="000000"/>
                          </a:solidFill>
                          <a:effectLst/>
                          <a:latin typeface="Calibri" panose="020F0502020204030204" pitchFamily="34" charset="0"/>
                        </a:rPr>
                        <a:t>1 KALI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xmlns="" val="10016"/>
                  </a:ext>
                </a:extLst>
              </a:tr>
            </a:tbl>
          </a:graphicData>
        </a:graphic>
      </p:graphicFrame>
      <p:sp>
        <p:nvSpPr>
          <p:cNvPr id="55" name="Title 1"/>
          <p:cNvSpPr txBox="1">
            <a:spLocks/>
          </p:cNvSpPr>
          <p:nvPr/>
        </p:nvSpPr>
        <p:spPr bwMode="auto">
          <a:xfrm>
            <a:off x="8874822" y="5961961"/>
            <a:ext cx="2944810" cy="356395"/>
          </a:xfrm>
          <a:prstGeom prst="rect">
            <a:avLst/>
          </a:prstGeom>
          <a:solidFill>
            <a:srgbClr val="0D5A71"/>
          </a:solidFill>
          <a:ln>
            <a:noFill/>
          </a:ln>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914400">
              <a:lnSpc>
                <a:spcPct val="90000"/>
              </a:lnSpc>
              <a:defRPr/>
            </a:pPr>
            <a:r>
              <a:rPr lang="en-US" altLang="en-US" sz="1600" b="1" dirty="0" smtClean="0">
                <a:solidFill>
                  <a:schemeClr val="bg1"/>
                </a:solidFill>
                <a:latin typeface="Segoe UI" panose="020B0502040204020203" pitchFamily="34" charset="0"/>
                <a:cs typeface="Segoe UI" panose="020B0502040204020203" pitchFamily="34" charset="0"/>
              </a:rPr>
              <a:t>TOTAL : 172 KALI INSPEKSI</a:t>
            </a:r>
            <a:endParaRPr lang="id-ID" altLang="en-US" sz="1400" b="1" i="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8143798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wipe(left)">
                                      <p:cBhvr>
                                        <p:cTn id="7" dur="500"/>
                                        <p:tgtEl>
                                          <p:spTgt spid="145"/>
                                        </p:tgtEl>
                                      </p:cBhvr>
                                    </p:animEffect>
                                  </p:childTnLst>
                                </p:cTn>
                              </p:par>
                              <p:par>
                                <p:cTn id="8" presetID="2" presetClass="entr" presetSubtype="2" decel="100000" fill="hold" nodeType="withEffect">
                                  <p:stCondLst>
                                    <p:cond delay="250"/>
                                  </p:stCondLst>
                                  <p:childTnLst>
                                    <p:set>
                                      <p:cBhvr>
                                        <p:cTn id="9" dur="1" fill="hold">
                                          <p:stCondLst>
                                            <p:cond delay="0"/>
                                          </p:stCondLst>
                                        </p:cTn>
                                        <p:tgtEl>
                                          <p:spTgt spid="146"/>
                                        </p:tgtEl>
                                        <p:attrNameLst>
                                          <p:attrName>style.visibility</p:attrName>
                                        </p:attrNameLst>
                                      </p:cBhvr>
                                      <p:to>
                                        <p:strVal val="visible"/>
                                      </p:to>
                                    </p:set>
                                    <p:anim calcmode="lin" valueType="num">
                                      <p:cBhvr additive="base">
                                        <p:cTn id="10" dur="750" fill="hold"/>
                                        <p:tgtEl>
                                          <p:spTgt spid="146"/>
                                        </p:tgtEl>
                                        <p:attrNameLst>
                                          <p:attrName>ppt_x</p:attrName>
                                        </p:attrNameLst>
                                      </p:cBhvr>
                                      <p:tavLst>
                                        <p:tav tm="0">
                                          <p:val>
                                            <p:strVal val="1+#ppt_w/2"/>
                                          </p:val>
                                        </p:tav>
                                        <p:tav tm="100000">
                                          <p:val>
                                            <p:strVal val="#ppt_x"/>
                                          </p:val>
                                        </p:tav>
                                      </p:tavLst>
                                    </p:anim>
                                    <p:anim calcmode="lin" valueType="num">
                                      <p:cBhvr additive="base">
                                        <p:cTn id="11" dur="750" fill="hold"/>
                                        <p:tgtEl>
                                          <p:spTgt spid="146"/>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25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750" fill="hold"/>
                                        <p:tgtEl>
                                          <p:spTgt spid="7"/>
                                        </p:tgtEl>
                                        <p:attrNameLst>
                                          <p:attrName>ppt_x</p:attrName>
                                        </p:attrNameLst>
                                      </p:cBhvr>
                                      <p:tavLst>
                                        <p:tav tm="0">
                                          <p:val>
                                            <p:strVal val="0-#ppt_w/2"/>
                                          </p:val>
                                        </p:tav>
                                        <p:tav tm="100000">
                                          <p:val>
                                            <p:strVal val="#ppt_x"/>
                                          </p:val>
                                        </p:tav>
                                      </p:tavLst>
                                    </p:anim>
                                    <p:anim calcmode="lin" valueType="num">
                                      <p:cBhvr additive="base">
                                        <p:cTn id="15" dur="750" fill="hold"/>
                                        <p:tgtEl>
                                          <p:spTgt spid="7"/>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1000"/>
                            </p:stCondLst>
                            <p:childTnLst>
                              <p:par>
                                <p:cTn id="17" presetID="50" presetClass="entr" presetSubtype="0" decel="100000" fill="hold" grpId="0" nodeType="afterEffect">
                                  <p:stCondLst>
                                    <p:cond delay="0"/>
                                  </p:stCondLst>
                                  <p:iterate type="wd">
                                    <p:tmPct val="10000"/>
                                  </p:iterate>
                                  <p:childTnLst>
                                    <p:set>
                                      <p:cBhvr>
                                        <p:cTn id="18" dur="1" fill="hold">
                                          <p:stCondLst>
                                            <p:cond delay="0"/>
                                          </p:stCondLst>
                                        </p:cTn>
                                        <p:tgtEl>
                                          <p:spTgt spid="22"/>
                                        </p:tgtEl>
                                        <p:attrNameLst>
                                          <p:attrName>style.visibility</p:attrName>
                                        </p:attrNameLst>
                                      </p:cBhvr>
                                      <p:to>
                                        <p:strVal val="visible"/>
                                      </p:to>
                                    </p:set>
                                    <p:anim calcmode="lin" valueType="num">
                                      <p:cBhvr>
                                        <p:cTn id="19" dur="750" fill="hold"/>
                                        <p:tgtEl>
                                          <p:spTgt spid="22"/>
                                        </p:tgtEl>
                                        <p:attrNameLst>
                                          <p:attrName>ppt_w</p:attrName>
                                        </p:attrNameLst>
                                      </p:cBhvr>
                                      <p:tavLst>
                                        <p:tav tm="0">
                                          <p:val>
                                            <p:strVal val="#ppt_w+.3"/>
                                          </p:val>
                                        </p:tav>
                                        <p:tav tm="100000">
                                          <p:val>
                                            <p:strVal val="#ppt_w"/>
                                          </p:val>
                                        </p:tav>
                                      </p:tavLst>
                                    </p:anim>
                                    <p:anim calcmode="lin" valueType="num">
                                      <p:cBhvr>
                                        <p:cTn id="20" dur="750" fill="hold"/>
                                        <p:tgtEl>
                                          <p:spTgt spid="22"/>
                                        </p:tgtEl>
                                        <p:attrNameLst>
                                          <p:attrName>ppt_h</p:attrName>
                                        </p:attrNameLst>
                                      </p:cBhvr>
                                      <p:tavLst>
                                        <p:tav tm="0">
                                          <p:val>
                                            <p:strVal val="#ppt_h"/>
                                          </p:val>
                                        </p:tav>
                                        <p:tav tm="100000">
                                          <p:val>
                                            <p:strVal val="#ppt_h"/>
                                          </p:val>
                                        </p:tav>
                                      </p:tavLst>
                                    </p:anim>
                                    <p:animEffect transition="in" filter="fade">
                                      <p:cBhvr>
                                        <p:cTn id="21" dur="750"/>
                                        <p:tgtEl>
                                          <p:spTgt spid="22"/>
                                        </p:tgtEl>
                                      </p:cBhvr>
                                    </p:animEffect>
                                  </p:childTnLst>
                                </p:cTn>
                              </p:par>
                              <p:par>
                                <p:cTn id="22" presetID="16" presetClass="entr" presetSubtype="37"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barn(outVertical)">
                                      <p:cBhvr>
                                        <p:cTn id="24" dur="500"/>
                                        <p:tgtEl>
                                          <p:spTgt spid="15"/>
                                        </p:tgtEl>
                                      </p:cBhvr>
                                    </p:animEffect>
                                  </p:childTnLst>
                                </p:cTn>
                              </p:par>
                            </p:childTnLst>
                          </p:cTn>
                        </p:par>
                        <p:par>
                          <p:cTn id="25" fill="hold">
                            <p:stCondLst>
                              <p:cond delay="2250"/>
                            </p:stCondLst>
                            <p:childTnLst>
                              <p:par>
                                <p:cTn id="26" presetID="50" presetClass="entr" presetSubtype="0" decel="100000" fill="hold" grpId="0" nodeType="afterEffect">
                                  <p:stCondLst>
                                    <p:cond delay="0"/>
                                  </p:stCondLst>
                                  <p:iterate type="wd">
                                    <p:tmPct val="10000"/>
                                  </p:iterate>
                                  <p:childTnLst>
                                    <p:set>
                                      <p:cBhvr>
                                        <p:cTn id="27" dur="1" fill="hold">
                                          <p:stCondLst>
                                            <p:cond delay="0"/>
                                          </p:stCondLst>
                                        </p:cTn>
                                        <p:tgtEl>
                                          <p:spTgt spid="49"/>
                                        </p:tgtEl>
                                        <p:attrNameLst>
                                          <p:attrName>style.visibility</p:attrName>
                                        </p:attrNameLst>
                                      </p:cBhvr>
                                      <p:to>
                                        <p:strVal val="visible"/>
                                      </p:to>
                                    </p:set>
                                    <p:anim calcmode="lin" valueType="num">
                                      <p:cBhvr>
                                        <p:cTn id="28" dur="750" fill="hold"/>
                                        <p:tgtEl>
                                          <p:spTgt spid="49"/>
                                        </p:tgtEl>
                                        <p:attrNameLst>
                                          <p:attrName>ppt_w</p:attrName>
                                        </p:attrNameLst>
                                      </p:cBhvr>
                                      <p:tavLst>
                                        <p:tav tm="0">
                                          <p:val>
                                            <p:strVal val="#ppt_w+.3"/>
                                          </p:val>
                                        </p:tav>
                                        <p:tav tm="100000">
                                          <p:val>
                                            <p:strVal val="#ppt_w"/>
                                          </p:val>
                                        </p:tav>
                                      </p:tavLst>
                                    </p:anim>
                                    <p:anim calcmode="lin" valueType="num">
                                      <p:cBhvr>
                                        <p:cTn id="29" dur="750" fill="hold"/>
                                        <p:tgtEl>
                                          <p:spTgt spid="49"/>
                                        </p:tgtEl>
                                        <p:attrNameLst>
                                          <p:attrName>ppt_h</p:attrName>
                                        </p:attrNameLst>
                                      </p:cBhvr>
                                      <p:tavLst>
                                        <p:tav tm="0">
                                          <p:val>
                                            <p:strVal val="#ppt_h"/>
                                          </p:val>
                                        </p:tav>
                                        <p:tav tm="100000">
                                          <p:val>
                                            <p:strVal val="#ppt_h"/>
                                          </p:val>
                                        </p:tav>
                                      </p:tavLst>
                                    </p:anim>
                                    <p:animEffect transition="in" filter="fade">
                                      <p:cBhvr>
                                        <p:cTn id="30" dur="750"/>
                                        <p:tgtEl>
                                          <p:spTgt spid="49"/>
                                        </p:tgtEl>
                                      </p:cBhvr>
                                    </p:animEffect>
                                  </p:childTnLst>
                                </p:cTn>
                              </p:par>
                            </p:childTnLst>
                          </p:cTn>
                        </p:par>
                        <p:par>
                          <p:cTn id="31" fill="hold">
                            <p:stCondLst>
                              <p:cond delay="3075"/>
                            </p:stCondLst>
                            <p:childTnLst>
                              <p:par>
                                <p:cTn id="32" presetID="50" presetClass="entr" presetSubtype="0" decel="100000" fill="hold" grpId="0" nodeType="afterEffect">
                                  <p:stCondLst>
                                    <p:cond delay="0"/>
                                  </p:stCondLst>
                                  <p:iterate type="wd">
                                    <p:tmPct val="10000"/>
                                  </p:iterate>
                                  <p:childTnLst>
                                    <p:set>
                                      <p:cBhvr>
                                        <p:cTn id="33" dur="1" fill="hold">
                                          <p:stCondLst>
                                            <p:cond delay="0"/>
                                          </p:stCondLst>
                                        </p:cTn>
                                        <p:tgtEl>
                                          <p:spTgt spid="50"/>
                                        </p:tgtEl>
                                        <p:attrNameLst>
                                          <p:attrName>style.visibility</p:attrName>
                                        </p:attrNameLst>
                                      </p:cBhvr>
                                      <p:to>
                                        <p:strVal val="visible"/>
                                      </p:to>
                                    </p:set>
                                    <p:anim calcmode="lin" valueType="num">
                                      <p:cBhvr>
                                        <p:cTn id="34" dur="750" fill="hold"/>
                                        <p:tgtEl>
                                          <p:spTgt spid="50"/>
                                        </p:tgtEl>
                                        <p:attrNameLst>
                                          <p:attrName>ppt_w</p:attrName>
                                        </p:attrNameLst>
                                      </p:cBhvr>
                                      <p:tavLst>
                                        <p:tav tm="0">
                                          <p:val>
                                            <p:strVal val="#ppt_w+.3"/>
                                          </p:val>
                                        </p:tav>
                                        <p:tav tm="100000">
                                          <p:val>
                                            <p:strVal val="#ppt_w"/>
                                          </p:val>
                                        </p:tav>
                                      </p:tavLst>
                                    </p:anim>
                                    <p:anim calcmode="lin" valueType="num">
                                      <p:cBhvr>
                                        <p:cTn id="35" dur="750" fill="hold"/>
                                        <p:tgtEl>
                                          <p:spTgt spid="50"/>
                                        </p:tgtEl>
                                        <p:attrNameLst>
                                          <p:attrName>ppt_h</p:attrName>
                                        </p:attrNameLst>
                                      </p:cBhvr>
                                      <p:tavLst>
                                        <p:tav tm="0">
                                          <p:val>
                                            <p:strVal val="#ppt_h"/>
                                          </p:val>
                                        </p:tav>
                                        <p:tav tm="100000">
                                          <p:val>
                                            <p:strVal val="#ppt_h"/>
                                          </p:val>
                                        </p:tav>
                                      </p:tavLst>
                                    </p:anim>
                                    <p:animEffect transition="in" filter="fade">
                                      <p:cBhvr>
                                        <p:cTn id="36" dur="750"/>
                                        <p:tgtEl>
                                          <p:spTgt spid="50"/>
                                        </p:tgtEl>
                                      </p:cBhvr>
                                    </p:animEffect>
                                  </p:childTnLst>
                                </p:cTn>
                              </p:par>
                            </p:childTnLst>
                          </p:cTn>
                        </p:par>
                        <p:par>
                          <p:cTn id="37" fill="hold">
                            <p:stCondLst>
                              <p:cond delay="3900"/>
                            </p:stCondLst>
                            <p:childTnLst>
                              <p:par>
                                <p:cTn id="38" presetID="50" presetClass="entr" presetSubtype="0" decel="100000" fill="hold" grpId="0" nodeType="afterEffect">
                                  <p:stCondLst>
                                    <p:cond delay="0"/>
                                  </p:stCondLst>
                                  <p:iterate type="wd">
                                    <p:tmPct val="10000"/>
                                  </p:iterate>
                                  <p:childTnLst>
                                    <p:set>
                                      <p:cBhvr>
                                        <p:cTn id="39" dur="1" fill="hold">
                                          <p:stCondLst>
                                            <p:cond delay="0"/>
                                          </p:stCondLst>
                                        </p:cTn>
                                        <p:tgtEl>
                                          <p:spTgt spid="51"/>
                                        </p:tgtEl>
                                        <p:attrNameLst>
                                          <p:attrName>style.visibility</p:attrName>
                                        </p:attrNameLst>
                                      </p:cBhvr>
                                      <p:to>
                                        <p:strVal val="visible"/>
                                      </p:to>
                                    </p:set>
                                    <p:anim calcmode="lin" valueType="num">
                                      <p:cBhvr>
                                        <p:cTn id="40" dur="750" fill="hold"/>
                                        <p:tgtEl>
                                          <p:spTgt spid="51"/>
                                        </p:tgtEl>
                                        <p:attrNameLst>
                                          <p:attrName>ppt_w</p:attrName>
                                        </p:attrNameLst>
                                      </p:cBhvr>
                                      <p:tavLst>
                                        <p:tav tm="0">
                                          <p:val>
                                            <p:strVal val="#ppt_w+.3"/>
                                          </p:val>
                                        </p:tav>
                                        <p:tav tm="100000">
                                          <p:val>
                                            <p:strVal val="#ppt_w"/>
                                          </p:val>
                                        </p:tav>
                                      </p:tavLst>
                                    </p:anim>
                                    <p:anim calcmode="lin" valueType="num">
                                      <p:cBhvr>
                                        <p:cTn id="41" dur="750" fill="hold"/>
                                        <p:tgtEl>
                                          <p:spTgt spid="51"/>
                                        </p:tgtEl>
                                        <p:attrNameLst>
                                          <p:attrName>ppt_h</p:attrName>
                                        </p:attrNameLst>
                                      </p:cBhvr>
                                      <p:tavLst>
                                        <p:tav tm="0">
                                          <p:val>
                                            <p:strVal val="#ppt_h"/>
                                          </p:val>
                                        </p:tav>
                                        <p:tav tm="100000">
                                          <p:val>
                                            <p:strVal val="#ppt_h"/>
                                          </p:val>
                                        </p:tav>
                                      </p:tavLst>
                                    </p:anim>
                                    <p:animEffect transition="in" filter="fade">
                                      <p:cBhvr>
                                        <p:cTn id="42" dur="750"/>
                                        <p:tgtEl>
                                          <p:spTgt spid="51"/>
                                        </p:tgtEl>
                                      </p:cBhvr>
                                    </p:animEffect>
                                  </p:childTnLst>
                                </p:cTn>
                              </p:par>
                            </p:childTnLst>
                          </p:cTn>
                        </p:par>
                        <p:par>
                          <p:cTn id="43" fill="hold">
                            <p:stCondLst>
                              <p:cond delay="4875"/>
                            </p:stCondLst>
                            <p:childTnLst>
                              <p:par>
                                <p:cTn id="44" presetID="50" presetClass="entr" presetSubtype="0" decel="100000" fill="hold" grpId="0" nodeType="afterEffect">
                                  <p:stCondLst>
                                    <p:cond delay="0"/>
                                  </p:stCondLst>
                                  <p:iterate type="wd">
                                    <p:tmPct val="10000"/>
                                  </p:iterate>
                                  <p:childTnLst>
                                    <p:set>
                                      <p:cBhvr>
                                        <p:cTn id="45" dur="1" fill="hold">
                                          <p:stCondLst>
                                            <p:cond delay="0"/>
                                          </p:stCondLst>
                                        </p:cTn>
                                        <p:tgtEl>
                                          <p:spTgt spid="55"/>
                                        </p:tgtEl>
                                        <p:attrNameLst>
                                          <p:attrName>style.visibility</p:attrName>
                                        </p:attrNameLst>
                                      </p:cBhvr>
                                      <p:to>
                                        <p:strVal val="visible"/>
                                      </p:to>
                                    </p:set>
                                    <p:anim calcmode="lin" valueType="num">
                                      <p:cBhvr>
                                        <p:cTn id="46" dur="750" fill="hold"/>
                                        <p:tgtEl>
                                          <p:spTgt spid="55"/>
                                        </p:tgtEl>
                                        <p:attrNameLst>
                                          <p:attrName>ppt_w</p:attrName>
                                        </p:attrNameLst>
                                      </p:cBhvr>
                                      <p:tavLst>
                                        <p:tav tm="0">
                                          <p:val>
                                            <p:strVal val="#ppt_w+.3"/>
                                          </p:val>
                                        </p:tav>
                                        <p:tav tm="100000">
                                          <p:val>
                                            <p:strVal val="#ppt_w"/>
                                          </p:val>
                                        </p:tav>
                                      </p:tavLst>
                                    </p:anim>
                                    <p:anim calcmode="lin" valueType="num">
                                      <p:cBhvr>
                                        <p:cTn id="47" dur="750" fill="hold"/>
                                        <p:tgtEl>
                                          <p:spTgt spid="55"/>
                                        </p:tgtEl>
                                        <p:attrNameLst>
                                          <p:attrName>ppt_h</p:attrName>
                                        </p:attrNameLst>
                                      </p:cBhvr>
                                      <p:tavLst>
                                        <p:tav tm="0">
                                          <p:val>
                                            <p:strVal val="#ppt_h"/>
                                          </p:val>
                                        </p:tav>
                                        <p:tav tm="100000">
                                          <p:val>
                                            <p:strVal val="#ppt_h"/>
                                          </p:val>
                                        </p:tav>
                                      </p:tavLst>
                                    </p:anim>
                                    <p:animEffect transition="in" filter="fade">
                                      <p:cBhvr>
                                        <p:cTn id="48" dur="7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22" grpId="0"/>
      <p:bldP spid="49" grpId="0"/>
      <p:bldP spid="50" grpId="0"/>
      <p:bldP spid="51" grpId="0" animBg="1"/>
      <p:bldP spid="5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Graphic 20"/>
          <p:cNvPicPr>
            <a:picLocks noChangeAspect="1"/>
          </p:cNvPicPr>
          <p:nvPr/>
        </p:nvPicPr>
        <p:blipFill>
          <a:blip r:embed="rId3">
            <a:extLst>
              <a:ext uri="{28A0092B-C50C-407E-A947-70E740481C1C}">
                <a14:useLocalDpi xmlns:a14="http://schemas.microsoft.com/office/drawing/2010/main" val="0"/>
              </a:ext>
            </a:extLst>
          </a:blip>
          <a:srcRect r="9248" b="44852"/>
          <a:stretch>
            <a:fillRect/>
          </a:stretch>
        </p:blipFill>
        <p:spPr bwMode="auto">
          <a:xfrm>
            <a:off x="-644229" y="-91057"/>
            <a:ext cx="12855576" cy="711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Parallelogram 144"/>
          <p:cNvSpPr/>
          <p:nvPr/>
        </p:nvSpPr>
        <p:spPr>
          <a:xfrm>
            <a:off x="-787400" y="-427038"/>
            <a:ext cx="10388600" cy="1319213"/>
          </a:xfrm>
          <a:prstGeom prst="parallelogram">
            <a:avLst>
              <a:gd name="adj" fmla="val 61573"/>
            </a:avLst>
          </a:prstGeom>
          <a:solidFill>
            <a:srgbClr val="0D5A7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pic>
        <p:nvPicPr>
          <p:cNvPr id="146" name="Picture 2" descr="Hasil gambar untuk pln logo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6950" y="163513"/>
            <a:ext cx="194151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525" y="6032500"/>
            <a:ext cx="9043988"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4"/>
          <p:cNvGrpSpPr/>
          <p:nvPr/>
        </p:nvGrpSpPr>
        <p:grpSpPr>
          <a:xfrm>
            <a:off x="515175" y="774227"/>
            <a:ext cx="7155073" cy="188487"/>
            <a:chOff x="687978" y="885000"/>
            <a:chExt cx="3727268" cy="172192"/>
          </a:xfrm>
          <a:effectLst>
            <a:outerShdw blurRad="63500" sx="102000" sy="102000" algn="ctr" rotWithShape="0">
              <a:prstClr val="black">
                <a:alpha val="40000"/>
              </a:prstClr>
            </a:outerShdw>
          </a:effectLst>
        </p:grpSpPr>
        <p:sp>
          <p:nvSpPr>
            <p:cNvPr id="16" name="Rectangle: Rounded Corners 15"/>
            <p:cNvSpPr/>
            <p:nvPr/>
          </p:nvSpPr>
          <p:spPr>
            <a:xfrm>
              <a:off x="687978" y="885000"/>
              <a:ext cx="3727268" cy="172192"/>
            </a:xfrm>
            <a:prstGeom prst="roundRect">
              <a:avLst>
                <a:gd name="adj" fmla="val 50000"/>
              </a:avLst>
            </a:prstGeom>
            <a:solidFill>
              <a:srgbClr val="00A2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grpSp>
          <p:nvGrpSpPr>
            <p:cNvPr id="17" name="Group 16"/>
            <p:cNvGrpSpPr/>
            <p:nvPr/>
          </p:nvGrpSpPr>
          <p:grpSpPr>
            <a:xfrm>
              <a:off x="1416136" y="885000"/>
              <a:ext cx="2285311" cy="172192"/>
              <a:chOff x="1416136" y="885000"/>
              <a:chExt cx="2285311" cy="172192"/>
            </a:xfrm>
          </p:grpSpPr>
          <p:sp>
            <p:nvSpPr>
              <p:cNvPr id="18" name="Rectangle 17"/>
              <p:cNvSpPr/>
              <p:nvPr/>
            </p:nvSpPr>
            <p:spPr>
              <a:xfrm>
                <a:off x="1416136" y="885000"/>
                <a:ext cx="761770" cy="172192"/>
              </a:xfrm>
              <a:prstGeom prst="rect">
                <a:avLst/>
              </a:prstGeom>
              <a:solidFill>
                <a:srgbClr val="007D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sp>
            <p:nvSpPr>
              <p:cNvPr id="19" name="Rectangle 18"/>
              <p:cNvSpPr/>
              <p:nvPr/>
            </p:nvSpPr>
            <p:spPr>
              <a:xfrm>
                <a:off x="2177907" y="885000"/>
                <a:ext cx="761770" cy="17219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sp>
            <p:nvSpPr>
              <p:cNvPr id="20" name="Rectangle 19"/>
              <p:cNvSpPr/>
              <p:nvPr/>
            </p:nvSpPr>
            <p:spPr>
              <a:xfrm>
                <a:off x="2939677" y="885000"/>
                <a:ext cx="761770" cy="172192"/>
              </a:xfrm>
              <a:prstGeom prst="rect">
                <a:avLst/>
              </a:prstGeom>
              <a:solidFill>
                <a:srgbClr val="2AAFE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grpSp>
      </p:grpSp>
      <p:sp>
        <p:nvSpPr>
          <p:cNvPr id="22" name="Title 1"/>
          <p:cNvSpPr txBox="1">
            <a:spLocks/>
          </p:cNvSpPr>
          <p:nvPr/>
        </p:nvSpPr>
        <p:spPr bwMode="auto">
          <a:xfrm>
            <a:off x="419100" y="185738"/>
            <a:ext cx="92456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914400">
              <a:lnSpc>
                <a:spcPct val="90000"/>
              </a:lnSpc>
              <a:defRPr/>
            </a:pPr>
            <a:r>
              <a:rPr lang="en-US" altLang="en-US" sz="2800" b="1" dirty="0" smtClean="0">
                <a:solidFill>
                  <a:srgbClr val="FFC000"/>
                </a:solidFill>
                <a:latin typeface="Segoe UI" panose="020B0502040204020203" pitchFamily="34" charset="0"/>
                <a:cs typeface="Segoe UI" panose="020B0502040204020203" pitchFamily="34" charset="0"/>
              </a:rPr>
              <a:t>EVALUASI </a:t>
            </a:r>
            <a:r>
              <a:rPr lang="en-US" altLang="en-US" sz="2800" b="1" dirty="0" smtClean="0">
                <a:solidFill>
                  <a:prstClr val="white"/>
                </a:solidFill>
                <a:latin typeface="Segoe UI" panose="020B0502040204020203" pitchFamily="34" charset="0"/>
                <a:cs typeface="Segoe UI" panose="020B0502040204020203" pitchFamily="34" charset="0"/>
              </a:rPr>
              <a:t>PENGGUNA / RESPONDENT JARVIST</a:t>
            </a:r>
            <a:endParaRPr lang="id-ID" altLang="en-US" sz="2400" b="1" i="1" dirty="0">
              <a:solidFill>
                <a:prstClr val="white"/>
              </a:solidFill>
              <a:latin typeface="Segoe UI" panose="020B0502040204020203" pitchFamily="34" charset="0"/>
              <a:cs typeface="Segoe UI" panose="020B0502040204020203" pitchFamily="34" charset="0"/>
            </a:endParaRPr>
          </a:p>
        </p:txBody>
      </p:sp>
      <p:pic>
        <p:nvPicPr>
          <p:cNvPr id="6" name="Picture 5"/>
          <p:cNvPicPr>
            <a:picLocks noChangeAspect="1"/>
          </p:cNvPicPr>
          <p:nvPr/>
        </p:nvPicPr>
        <p:blipFill rotWithShape="1">
          <a:blip r:embed="rId6"/>
          <a:srcRect r="44480"/>
          <a:stretch/>
        </p:blipFill>
        <p:spPr>
          <a:xfrm>
            <a:off x="6168009" y="1527961"/>
            <a:ext cx="5760640" cy="4285928"/>
          </a:xfrm>
          <a:prstGeom prst="rect">
            <a:avLst/>
          </a:prstGeom>
        </p:spPr>
      </p:pic>
      <p:graphicFrame>
        <p:nvGraphicFramePr>
          <p:cNvPr id="23" name="Chart 22"/>
          <p:cNvGraphicFramePr>
            <a:graphicFrameLocks/>
          </p:cNvGraphicFramePr>
          <p:nvPr>
            <p:extLst>
              <p:ext uri="{D42A27DB-BD31-4B8C-83A1-F6EECF244321}">
                <p14:modId xmlns:p14="http://schemas.microsoft.com/office/powerpoint/2010/main" val="2784614579"/>
              </p:ext>
            </p:extLst>
          </p:nvPr>
        </p:nvGraphicFramePr>
        <p:xfrm>
          <a:off x="543377" y="2852936"/>
          <a:ext cx="5025453" cy="27432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225824741"/>
              </p:ext>
            </p:extLst>
          </p:nvPr>
        </p:nvGraphicFramePr>
        <p:xfrm>
          <a:off x="515175" y="1686382"/>
          <a:ext cx="5422900" cy="895350"/>
        </p:xfrm>
        <a:graphic>
          <a:graphicData uri="http://schemas.openxmlformats.org/drawingml/2006/table">
            <a:tbl>
              <a:tblPr/>
              <a:tblGrid>
                <a:gridCol w="3352800">
                  <a:extLst>
                    <a:ext uri="{9D8B030D-6E8A-4147-A177-3AD203B41FA5}">
                      <a16:colId xmlns:a16="http://schemas.microsoft.com/office/drawing/2014/main" xmlns="" val="20000"/>
                    </a:ext>
                  </a:extLst>
                </a:gridCol>
                <a:gridCol w="2070100">
                  <a:extLst>
                    <a:ext uri="{9D8B030D-6E8A-4147-A177-3AD203B41FA5}">
                      <a16:colId xmlns:a16="http://schemas.microsoft.com/office/drawing/2014/main" xmlns="" val="20001"/>
                    </a:ext>
                  </a:extLst>
                </a:gridCol>
              </a:tblGrid>
              <a:tr h="219075">
                <a:tc>
                  <a:txBody>
                    <a:bodyPr/>
                    <a:lstStyle/>
                    <a:p>
                      <a:pPr algn="ctr" fontAlgn="ctr"/>
                      <a:r>
                        <a:rPr lang="it-IT" sz="1100" b="1" i="0" u="none" strike="noStrike">
                          <a:solidFill>
                            <a:srgbClr val="FFFFFF"/>
                          </a:solidFill>
                          <a:effectLst/>
                          <a:latin typeface="Segoe UI" panose="020B0502040204020203" pitchFamily="34" charset="0"/>
                        </a:rPr>
                        <a:t>DATA INSPEKSI DI APLIKASI JARVIST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1100" b="1" i="0" u="none" strike="noStrike">
                          <a:solidFill>
                            <a:srgbClr val="FFFFFF"/>
                          </a:solidFill>
                          <a:effectLst/>
                          <a:latin typeface="Segoe UI" panose="020B0502040204020203" pitchFamily="34" charset="0"/>
                        </a:rPr>
                        <a:t>JUMLAH INSPEKSI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xmlns="" val="10000"/>
                  </a:ext>
                </a:extLst>
              </a:tr>
              <a:tr h="219075">
                <a:tc>
                  <a:txBody>
                    <a:bodyPr/>
                    <a:lstStyle/>
                    <a:p>
                      <a:pPr algn="l" fontAlgn="ctr"/>
                      <a:r>
                        <a:rPr lang="en-US" sz="1200" b="1" i="0" u="none" strike="noStrike">
                          <a:solidFill>
                            <a:srgbClr val="000000"/>
                          </a:solidFill>
                          <a:effectLst/>
                          <a:latin typeface="Segoe UI" panose="020B0502040204020203" pitchFamily="34" charset="0"/>
                        </a:rPr>
                        <a:t>TOTAL INSPEKSI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ctr" fontAlgn="ctr"/>
                      <a:r>
                        <a:rPr lang="en-US" sz="1100" b="1" i="0" u="none" strike="noStrike">
                          <a:solidFill>
                            <a:srgbClr val="000000"/>
                          </a:solidFill>
                          <a:effectLst/>
                          <a:latin typeface="Calibri" panose="020F0502020204030204" pitchFamily="34" charset="0"/>
                        </a:rPr>
                        <a:t>172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extLst>
                  <a:ext uri="{0D108BD9-81ED-4DB2-BD59-A6C34878D82A}">
                    <a16:rowId xmlns:a16="http://schemas.microsoft.com/office/drawing/2014/main" xmlns="" val="10001"/>
                  </a:ext>
                </a:extLst>
              </a:tr>
              <a:tr h="238125">
                <a:tc>
                  <a:txBody>
                    <a:bodyPr/>
                    <a:lstStyle/>
                    <a:p>
                      <a:pPr algn="l" fontAlgn="ctr"/>
                      <a:r>
                        <a:rPr lang="en-US" sz="1200" b="1" i="0" u="none" strike="noStrike">
                          <a:solidFill>
                            <a:srgbClr val="000000"/>
                          </a:solidFill>
                          <a:effectLst/>
                          <a:latin typeface="Segoe UI" panose="020B0502040204020203" pitchFamily="34" charset="0"/>
                        </a:rPr>
                        <a:t>INSPEKSI DI EKSEKUSI - SELESAI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ctr"/>
                      <a:r>
                        <a:rPr lang="en-US" sz="1100" b="1" i="0" u="none" strike="noStrike">
                          <a:solidFill>
                            <a:srgbClr val="000000"/>
                          </a:solidFill>
                          <a:effectLst/>
                          <a:latin typeface="Calibri" panose="020F0502020204030204" pitchFamily="34" charset="0"/>
                        </a:rPr>
                        <a:t>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xmlns="" val="10002"/>
                  </a:ext>
                </a:extLst>
              </a:tr>
              <a:tr h="219075">
                <a:tc>
                  <a:txBody>
                    <a:bodyPr/>
                    <a:lstStyle/>
                    <a:p>
                      <a:pPr algn="l" fontAlgn="ctr"/>
                      <a:r>
                        <a:rPr lang="en-US" sz="1200" b="1" i="0" u="none" strike="noStrike">
                          <a:solidFill>
                            <a:srgbClr val="000000"/>
                          </a:solidFill>
                          <a:effectLst/>
                          <a:latin typeface="Segoe UI" panose="020B0502040204020203" pitchFamily="34" charset="0"/>
                        </a:rPr>
                        <a:t>INSPEKSI BELUM DIEKSEKUSI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tc>
                  <a:txBody>
                    <a:bodyPr/>
                    <a:lstStyle/>
                    <a:p>
                      <a:pPr algn="ctr" fontAlgn="ctr"/>
                      <a:r>
                        <a:rPr lang="en-US" sz="1100" b="1" i="0" u="none" strike="noStrike" dirty="0">
                          <a:solidFill>
                            <a:srgbClr val="000000"/>
                          </a:solidFill>
                          <a:effectLst/>
                          <a:latin typeface="Calibri" panose="020F0502020204030204" pitchFamily="34" charset="0"/>
                        </a:rPr>
                        <a:t>147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0DA"/>
                    </a:solidFill>
                  </a:tcPr>
                </a:tc>
                <a:extLst>
                  <a:ext uri="{0D108BD9-81ED-4DB2-BD59-A6C34878D82A}">
                    <a16:rowId xmlns:a16="http://schemas.microsoft.com/office/drawing/2014/main" xmlns="" val="10003"/>
                  </a:ext>
                </a:extLst>
              </a:tr>
            </a:tbl>
          </a:graphicData>
        </a:graphic>
      </p:graphicFrame>
      <p:sp>
        <p:nvSpPr>
          <p:cNvPr id="25" name="Title 1"/>
          <p:cNvSpPr txBox="1">
            <a:spLocks/>
          </p:cNvSpPr>
          <p:nvPr/>
        </p:nvSpPr>
        <p:spPr bwMode="auto">
          <a:xfrm>
            <a:off x="4103150" y="3092310"/>
            <a:ext cx="1426543" cy="453991"/>
          </a:xfrm>
          <a:prstGeom prst="rect">
            <a:avLst/>
          </a:prstGeom>
          <a:solidFill>
            <a:srgbClr val="FFFF00"/>
          </a:solidFill>
          <a:ln>
            <a:noFill/>
          </a:ln>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914400">
              <a:lnSpc>
                <a:spcPct val="90000"/>
              </a:lnSpc>
              <a:defRPr/>
            </a:pPr>
            <a:r>
              <a:rPr lang="en-US" altLang="en-US" sz="1200" b="1" dirty="0" smtClean="0">
                <a:latin typeface="Segoe UI" panose="020B0502040204020203" pitchFamily="34" charset="0"/>
                <a:cs typeface="Segoe UI" panose="020B0502040204020203" pitchFamily="34" charset="0"/>
              </a:rPr>
              <a:t>25 item </a:t>
            </a:r>
            <a:r>
              <a:rPr lang="en-US" altLang="en-US" sz="1200" b="1" dirty="0" err="1" smtClean="0">
                <a:latin typeface="Segoe UI" panose="020B0502040204020203" pitchFamily="34" charset="0"/>
                <a:cs typeface="Segoe UI" panose="020B0502040204020203" pitchFamily="34" charset="0"/>
              </a:rPr>
              <a:t>Inspeksi</a:t>
            </a:r>
            <a:r>
              <a:rPr lang="en-US" altLang="en-US" sz="1200" b="1" dirty="0" smtClean="0">
                <a:latin typeface="Segoe UI" panose="020B0502040204020203" pitchFamily="34" charset="0"/>
                <a:cs typeface="Segoe UI" panose="020B0502040204020203" pitchFamily="34" charset="0"/>
              </a:rPr>
              <a:t> </a:t>
            </a:r>
            <a:r>
              <a:rPr lang="en-US" altLang="en-US" sz="1200" b="1" dirty="0" err="1" smtClean="0">
                <a:latin typeface="Segoe UI" panose="020B0502040204020203" pitchFamily="34" charset="0"/>
                <a:cs typeface="Segoe UI" panose="020B0502040204020203" pitchFamily="34" charset="0"/>
              </a:rPr>
              <a:t>ditindaklanjuti</a:t>
            </a:r>
            <a:endParaRPr lang="id-ID" altLang="en-US" sz="1100" b="1" i="1" dirty="0">
              <a:latin typeface="Segoe UI" panose="020B0502040204020203" pitchFamily="34" charset="0"/>
              <a:cs typeface="Segoe UI" panose="020B0502040204020203" pitchFamily="34" charset="0"/>
            </a:endParaRPr>
          </a:p>
        </p:txBody>
      </p:sp>
      <p:sp>
        <p:nvSpPr>
          <p:cNvPr id="27" name="Title 1"/>
          <p:cNvSpPr txBox="1">
            <a:spLocks/>
          </p:cNvSpPr>
          <p:nvPr/>
        </p:nvSpPr>
        <p:spPr bwMode="auto">
          <a:xfrm>
            <a:off x="263352" y="4581987"/>
            <a:ext cx="1426543" cy="565156"/>
          </a:xfrm>
          <a:prstGeom prst="rect">
            <a:avLst/>
          </a:prstGeom>
          <a:solidFill>
            <a:srgbClr val="FFFF00"/>
          </a:solidFill>
          <a:ln>
            <a:noFill/>
          </a:ln>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914400">
              <a:lnSpc>
                <a:spcPct val="90000"/>
              </a:lnSpc>
              <a:defRPr/>
            </a:pPr>
            <a:r>
              <a:rPr lang="en-US" altLang="en-US" sz="1200" b="1" dirty="0" smtClean="0">
                <a:latin typeface="Segoe UI" panose="020B0502040204020203" pitchFamily="34" charset="0"/>
                <a:cs typeface="Segoe UI" panose="020B0502040204020203" pitchFamily="34" charset="0"/>
              </a:rPr>
              <a:t>147 item </a:t>
            </a:r>
            <a:r>
              <a:rPr lang="en-US" altLang="en-US" sz="1200" b="1" dirty="0" err="1" smtClean="0">
                <a:latin typeface="Segoe UI" panose="020B0502040204020203" pitchFamily="34" charset="0"/>
                <a:cs typeface="Segoe UI" panose="020B0502040204020203" pitchFamily="34" charset="0"/>
              </a:rPr>
              <a:t>Inspeksi</a:t>
            </a:r>
            <a:r>
              <a:rPr lang="en-US" altLang="en-US" sz="1200" b="1" dirty="0" smtClean="0">
                <a:latin typeface="Segoe UI" panose="020B0502040204020203" pitchFamily="34" charset="0"/>
                <a:cs typeface="Segoe UI" panose="020B0502040204020203" pitchFamily="34" charset="0"/>
              </a:rPr>
              <a:t> </a:t>
            </a:r>
            <a:r>
              <a:rPr lang="en-US" altLang="en-US" sz="1200" b="1" dirty="0" err="1" smtClean="0">
                <a:latin typeface="Segoe UI" panose="020B0502040204020203" pitchFamily="34" charset="0"/>
                <a:cs typeface="Segoe UI" panose="020B0502040204020203" pitchFamily="34" charset="0"/>
              </a:rPr>
              <a:t>Belum</a:t>
            </a:r>
            <a:r>
              <a:rPr lang="en-US" altLang="en-US" sz="1200" b="1" dirty="0" smtClean="0">
                <a:latin typeface="Segoe UI" panose="020B0502040204020203" pitchFamily="34" charset="0"/>
                <a:cs typeface="Segoe UI" panose="020B0502040204020203" pitchFamily="34" charset="0"/>
              </a:rPr>
              <a:t> </a:t>
            </a:r>
            <a:r>
              <a:rPr lang="en-US" altLang="en-US" sz="1200" b="1" dirty="0" err="1" smtClean="0">
                <a:latin typeface="Segoe UI" panose="020B0502040204020203" pitchFamily="34" charset="0"/>
                <a:cs typeface="Segoe UI" panose="020B0502040204020203" pitchFamily="34" charset="0"/>
              </a:rPr>
              <a:t>ditindaklanjuti</a:t>
            </a:r>
            <a:endParaRPr lang="id-ID" altLang="en-US" sz="1100" b="1"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108194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wipe(left)">
                                      <p:cBhvr>
                                        <p:cTn id="7" dur="500"/>
                                        <p:tgtEl>
                                          <p:spTgt spid="145"/>
                                        </p:tgtEl>
                                      </p:cBhvr>
                                    </p:animEffect>
                                  </p:childTnLst>
                                </p:cTn>
                              </p:par>
                              <p:par>
                                <p:cTn id="8" presetID="2" presetClass="entr" presetSubtype="2" decel="100000" fill="hold" nodeType="withEffect">
                                  <p:stCondLst>
                                    <p:cond delay="250"/>
                                  </p:stCondLst>
                                  <p:childTnLst>
                                    <p:set>
                                      <p:cBhvr>
                                        <p:cTn id="9" dur="1" fill="hold">
                                          <p:stCondLst>
                                            <p:cond delay="0"/>
                                          </p:stCondLst>
                                        </p:cTn>
                                        <p:tgtEl>
                                          <p:spTgt spid="146"/>
                                        </p:tgtEl>
                                        <p:attrNameLst>
                                          <p:attrName>style.visibility</p:attrName>
                                        </p:attrNameLst>
                                      </p:cBhvr>
                                      <p:to>
                                        <p:strVal val="visible"/>
                                      </p:to>
                                    </p:set>
                                    <p:anim calcmode="lin" valueType="num">
                                      <p:cBhvr additive="base">
                                        <p:cTn id="10" dur="750" fill="hold"/>
                                        <p:tgtEl>
                                          <p:spTgt spid="146"/>
                                        </p:tgtEl>
                                        <p:attrNameLst>
                                          <p:attrName>ppt_x</p:attrName>
                                        </p:attrNameLst>
                                      </p:cBhvr>
                                      <p:tavLst>
                                        <p:tav tm="0">
                                          <p:val>
                                            <p:strVal val="1+#ppt_w/2"/>
                                          </p:val>
                                        </p:tav>
                                        <p:tav tm="100000">
                                          <p:val>
                                            <p:strVal val="#ppt_x"/>
                                          </p:val>
                                        </p:tav>
                                      </p:tavLst>
                                    </p:anim>
                                    <p:anim calcmode="lin" valueType="num">
                                      <p:cBhvr additive="base">
                                        <p:cTn id="11" dur="750" fill="hold"/>
                                        <p:tgtEl>
                                          <p:spTgt spid="146"/>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25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750" fill="hold"/>
                                        <p:tgtEl>
                                          <p:spTgt spid="7"/>
                                        </p:tgtEl>
                                        <p:attrNameLst>
                                          <p:attrName>ppt_x</p:attrName>
                                        </p:attrNameLst>
                                      </p:cBhvr>
                                      <p:tavLst>
                                        <p:tav tm="0">
                                          <p:val>
                                            <p:strVal val="0-#ppt_w/2"/>
                                          </p:val>
                                        </p:tav>
                                        <p:tav tm="100000">
                                          <p:val>
                                            <p:strVal val="#ppt_x"/>
                                          </p:val>
                                        </p:tav>
                                      </p:tavLst>
                                    </p:anim>
                                    <p:anim calcmode="lin" valueType="num">
                                      <p:cBhvr additive="base">
                                        <p:cTn id="15" dur="750" fill="hold"/>
                                        <p:tgtEl>
                                          <p:spTgt spid="7"/>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1000"/>
                            </p:stCondLst>
                            <p:childTnLst>
                              <p:par>
                                <p:cTn id="17" presetID="50" presetClass="entr" presetSubtype="0" decel="100000" fill="hold" grpId="0" nodeType="afterEffect">
                                  <p:stCondLst>
                                    <p:cond delay="0"/>
                                  </p:stCondLst>
                                  <p:iterate type="wd">
                                    <p:tmPct val="10000"/>
                                  </p:iterate>
                                  <p:childTnLst>
                                    <p:set>
                                      <p:cBhvr>
                                        <p:cTn id="18" dur="1" fill="hold">
                                          <p:stCondLst>
                                            <p:cond delay="0"/>
                                          </p:stCondLst>
                                        </p:cTn>
                                        <p:tgtEl>
                                          <p:spTgt spid="22"/>
                                        </p:tgtEl>
                                        <p:attrNameLst>
                                          <p:attrName>style.visibility</p:attrName>
                                        </p:attrNameLst>
                                      </p:cBhvr>
                                      <p:to>
                                        <p:strVal val="visible"/>
                                      </p:to>
                                    </p:set>
                                    <p:anim calcmode="lin" valueType="num">
                                      <p:cBhvr>
                                        <p:cTn id="19" dur="750" fill="hold"/>
                                        <p:tgtEl>
                                          <p:spTgt spid="22"/>
                                        </p:tgtEl>
                                        <p:attrNameLst>
                                          <p:attrName>ppt_w</p:attrName>
                                        </p:attrNameLst>
                                      </p:cBhvr>
                                      <p:tavLst>
                                        <p:tav tm="0">
                                          <p:val>
                                            <p:strVal val="#ppt_w+.3"/>
                                          </p:val>
                                        </p:tav>
                                        <p:tav tm="100000">
                                          <p:val>
                                            <p:strVal val="#ppt_w"/>
                                          </p:val>
                                        </p:tav>
                                      </p:tavLst>
                                    </p:anim>
                                    <p:anim calcmode="lin" valueType="num">
                                      <p:cBhvr>
                                        <p:cTn id="20" dur="750" fill="hold"/>
                                        <p:tgtEl>
                                          <p:spTgt spid="22"/>
                                        </p:tgtEl>
                                        <p:attrNameLst>
                                          <p:attrName>ppt_h</p:attrName>
                                        </p:attrNameLst>
                                      </p:cBhvr>
                                      <p:tavLst>
                                        <p:tav tm="0">
                                          <p:val>
                                            <p:strVal val="#ppt_h"/>
                                          </p:val>
                                        </p:tav>
                                        <p:tav tm="100000">
                                          <p:val>
                                            <p:strVal val="#ppt_h"/>
                                          </p:val>
                                        </p:tav>
                                      </p:tavLst>
                                    </p:anim>
                                    <p:animEffect transition="in" filter="fade">
                                      <p:cBhvr>
                                        <p:cTn id="21" dur="750"/>
                                        <p:tgtEl>
                                          <p:spTgt spid="22"/>
                                        </p:tgtEl>
                                      </p:cBhvr>
                                    </p:animEffect>
                                  </p:childTnLst>
                                </p:cTn>
                              </p:par>
                              <p:par>
                                <p:cTn id="22" presetID="16" presetClass="entr" presetSubtype="37"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barn(outVertical)">
                                      <p:cBhvr>
                                        <p:cTn id="24" dur="500"/>
                                        <p:tgtEl>
                                          <p:spTgt spid="15"/>
                                        </p:tgtEl>
                                      </p:cBhvr>
                                    </p:animEffect>
                                  </p:childTnLst>
                                </p:cTn>
                              </p:par>
                            </p:childTnLst>
                          </p:cTn>
                        </p:par>
                        <p:par>
                          <p:cTn id="25" fill="hold">
                            <p:stCondLst>
                              <p:cond delay="2250"/>
                            </p:stCondLst>
                            <p:childTnLst>
                              <p:par>
                                <p:cTn id="26" presetID="50" presetClass="entr" presetSubtype="0" decel="100000" fill="hold" grpId="0" nodeType="afterEffect">
                                  <p:stCondLst>
                                    <p:cond delay="0"/>
                                  </p:stCondLst>
                                  <p:iterate type="wd">
                                    <p:tmPct val="10000"/>
                                  </p:iterate>
                                  <p:childTnLst>
                                    <p:set>
                                      <p:cBhvr>
                                        <p:cTn id="27" dur="1" fill="hold">
                                          <p:stCondLst>
                                            <p:cond delay="0"/>
                                          </p:stCondLst>
                                        </p:cTn>
                                        <p:tgtEl>
                                          <p:spTgt spid="25"/>
                                        </p:tgtEl>
                                        <p:attrNameLst>
                                          <p:attrName>style.visibility</p:attrName>
                                        </p:attrNameLst>
                                      </p:cBhvr>
                                      <p:to>
                                        <p:strVal val="visible"/>
                                      </p:to>
                                    </p:set>
                                    <p:anim calcmode="lin" valueType="num">
                                      <p:cBhvr>
                                        <p:cTn id="28" dur="750" fill="hold"/>
                                        <p:tgtEl>
                                          <p:spTgt spid="25"/>
                                        </p:tgtEl>
                                        <p:attrNameLst>
                                          <p:attrName>ppt_w</p:attrName>
                                        </p:attrNameLst>
                                      </p:cBhvr>
                                      <p:tavLst>
                                        <p:tav tm="0">
                                          <p:val>
                                            <p:strVal val="#ppt_w+.3"/>
                                          </p:val>
                                        </p:tav>
                                        <p:tav tm="100000">
                                          <p:val>
                                            <p:strVal val="#ppt_w"/>
                                          </p:val>
                                        </p:tav>
                                      </p:tavLst>
                                    </p:anim>
                                    <p:anim calcmode="lin" valueType="num">
                                      <p:cBhvr>
                                        <p:cTn id="29" dur="750" fill="hold"/>
                                        <p:tgtEl>
                                          <p:spTgt spid="25"/>
                                        </p:tgtEl>
                                        <p:attrNameLst>
                                          <p:attrName>ppt_h</p:attrName>
                                        </p:attrNameLst>
                                      </p:cBhvr>
                                      <p:tavLst>
                                        <p:tav tm="0">
                                          <p:val>
                                            <p:strVal val="#ppt_h"/>
                                          </p:val>
                                        </p:tav>
                                        <p:tav tm="100000">
                                          <p:val>
                                            <p:strVal val="#ppt_h"/>
                                          </p:val>
                                        </p:tav>
                                      </p:tavLst>
                                    </p:anim>
                                    <p:animEffect transition="in" filter="fade">
                                      <p:cBhvr>
                                        <p:cTn id="30" dur="750"/>
                                        <p:tgtEl>
                                          <p:spTgt spid="25"/>
                                        </p:tgtEl>
                                      </p:cBhvr>
                                    </p:animEffect>
                                  </p:childTnLst>
                                </p:cTn>
                              </p:par>
                            </p:childTnLst>
                          </p:cTn>
                        </p:par>
                        <p:par>
                          <p:cTn id="31" fill="hold">
                            <p:stCondLst>
                              <p:cond delay="3225"/>
                            </p:stCondLst>
                            <p:childTnLst>
                              <p:par>
                                <p:cTn id="32" presetID="50" presetClass="entr" presetSubtype="0" decel="100000" fill="hold" grpId="0" nodeType="afterEffect">
                                  <p:stCondLst>
                                    <p:cond delay="0"/>
                                  </p:stCondLst>
                                  <p:iterate type="wd">
                                    <p:tmPct val="10000"/>
                                  </p:iterate>
                                  <p:childTnLst>
                                    <p:set>
                                      <p:cBhvr>
                                        <p:cTn id="33" dur="1" fill="hold">
                                          <p:stCondLst>
                                            <p:cond delay="0"/>
                                          </p:stCondLst>
                                        </p:cTn>
                                        <p:tgtEl>
                                          <p:spTgt spid="27"/>
                                        </p:tgtEl>
                                        <p:attrNameLst>
                                          <p:attrName>style.visibility</p:attrName>
                                        </p:attrNameLst>
                                      </p:cBhvr>
                                      <p:to>
                                        <p:strVal val="visible"/>
                                      </p:to>
                                    </p:set>
                                    <p:anim calcmode="lin" valueType="num">
                                      <p:cBhvr>
                                        <p:cTn id="34" dur="750" fill="hold"/>
                                        <p:tgtEl>
                                          <p:spTgt spid="27"/>
                                        </p:tgtEl>
                                        <p:attrNameLst>
                                          <p:attrName>ppt_w</p:attrName>
                                        </p:attrNameLst>
                                      </p:cBhvr>
                                      <p:tavLst>
                                        <p:tav tm="0">
                                          <p:val>
                                            <p:strVal val="#ppt_w+.3"/>
                                          </p:val>
                                        </p:tav>
                                        <p:tav tm="100000">
                                          <p:val>
                                            <p:strVal val="#ppt_w"/>
                                          </p:val>
                                        </p:tav>
                                      </p:tavLst>
                                    </p:anim>
                                    <p:anim calcmode="lin" valueType="num">
                                      <p:cBhvr>
                                        <p:cTn id="35" dur="750" fill="hold"/>
                                        <p:tgtEl>
                                          <p:spTgt spid="27"/>
                                        </p:tgtEl>
                                        <p:attrNameLst>
                                          <p:attrName>ppt_h</p:attrName>
                                        </p:attrNameLst>
                                      </p:cBhvr>
                                      <p:tavLst>
                                        <p:tav tm="0">
                                          <p:val>
                                            <p:strVal val="#ppt_h"/>
                                          </p:val>
                                        </p:tav>
                                        <p:tav tm="100000">
                                          <p:val>
                                            <p:strVal val="#ppt_h"/>
                                          </p:val>
                                        </p:tav>
                                      </p:tavLst>
                                    </p:anim>
                                    <p:animEffect transition="in" filter="fade">
                                      <p:cBhvr>
                                        <p:cTn id="36"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22" grpId="0"/>
      <p:bldP spid="25"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Graphic 20"/>
          <p:cNvPicPr>
            <a:picLocks noChangeAspect="1"/>
          </p:cNvPicPr>
          <p:nvPr/>
        </p:nvPicPr>
        <p:blipFill>
          <a:blip r:embed="rId3">
            <a:extLst>
              <a:ext uri="{28A0092B-C50C-407E-A947-70E740481C1C}">
                <a14:useLocalDpi xmlns:a14="http://schemas.microsoft.com/office/drawing/2010/main" val="0"/>
              </a:ext>
            </a:extLst>
          </a:blip>
          <a:srcRect r="9248" b="44852"/>
          <a:stretch>
            <a:fillRect/>
          </a:stretch>
        </p:blipFill>
        <p:spPr bwMode="auto">
          <a:xfrm>
            <a:off x="-600744" y="-98251"/>
            <a:ext cx="12855576" cy="711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Parallelogram 144"/>
          <p:cNvSpPr/>
          <p:nvPr/>
        </p:nvSpPr>
        <p:spPr>
          <a:xfrm>
            <a:off x="-787400" y="-427038"/>
            <a:ext cx="10388600" cy="1319213"/>
          </a:xfrm>
          <a:prstGeom prst="parallelogram">
            <a:avLst>
              <a:gd name="adj" fmla="val 61573"/>
            </a:avLst>
          </a:prstGeom>
          <a:solidFill>
            <a:srgbClr val="0D5A7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pic>
        <p:nvPicPr>
          <p:cNvPr id="146" name="Picture 2" descr="Hasil gambar untuk pln logo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6950" y="163513"/>
            <a:ext cx="194151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525" y="6032500"/>
            <a:ext cx="9043988"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4"/>
          <p:cNvGrpSpPr/>
          <p:nvPr/>
        </p:nvGrpSpPr>
        <p:grpSpPr>
          <a:xfrm>
            <a:off x="515175" y="774227"/>
            <a:ext cx="7155073" cy="188487"/>
            <a:chOff x="687978" y="885000"/>
            <a:chExt cx="3727268" cy="172192"/>
          </a:xfrm>
          <a:effectLst>
            <a:outerShdw blurRad="63500" sx="102000" sy="102000" algn="ctr" rotWithShape="0">
              <a:prstClr val="black">
                <a:alpha val="40000"/>
              </a:prstClr>
            </a:outerShdw>
          </a:effectLst>
        </p:grpSpPr>
        <p:sp>
          <p:nvSpPr>
            <p:cNvPr id="16" name="Rectangle: Rounded Corners 15"/>
            <p:cNvSpPr/>
            <p:nvPr/>
          </p:nvSpPr>
          <p:spPr>
            <a:xfrm>
              <a:off x="687978" y="885000"/>
              <a:ext cx="3727268" cy="172192"/>
            </a:xfrm>
            <a:prstGeom prst="roundRect">
              <a:avLst>
                <a:gd name="adj" fmla="val 50000"/>
              </a:avLst>
            </a:prstGeom>
            <a:solidFill>
              <a:srgbClr val="00A2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grpSp>
          <p:nvGrpSpPr>
            <p:cNvPr id="17" name="Group 16"/>
            <p:cNvGrpSpPr/>
            <p:nvPr/>
          </p:nvGrpSpPr>
          <p:grpSpPr>
            <a:xfrm>
              <a:off x="1416136" y="885000"/>
              <a:ext cx="2285311" cy="172192"/>
              <a:chOff x="1416136" y="885000"/>
              <a:chExt cx="2285311" cy="172192"/>
            </a:xfrm>
          </p:grpSpPr>
          <p:sp>
            <p:nvSpPr>
              <p:cNvPr id="18" name="Rectangle 17"/>
              <p:cNvSpPr/>
              <p:nvPr/>
            </p:nvSpPr>
            <p:spPr>
              <a:xfrm>
                <a:off x="1416136" y="885000"/>
                <a:ext cx="761770" cy="172192"/>
              </a:xfrm>
              <a:prstGeom prst="rect">
                <a:avLst/>
              </a:prstGeom>
              <a:solidFill>
                <a:srgbClr val="007D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sp>
            <p:nvSpPr>
              <p:cNvPr id="19" name="Rectangle 18"/>
              <p:cNvSpPr/>
              <p:nvPr/>
            </p:nvSpPr>
            <p:spPr>
              <a:xfrm>
                <a:off x="2177907" y="885000"/>
                <a:ext cx="761770" cy="17219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sp>
            <p:nvSpPr>
              <p:cNvPr id="20" name="Rectangle 19"/>
              <p:cNvSpPr/>
              <p:nvPr/>
            </p:nvSpPr>
            <p:spPr>
              <a:xfrm>
                <a:off x="2939677" y="885000"/>
                <a:ext cx="761770" cy="172192"/>
              </a:xfrm>
              <a:prstGeom prst="rect">
                <a:avLst/>
              </a:prstGeom>
              <a:solidFill>
                <a:srgbClr val="2AAFE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grpSp>
      </p:grpSp>
      <p:sp>
        <p:nvSpPr>
          <p:cNvPr id="22" name="Title 1"/>
          <p:cNvSpPr txBox="1">
            <a:spLocks/>
          </p:cNvSpPr>
          <p:nvPr/>
        </p:nvSpPr>
        <p:spPr bwMode="auto">
          <a:xfrm>
            <a:off x="419100" y="185738"/>
            <a:ext cx="92456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914400">
              <a:lnSpc>
                <a:spcPct val="90000"/>
              </a:lnSpc>
              <a:defRPr/>
            </a:pPr>
            <a:r>
              <a:rPr lang="en-US" altLang="en-US" sz="2800" b="1" dirty="0" smtClean="0">
                <a:solidFill>
                  <a:srgbClr val="FFC000"/>
                </a:solidFill>
                <a:latin typeface="Segoe UI" panose="020B0502040204020203" pitchFamily="34" charset="0"/>
                <a:cs typeface="Segoe UI" panose="020B0502040204020203" pitchFamily="34" charset="0"/>
              </a:rPr>
              <a:t>DAFTAR GUARDIAN </a:t>
            </a:r>
            <a:r>
              <a:rPr lang="en-US" altLang="en-US" sz="2800" b="1" dirty="0" smtClean="0">
                <a:solidFill>
                  <a:schemeClr val="bg1"/>
                </a:solidFill>
                <a:latin typeface="Segoe UI" panose="020B0502040204020203" pitchFamily="34" charset="0"/>
                <a:cs typeface="Segoe UI" panose="020B0502040204020203" pitchFamily="34" charset="0"/>
              </a:rPr>
              <a:t>YANG TERDAFTAR</a:t>
            </a:r>
            <a:endParaRPr lang="id-ID" altLang="en-US" sz="2400" b="1" i="1" dirty="0">
              <a:solidFill>
                <a:schemeClr val="bg1"/>
              </a:solidFill>
              <a:latin typeface="Segoe UI" panose="020B0502040204020203" pitchFamily="34" charset="0"/>
              <a:cs typeface="Segoe UI" panose="020B0502040204020203"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592249482"/>
              </p:ext>
            </p:extLst>
          </p:nvPr>
        </p:nvGraphicFramePr>
        <p:xfrm>
          <a:off x="398165" y="1412776"/>
          <a:ext cx="5265787" cy="4356748"/>
        </p:xfrm>
        <a:graphic>
          <a:graphicData uri="http://schemas.openxmlformats.org/drawingml/2006/table">
            <a:tbl>
              <a:tblPr/>
              <a:tblGrid>
                <a:gridCol w="348032">
                  <a:extLst>
                    <a:ext uri="{9D8B030D-6E8A-4147-A177-3AD203B41FA5}">
                      <a16:colId xmlns:a16="http://schemas.microsoft.com/office/drawing/2014/main" xmlns="" val="20000"/>
                    </a:ext>
                  </a:extLst>
                </a:gridCol>
                <a:gridCol w="1334120">
                  <a:extLst>
                    <a:ext uri="{9D8B030D-6E8A-4147-A177-3AD203B41FA5}">
                      <a16:colId xmlns:a16="http://schemas.microsoft.com/office/drawing/2014/main" xmlns="" val="20001"/>
                    </a:ext>
                  </a:extLst>
                </a:gridCol>
                <a:gridCol w="1147415">
                  <a:extLst>
                    <a:ext uri="{9D8B030D-6E8A-4147-A177-3AD203B41FA5}">
                      <a16:colId xmlns:a16="http://schemas.microsoft.com/office/drawing/2014/main" xmlns="" val="20002"/>
                    </a:ext>
                  </a:extLst>
                </a:gridCol>
                <a:gridCol w="1261614">
                  <a:extLst>
                    <a:ext uri="{9D8B030D-6E8A-4147-A177-3AD203B41FA5}">
                      <a16:colId xmlns:a16="http://schemas.microsoft.com/office/drawing/2014/main" xmlns="" val="20003"/>
                    </a:ext>
                  </a:extLst>
                </a:gridCol>
                <a:gridCol w="1174606">
                  <a:extLst>
                    <a:ext uri="{9D8B030D-6E8A-4147-A177-3AD203B41FA5}">
                      <a16:colId xmlns:a16="http://schemas.microsoft.com/office/drawing/2014/main" xmlns="" val="20004"/>
                    </a:ext>
                  </a:extLst>
                </a:gridCol>
              </a:tblGrid>
              <a:tr h="149018">
                <a:tc>
                  <a:txBody>
                    <a:bodyPr/>
                    <a:lstStyle/>
                    <a:p>
                      <a:pPr algn="ctr" fontAlgn="b"/>
                      <a:r>
                        <a:rPr lang="en-US" sz="900" b="1" i="0" u="none" strike="noStrike" dirty="0">
                          <a:solidFill>
                            <a:srgbClr val="FFFFFF"/>
                          </a:solidFill>
                          <a:effectLst/>
                          <a:latin typeface="Calibri" panose="020F0502020204030204" pitchFamily="34" charset="0"/>
                        </a:rPr>
                        <a:t>NO</a:t>
                      </a:r>
                    </a:p>
                  </a:txBody>
                  <a:tcPr marL="5961" marR="5961" marT="5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panose="020F0502020204030204" pitchFamily="34" charset="0"/>
                        </a:rPr>
                        <a:t>NAMA GUARDIAN</a:t>
                      </a:r>
                    </a:p>
                  </a:txBody>
                  <a:tcPr marL="5961" marR="5961" marT="5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panose="020F0502020204030204" pitchFamily="34" charset="0"/>
                        </a:rPr>
                        <a:t>USER NAME</a:t>
                      </a:r>
                    </a:p>
                  </a:txBody>
                  <a:tcPr marL="5961" marR="5961" marT="5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panose="020F0502020204030204" pitchFamily="34" charset="0"/>
                        </a:rPr>
                        <a:t>Prosentase pengunaan</a:t>
                      </a:r>
                    </a:p>
                  </a:txBody>
                  <a:tcPr marL="5961" marR="5961" marT="5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panose="020F0502020204030204" pitchFamily="34" charset="0"/>
                        </a:rPr>
                        <a:t>Hasil Inspesksi</a:t>
                      </a:r>
                    </a:p>
                  </a:txBody>
                  <a:tcPr marL="5961" marR="5961" marT="5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xmlns="" val="10000"/>
                  </a:ext>
                </a:extLst>
              </a:tr>
              <a:tr h="137097">
                <a:tc>
                  <a:txBody>
                    <a:bodyPr/>
                    <a:lstStyle/>
                    <a:p>
                      <a:pPr algn="r" fontAlgn="t"/>
                      <a:r>
                        <a:rPr lang="en-US" sz="800" b="1" i="0" u="none" strike="noStrike">
                          <a:solidFill>
                            <a:srgbClr val="858796"/>
                          </a:solidFill>
                          <a:effectLst/>
                          <a:latin typeface="Segoe UI" panose="020B0502040204020203" pitchFamily="34" charset="0"/>
                        </a:rPr>
                        <a:t>1</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Urfan Abdullah</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Urfan</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0</a:t>
                      </a:r>
                    </a:p>
                  </a:txBody>
                  <a:tcPr marL="5961" marR="5961" marT="5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700" b="0" i="0" u="none" strike="noStrike">
                          <a:solidFill>
                            <a:srgbClr val="000000"/>
                          </a:solidFill>
                          <a:effectLst/>
                          <a:latin typeface="Calibri" panose="020F0502020204030204" pitchFamily="34" charset="0"/>
                        </a:rPr>
                        <a:t>0 Kali</a:t>
                      </a:r>
                    </a:p>
                  </a:txBody>
                  <a:tcPr marL="5961" marR="5961" marT="5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149018">
                <a:tc>
                  <a:txBody>
                    <a:bodyPr/>
                    <a:lstStyle/>
                    <a:p>
                      <a:pPr algn="r" fontAlgn="t"/>
                      <a:r>
                        <a:rPr lang="en-US" sz="900" b="1" i="0" u="none" strike="noStrike">
                          <a:solidFill>
                            <a:srgbClr val="9C0006"/>
                          </a:solidFill>
                          <a:effectLst/>
                          <a:latin typeface="Calibri" panose="020F0502020204030204" pitchFamily="34" charset="0"/>
                        </a:rPr>
                        <a:t>2</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900" b="1" i="0" u="none" strike="noStrike">
                          <a:solidFill>
                            <a:srgbClr val="9C0006"/>
                          </a:solidFill>
                          <a:effectLst/>
                          <a:latin typeface="Calibri" panose="020F0502020204030204" pitchFamily="34" charset="0"/>
                        </a:rPr>
                        <a:t>denni budi septiawan</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900" b="1" i="0" u="none" strike="noStrike">
                          <a:solidFill>
                            <a:srgbClr val="9C0006"/>
                          </a:solidFill>
                          <a:effectLst/>
                          <a:latin typeface="Calibri" panose="020F0502020204030204" pitchFamily="34" charset="0"/>
                        </a:rPr>
                        <a:t>denni</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900" b="1" i="0" u="none" strike="noStrike">
                          <a:solidFill>
                            <a:srgbClr val="9C0006"/>
                          </a:solidFill>
                          <a:effectLst/>
                          <a:latin typeface="Calibri" panose="020F0502020204030204" pitchFamily="34" charset="0"/>
                        </a:rPr>
                        <a:t>3.5%</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900" b="1" i="0" u="none" strike="noStrike">
                          <a:solidFill>
                            <a:srgbClr val="9C0006"/>
                          </a:solidFill>
                          <a:effectLst/>
                          <a:latin typeface="Calibri" panose="020F0502020204030204" pitchFamily="34" charset="0"/>
                        </a:rPr>
                        <a:t>6 Kali </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xmlns="" val="10002"/>
                  </a:ext>
                </a:extLst>
              </a:tr>
              <a:tr h="172861">
                <a:tc>
                  <a:txBody>
                    <a:bodyPr/>
                    <a:lstStyle/>
                    <a:p>
                      <a:pPr algn="r" fontAlgn="t"/>
                      <a:r>
                        <a:rPr lang="en-US" sz="800" b="1" i="0" u="none" strike="noStrike">
                          <a:solidFill>
                            <a:srgbClr val="858796"/>
                          </a:solidFill>
                          <a:effectLst/>
                          <a:latin typeface="Segoe UI" panose="020B0502040204020203" pitchFamily="34" charset="0"/>
                        </a:rPr>
                        <a:t>3</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fuad zarkasyi setiawan</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fuad</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0</a:t>
                      </a:r>
                    </a:p>
                  </a:txBody>
                  <a:tcPr marL="5961" marR="5961" marT="5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700" b="0" i="0" u="none" strike="noStrike">
                          <a:solidFill>
                            <a:srgbClr val="000000"/>
                          </a:solidFill>
                          <a:effectLst/>
                          <a:latin typeface="Calibri" panose="020F0502020204030204" pitchFamily="34" charset="0"/>
                        </a:rPr>
                        <a:t>0 Kali</a:t>
                      </a:r>
                    </a:p>
                  </a:txBody>
                  <a:tcPr marL="5961" marR="5961" marT="5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137097">
                <a:tc>
                  <a:txBody>
                    <a:bodyPr/>
                    <a:lstStyle/>
                    <a:p>
                      <a:pPr algn="r" fontAlgn="t"/>
                      <a:r>
                        <a:rPr lang="en-US" sz="800" b="1" i="0" u="none" strike="noStrike">
                          <a:solidFill>
                            <a:srgbClr val="858796"/>
                          </a:solidFill>
                          <a:effectLst/>
                          <a:latin typeface="Segoe UI" panose="020B0502040204020203" pitchFamily="34" charset="0"/>
                        </a:rPr>
                        <a:t>4</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agung adjisucipto</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agung adji</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Calibri" panose="020F0502020204030204" pitchFamily="34" charset="0"/>
                        </a:rPr>
                        <a:t>0</a:t>
                      </a:r>
                    </a:p>
                  </a:txBody>
                  <a:tcPr marL="5961" marR="5961" marT="5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700" b="0" i="0" u="none" strike="noStrike">
                          <a:solidFill>
                            <a:srgbClr val="000000"/>
                          </a:solidFill>
                          <a:effectLst/>
                          <a:latin typeface="Calibri" panose="020F0502020204030204" pitchFamily="34" charset="0"/>
                        </a:rPr>
                        <a:t>0 Kali</a:t>
                      </a:r>
                    </a:p>
                  </a:txBody>
                  <a:tcPr marL="5961" marR="5961" marT="5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149018">
                <a:tc>
                  <a:txBody>
                    <a:bodyPr/>
                    <a:lstStyle/>
                    <a:p>
                      <a:pPr algn="r" fontAlgn="t"/>
                      <a:r>
                        <a:rPr lang="en-US" sz="900" b="1" i="0" u="none" strike="noStrike">
                          <a:solidFill>
                            <a:srgbClr val="006100"/>
                          </a:solidFill>
                          <a:effectLst/>
                          <a:latin typeface="Calibri" panose="020F0502020204030204" pitchFamily="34" charset="0"/>
                        </a:rPr>
                        <a:t>5</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t"/>
                      <a:r>
                        <a:rPr lang="en-US" sz="900" b="1" i="0" u="none" strike="noStrike">
                          <a:solidFill>
                            <a:srgbClr val="006100"/>
                          </a:solidFill>
                          <a:effectLst/>
                          <a:latin typeface="Calibri" panose="020F0502020204030204" pitchFamily="34" charset="0"/>
                        </a:rPr>
                        <a:t>suriadi amirdana</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t"/>
                      <a:r>
                        <a:rPr lang="en-US" sz="900" b="1" i="0" u="none" strike="noStrike">
                          <a:solidFill>
                            <a:srgbClr val="006100"/>
                          </a:solidFill>
                          <a:effectLst/>
                          <a:latin typeface="Calibri" panose="020F0502020204030204" pitchFamily="34" charset="0"/>
                        </a:rPr>
                        <a:t>suriadi </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sz="900" b="1" i="0" u="none" strike="noStrike" dirty="0">
                          <a:solidFill>
                            <a:srgbClr val="006100"/>
                          </a:solidFill>
                          <a:effectLst/>
                          <a:latin typeface="Calibri" panose="020F0502020204030204" pitchFamily="34" charset="0"/>
                        </a:rPr>
                        <a:t>53.5%</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sz="900" b="1" i="0" u="none" strike="noStrike">
                          <a:solidFill>
                            <a:srgbClr val="006100"/>
                          </a:solidFill>
                          <a:effectLst/>
                          <a:latin typeface="Calibri" panose="020F0502020204030204" pitchFamily="34" charset="0"/>
                        </a:rPr>
                        <a:t>92 Kali </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10005"/>
                  </a:ext>
                </a:extLst>
              </a:tr>
              <a:tr h="137097">
                <a:tc>
                  <a:txBody>
                    <a:bodyPr/>
                    <a:lstStyle/>
                    <a:p>
                      <a:pPr algn="r" fontAlgn="t"/>
                      <a:r>
                        <a:rPr lang="en-US" sz="800" b="1" i="0" u="none" strike="noStrike">
                          <a:solidFill>
                            <a:srgbClr val="858796"/>
                          </a:solidFill>
                          <a:effectLst/>
                          <a:latin typeface="Segoe UI" panose="020B0502040204020203" pitchFamily="34" charset="0"/>
                        </a:rPr>
                        <a:t>6</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febrian</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858796"/>
                          </a:solidFill>
                          <a:effectLst/>
                          <a:latin typeface="Segoe UI" panose="020B0502040204020203" pitchFamily="34" charset="0"/>
                        </a:rPr>
                        <a:t>febsu</a:t>
                      </a:r>
                    </a:p>
                  </a:txBody>
                  <a:tcPr marL="5961" marR="5961" marT="5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700" b="0" i="0" u="none" strike="noStrike">
                          <a:solidFill>
                            <a:srgbClr val="000000"/>
                          </a:solidFill>
                          <a:effectLst/>
                          <a:latin typeface="Calibri" panose="020F0502020204030204" pitchFamily="34" charset="0"/>
                        </a:rPr>
                        <a:t>0</a:t>
                      </a:r>
                    </a:p>
                  </a:txBody>
                  <a:tcPr marL="5961" marR="5961" marT="5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700" b="0" i="0" u="none" strike="noStrike">
                          <a:solidFill>
                            <a:srgbClr val="000000"/>
                          </a:solidFill>
                          <a:effectLst/>
                          <a:latin typeface="Calibri" panose="020F0502020204030204" pitchFamily="34" charset="0"/>
                        </a:rPr>
                        <a:t>0 Kali</a:t>
                      </a:r>
                    </a:p>
                  </a:txBody>
                  <a:tcPr marL="5961" marR="5961" marT="5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r h="137097">
                <a:tc>
                  <a:txBody>
                    <a:bodyPr/>
                    <a:lstStyle/>
                    <a:p>
                      <a:pPr algn="r" fontAlgn="t"/>
                      <a:r>
                        <a:rPr lang="en-US" sz="800" b="1" i="0" u="none" strike="noStrike">
                          <a:solidFill>
                            <a:srgbClr val="858796"/>
                          </a:solidFill>
                          <a:effectLst/>
                          <a:latin typeface="Segoe UI" panose="020B0502040204020203" pitchFamily="34" charset="0"/>
                        </a:rPr>
                        <a:t>7</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Rachmad Adi Widodo</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858796"/>
                          </a:solidFill>
                          <a:effectLst/>
                          <a:latin typeface="Segoe UI" panose="020B0502040204020203" pitchFamily="34" charset="0"/>
                        </a:rPr>
                        <a:t>Rachmad</a:t>
                      </a:r>
                    </a:p>
                  </a:txBody>
                  <a:tcPr marL="5961" marR="5961" marT="5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0" i="0" u="none" strike="noStrike">
                          <a:solidFill>
                            <a:srgbClr val="000000"/>
                          </a:solidFill>
                          <a:effectLst/>
                          <a:latin typeface="Calibri" panose="020F0502020204030204" pitchFamily="34" charset="0"/>
                        </a:rPr>
                        <a:t>0</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7"/>
                  </a:ext>
                </a:extLst>
              </a:tr>
              <a:tr h="137097">
                <a:tc>
                  <a:txBody>
                    <a:bodyPr/>
                    <a:lstStyle/>
                    <a:p>
                      <a:pPr algn="r" fontAlgn="t"/>
                      <a:r>
                        <a:rPr lang="en-US" sz="800" b="1" i="0" u="none" strike="noStrike">
                          <a:solidFill>
                            <a:srgbClr val="858796"/>
                          </a:solidFill>
                          <a:effectLst/>
                          <a:latin typeface="Segoe UI" panose="020B0502040204020203" pitchFamily="34" charset="0"/>
                        </a:rPr>
                        <a:t>8</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Bambang Heriyanto</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858796"/>
                          </a:solidFill>
                          <a:effectLst/>
                          <a:latin typeface="Segoe UI" panose="020B0502040204020203" pitchFamily="34" charset="0"/>
                        </a:rPr>
                        <a:t>Bambang</a:t>
                      </a:r>
                    </a:p>
                  </a:txBody>
                  <a:tcPr marL="5961" marR="5961" marT="5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0" i="0" u="none" strike="noStrike">
                          <a:solidFill>
                            <a:srgbClr val="000000"/>
                          </a:solidFill>
                          <a:effectLst/>
                          <a:latin typeface="Calibri" panose="020F0502020204030204" pitchFamily="34" charset="0"/>
                        </a:rPr>
                        <a:t>0</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8"/>
                  </a:ext>
                </a:extLst>
              </a:tr>
              <a:tr h="137097">
                <a:tc>
                  <a:txBody>
                    <a:bodyPr/>
                    <a:lstStyle/>
                    <a:p>
                      <a:pPr algn="r" fontAlgn="t"/>
                      <a:r>
                        <a:rPr lang="en-US" sz="800" b="1" i="0" u="none" strike="noStrike">
                          <a:solidFill>
                            <a:srgbClr val="858796"/>
                          </a:solidFill>
                          <a:effectLst/>
                          <a:latin typeface="Segoe UI" panose="020B0502040204020203" pitchFamily="34" charset="0"/>
                        </a:rPr>
                        <a:t>9</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M. Dedy Iswantoyib</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858796"/>
                          </a:solidFill>
                          <a:effectLst/>
                          <a:latin typeface="Segoe UI" panose="020B0502040204020203" pitchFamily="34" charset="0"/>
                        </a:rPr>
                        <a:t>Dedy</a:t>
                      </a:r>
                    </a:p>
                  </a:txBody>
                  <a:tcPr marL="5961" marR="5961" marT="5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0" i="0" u="none" strike="noStrike">
                          <a:solidFill>
                            <a:srgbClr val="000000"/>
                          </a:solidFill>
                          <a:effectLst/>
                          <a:latin typeface="Calibri" panose="020F0502020204030204" pitchFamily="34" charset="0"/>
                        </a:rPr>
                        <a:t>0</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9"/>
                  </a:ext>
                </a:extLst>
              </a:tr>
              <a:tr h="137097">
                <a:tc>
                  <a:txBody>
                    <a:bodyPr/>
                    <a:lstStyle/>
                    <a:p>
                      <a:pPr algn="r" fontAlgn="t"/>
                      <a:r>
                        <a:rPr lang="en-US" sz="800" b="1" i="0" u="none" strike="noStrike">
                          <a:solidFill>
                            <a:srgbClr val="858796"/>
                          </a:solidFill>
                          <a:effectLst/>
                          <a:latin typeface="Segoe UI" panose="020B0502040204020203" pitchFamily="34" charset="0"/>
                        </a:rPr>
                        <a:t>10</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Saiful Rizal</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1" i="0" u="none" strike="noStrike">
                          <a:solidFill>
                            <a:srgbClr val="858796"/>
                          </a:solidFill>
                          <a:effectLst/>
                          <a:latin typeface="Segoe UI" panose="020B0502040204020203" pitchFamily="34" charset="0"/>
                        </a:rPr>
                        <a:t>Saiful</a:t>
                      </a:r>
                    </a:p>
                  </a:txBody>
                  <a:tcPr marL="5961" marR="5961" marT="59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0</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10"/>
                  </a:ext>
                </a:extLst>
              </a:tr>
              <a:tr h="137097">
                <a:tc>
                  <a:txBody>
                    <a:bodyPr/>
                    <a:lstStyle/>
                    <a:p>
                      <a:pPr algn="r" fontAlgn="t"/>
                      <a:r>
                        <a:rPr lang="en-US" sz="800" b="1" i="0" u="none" strike="noStrike">
                          <a:solidFill>
                            <a:srgbClr val="858796"/>
                          </a:solidFill>
                          <a:effectLst/>
                          <a:latin typeface="Segoe UI" panose="020B0502040204020203" pitchFamily="34" charset="0"/>
                        </a:rPr>
                        <a:t>11</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Imam Hariyanto</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Imam</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11"/>
                  </a:ext>
                </a:extLst>
              </a:tr>
              <a:tr h="137097">
                <a:tc>
                  <a:txBody>
                    <a:bodyPr/>
                    <a:lstStyle/>
                    <a:p>
                      <a:pPr algn="r" fontAlgn="t"/>
                      <a:r>
                        <a:rPr lang="en-US" sz="800" b="1" i="0" u="none" strike="noStrike">
                          <a:solidFill>
                            <a:srgbClr val="858796"/>
                          </a:solidFill>
                          <a:effectLst/>
                          <a:latin typeface="Segoe UI" panose="020B0502040204020203" pitchFamily="34" charset="0"/>
                        </a:rPr>
                        <a:t>12</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Agung Tristianto</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Agung</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12"/>
                  </a:ext>
                </a:extLst>
              </a:tr>
              <a:tr h="137097">
                <a:tc>
                  <a:txBody>
                    <a:bodyPr/>
                    <a:lstStyle/>
                    <a:p>
                      <a:pPr algn="r" fontAlgn="t"/>
                      <a:r>
                        <a:rPr lang="en-US" sz="800" b="1" i="0" u="none" strike="noStrike">
                          <a:solidFill>
                            <a:srgbClr val="858796"/>
                          </a:solidFill>
                          <a:effectLst/>
                          <a:latin typeface="Segoe UI" panose="020B0502040204020203" pitchFamily="34" charset="0"/>
                        </a:rPr>
                        <a:t>13</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Rony Yulia Nandi</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Rony</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13"/>
                  </a:ext>
                </a:extLst>
              </a:tr>
              <a:tr h="137097">
                <a:tc>
                  <a:txBody>
                    <a:bodyPr/>
                    <a:lstStyle/>
                    <a:p>
                      <a:pPr algn="r" fontAlgn="t"/>
                      <a:r>
                        <a:rPr lang="en-US" sz="800" b="1" i="0" u="none" strike="noStrike">
                          <a:solidFill>
                            <a:srgbClr val="858796"/>
                          </a:solidFill>
                          <a:effectLst/>
                          <a:latin typeface="Segoe UI" panose="020B0502040204020203" pitchFamily="34" charset="0"/>
                        </a:rPr>
                        <a:t>14</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Dwi Yuda Prasetya</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Yuda</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14"/>
                  </a:ext>
                </a:extLst>
              </a:tr>
              <a:tr h="166901">
                <a:tc>
                  <a:txBody>
                    <a:bodyPr/>
                    <a:lstStyle/>
                    <a:p>
                      <a:pPr algn="r" fontAlgn="t"/>
                      <a:r>
                        <a:rPr lang="en-US" sz="800" b="1" i="0" u="none" strike="noStrike">
                          <a:solidFill>
                            <a:srgbClr val="858796"/>
                          </a:solidFill>
                          <a:effectLst/>
                          <a:latin typeface="Segoe UI" panose="020B0502040204020203" pitchFamily="34" charset="0"/>
                        </a:rPr>
                        <a:t>15</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it-IT" sz="800" b="1" i="0" u="none" strike="noStrike">
                          <a:solidFill>
                            <a:srgbClr val="858796"/>
                          </a:solidFill>
                          <a:effectLst/>
                          <a:latin typeface="Segoe UI" panose="020B0502040204020203" pitchFamily="34" charset="0"/>
                        </a:rPr>
                        <a:t>I Gusti Putu Putra Negara</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Gusti</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15"/>
                  </a:ext>
                </a:extLst>
              </a:tr>
              <a:tr h="137097">
                <a:tc>
                  <a:txBody>
                    <a:bodyPr/>
                    <a:lstStyle/>
                    <a:p>
                      <a:pPr algn="r" fontAlgn="t"/>
                      <a:r>
                        <a:rPr lang="en-US" sz="800" b="1" i="0" u="none" strike="noStrike">
                          <a:solidFill>
                            <a:srgbClr val="858796"/>
                          </a:solidFill>
                          <a:effectLst/>
                          <a:latin typeface="Segoe UI" panose="020B0502040204020203" pitchFamily="34" charset="0"/>
                        </a:rPr>
                        <a:t>16</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Dadang Hariadi</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Dadang</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16"/>
                  </a:ext>
                </a:extLst>
              </a:tr>
              <a:tr h="137097">
                <a:tc>
                  <a:txBody>
                    <a:bodyPr/>
                    <a:lstStyle/>
                    <a:p>
                      <a:pPr algn="r" fontAlgn="t"/>
                      <a:r>
                        <a:rPr lang="en-US" sz="800" b="1" i="0" u="none" strike="noStrike">
                          <a:solidFill>
                            <a:srgbClr val="858796"/>
                          </a:solidFill>
                          <a:effectLst/>
                          <a:latin typeface="Segoe UI" panose="020B0502040204020203" pitchFamily="34" charset="0"/>
                        </a:rPr>
                        <a:t>17</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Choirul Anam</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Anam</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17"/>
                  </a:ext>
                </a:extLst>
              </a:tr>
              <a:tr h="137097">
                <a:tc>
                  <a:txBody>
                    <a:bodyPr/>
                    <a:lstStyle/>
                    <a:p>
                      <a:pPr algn="r" fontAlgn="t"/>
                      <a:r>
                        <a:rPr lang="en-US" sz="800" b="1" i="0" u="none" strike="noStrike">
                          <a:solidFill>
                            <a:srgbClr val="858796"/>
                          </a:solidFill>
                          <a:effectLst/>
                          <a:latin typeface="Segoe UI" panose="020B0502040204020203" pitchFamily="34" charset="0"/>
                        </a:rPr>
                        <a:t>18</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Santape Abdul Akbar</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Akbar</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18"/>
                  </a:ext>
                </a:extLst>
              </a:tr>
              <a:tr h="137097">
                <a:tc>
                  <a:txBody>
                    <a:bodyPr/>
                    <a:lstStyle/>
                    <a:p>
                      <a:pPr algn="r" fontAlgn="t"/>
                      <a:r>
                        <a:rPr lang="en-US" sz="800" b="1" i="0" u="none" strike="noStrike">
                          <a:solidFill>
                            <a:srgbClr val="858796"/>
                          </a:solidFill>
                          <a:effectLst/>
                          <a:latin typeface="Segoe UI" panose="020B0502040204020203" pitchFamily="34" charset="0"/>
                        </a:rPr>
                        <a:t>19</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Dwi Eko Prayetno</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Eko</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19"/>
                  </a:ext>
                </a:extLst>
              </a:tr>
              <a:tr h="137097">
                <a:tc>
                  <a:txBody>
                    <a:bodyPr/>
                    <a:lstStyle/>
                    <a:p>
                      <a:pPr algn="r" fontAlgn="t"/>
                      <a:r>
                        <a:rPr lang="en-US" sz="800" b="1" i="0" u="none" strike="noStrike">
                          <a:solidFill>
                            <a:srgbClr val="858796"/>
                          </a:solidFill>
                          <a:effectLst/>
                          <a:latin typeface="Segoe UI" panose="020B0502040204020203" pitchFamily="34" charset="0"/>
                        </a:rPr>
                        <a:t>20</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Susanto</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Susanto</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20"/>
                  </a:ext>
                </a:extLst>
              </a:tr>
              <a:tr h="137097">
                <a:tc>
                  <a:txBody>
                    <a:bodyPr/>
                    <a:lstStyle/>
                    <a:p>
                      <a:pPr algn="r" fontAlgn="t"/>
                      <a:r>
                        <a:rPr lang="en-US" sz="800" b="1" i="0" u="none" strike="noStrike">
                          <a:solidFill>
                            <a:srgbClr val="858796"/>
                          </a:solidFill>
                          <a:effectLst/>
                          <a:latin typeface="Segoe UI" panose="020B0502040204020203" pitchFamily="34" charset="0"/>
                        </a:rPr>
                        <a:t>21</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Bahru Kurniawan</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bahru</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21"/>
                  </a:ext>
                </a:extLst>
              </a:tr>
              <a:tr h="137097">
                <a:tc>
                  <a:txBody>
                    <a:bodyPr/>
                    <a:lstStyle/>
                    <a:p>
                      <a:pPr algn="r" fontAlgn="t"/>
                      <a:r>
                        <a:rPr lang="en-US" sz="800" b="1" i="0" u="none" strike="noStrike">
                          <a:solidFill>
                            <a:srgbClr val="858796"/>
                          </a:solidFill>
                          <a:effectLst/>
                          <a:latin typeface="Segoe UI" panose="020B0502040204020203" pitchFamily="34" charset="0"/>
                        </a:rPr>
                        <a:t>22</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Choirul Anwar</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Anwar</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22"/>
                  </a:ext>
                </a:extLst>
              </a:tr>
              <a:tr h="137097">
                <a:tc>
                  <a:txBody>
                    <a:bodyPr/>
                    <a:lstStyle/>
                    <a:p>
                      <a:pPr algn="r" fontAlgn="t"/>
                      <a:r>
                        <a:rPr lang="en-US" sz="800" b="1" i="0" u="none" strike="noStrike">
                          <a:solidFill>
                            <a:srgbClr val="858796"/>
                          </a:solidFill>
                          <a:effectLst/>
                          <a:latin typeface="Segoe UI" panose="020B0502040204020203" pitchFamily="34" charset="0"/>
                        </a:rPr>
                        <a:t>23</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Teguh B Octavianto</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TBO</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23"/>
                  </a:ext>
                </a:extLst>
              </a:tr>
              <a:tr h="137097">
                <a:tc>
                  <a:txBody>
                    <a:bodyPr/>
                    <a:lstStyle/>
                    <a:p>
                      <a:pPr algn="r" fontAlgn="t"/>
                      <a:r>
                        <a:rPr lang="en-US" sz="800" b="1" i="0" u="none" strike="noStrike">
                          <a:solidFill>
                            <a:srgbClr val="858796"/>
                          </a:solidFill>
                          <a:effectLst/>
                          <a:latin typeface="Segoe UI" panose="020B0502040204020203" pitchFamily="34" charset="0"/>
                        </a:rPr>
                        <a:t>24</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Zendy Kurnia Widarto</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Zendy</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24"/>
                  </a:ext>
                </a:extLst>
              </a:tr>
              <a:tr h="149018">
                <a:tc>
                  <a:txBody>
                    <a:bodyPr/>
                    <a:lstStyle/>
                    <a:p>
                      <a:pPr algn="r" fontAlgn="t"/>
                      <a:r>
                        <a:rPr lang="en-US" sz="900" b="1" i="0" u="none" strike="noStrike">
                          <a:solidFill>
                            <a:srgbClr val="000000"/>
                          </a:solidFill>
                          <a:effectLst/>
                          <a:latin typeface="Calibri" panose="020F0502020204030204" pitchFamily="34" charset="0"/>
                        </a:rPr>
                        <a:t>25</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l" fontAlgn="t"/>
                      <a:r>
                        <a:rPr lang="en-US" sz="900" b="1" i="0" u="none" strike="noStrike">
                          <a:solidFill>
                            <a:srgbClr val="000000"/>
                          </a:solidFill>
                          <a:effectLst/>
                          <a:latin typeface="Calibri" panose="020F0502020204030204" pitchFamily="34" charset="0"/>
                        </a:rPr>
                        <a:t>Putra Rezkyan Nash</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l" fontAlgn="t"/>
                      <a:r>
                        <a:rPr lang="en-US" sz="900" b="1" i="0" u="none" strike="noStrike">
                          <a:solidFill>
                            <a:srgbClr val="000000"/>
                          </a:solidFill>
                          <a:effectLst/>
                          <a:latin typeface="Calibri" panose="020F0502020204030204" pitchFamily="34" charset="0"/>
                        </a:rPr>
                        <a:t>Putra</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sz="900" b="1" i="0" u="none" strike="noStrike">
                          <a:solidFill>
                            <a:srgbClr val="000000"/>
                          </a:solidFill>
                          <a:effectLst/>
                          <a:latin typeface="Calibri" panose="020F0502020204030204" pitchFamily="34" charset="0"/>
                        </a:rPr>
                        <a:t>8.7% </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tc>
                  <a:txBody>
                    <a:bodyPr/>
                    <a:lstStyle/>
                    <a:p>
                      <a:pPr algn="ctr" fontAlgn="ctr"/>
                      <a:r>
                        <a:rPr lang="en-US" sz="900" b="1" i="0" u="none" strike="noStrike">
                          <a:solidFill>
                            <a:srgbClr val="000000"/>
                          </a:solidFill>
                          <a:effectLst/>
                          <a:latin typeface="Calibri" panose="020F0502020204030204" pitchFamily="34" charset="0"/>
                        </a:rPr>
                        <a:t>15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1A0C7"/>
                    </a:solidFill>
                  </a:tcPr>
                </a:tc>
                <a:extLst>
                  <a:ext uri="{0D108BD9-81ED-4DB2-BD59-A6C34878D82A}">
                    <a16:rowId xmlns:a16="http://schemas.microsoft.com/office/drawing/2014/main" xmlns="" val="10025"/>
                  </a:ext>
                </a:extLst>
              </a:tr>
              <a:tr h="137097">
                <a:tc>
                  <a:txBody>
                    <a:bodyPr/>
                    <a:lstStyle/>
                    <a:p>
                      <a:pPr algn="r" fontAlgn="t"/>
                      <a:r>
                        <a:rPr lang="en-US" sz="800" b="1" i="0" u="none" strike="noStrike">
                          <a:solidFill>
                            <a:srgbClr val="858796"/>
                          </a:solidFill>
                          <a:effectLst/>
                          <a:latin typeface="Segoe UI" panose="020B0502040204020203" pitchFamily="34" charset="0"/>
                        </a:rPr>
                        <a:t>26</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eko nurdiansyah</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eko nurdiansyah</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26"/>
                  </a:ext>
                </a:extLst>
              </a:tr>
              <a:tr h="149018">
                <a:tc>
                  <a:txBody>
                    <a:bodyPr/>
                    <a:lstStyle/>
                    <a:p>
                      <a:pPr algn="r" fontAlgn="t"/>
                      <a:r>
                        <a:rPr lang="en-US" sz="900" b="1" i="0" u="none" strike="noStrike">
                          <a:solidFill>
                            <a:srgbClr val="000000"/>
                          </a:solidFill>
                          <a:effectLst/>
                          <a:latin typeface="Calibri" panose="020F0502020204030204" pitchFamily="34" charset="0"/>
                        </a:rPr>
                        <a:t>27</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900" b="1" i="0" u="none" strike="noStrike">
                          <a:solidFill>
                            <a:srgbClr val="000000"/>
                          </a:solidFill>
                          <a:effectLst/>
                          <a:latin typeface="Calibri" panose="020F0502020204030204" pitchFamily="34" charset="0"/>
                        </a:rPr>
                        <a:t>azis asyari</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900" b="1" i="0" u="none" strike="noStrike">
                          <a:solidFill>
                            <a:srgbClr val="000000"/>
                          </a:solidFill>
                          <a:effectLst/>
                          <a:latin typeface="Calibri" panose="020F0502020204030204" pitchFamily="34" charset="0"/>
                        </a:rPr>
                        <a:t>asyari</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900" b="1" i="0" u="none" strike="noStrike">
                          <a:solidFill>
                            <a:srgbClr val="000000"/>
                          </a:solidFill>
                          <a:effectLst/>
                          <a:latin typeface="Calibri" panose="020F0502020204030204" pitchFamily="34" charset="0"/>
                        </a:rPr>
                        <a:t>0.6% </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900" b="1" i="0" u="none" strike="noStrike">
                          <a:solidFill>
                            <a:srgbClr val="000000"/>
                          </a:solidFill>
                          <a:effectLst/>
                          <a:latin typeface="Calibri" panose="020F0502020204030204" pitchFamily="34" charset="0"/>
                        </a:rPr>
                        <a:t>1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xmlns="" val="10027"/>
                  </a:ext>
                </a:extLst>
              </a:tr>
              <a:tr h="137097">
                <a:tc>
                  <a:txBody>
                    <a:bodyPr/>
                    <a:lstStyle/>
                    <a:p>
                      <a:pPr algn="r" fontAlgn="t"/>
                      <a:r>
                        <a:rPr lang="en-US" sz="800" b="1" i="0" u="none" strike="noStrike">
                          <a:solidFill>
                            <a:srgbClr val="858796"/>
                          </a:solidFill>
                          <a:effectLst/>
                          <a:latin typeface="Segoe UI" panose="020B0502040204020203" pitchFamily="34" charset="0"/>
                        </a:rPr>
                        <a:t>28</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ricky kurnia</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ricky</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28"/>
                  </a:ext>
                </a:extLst>
              </a:tr>
              <a:tr h="125175">
                <a:tc>
                  <a:txBody>
                    <a:bodyPr/>
                    <a:lstStyle/>
                    <a:p>
                      <a:pPr algn="r" fontAlgn="t"/>
                      <a:r>
                        <a:rPr lang="en-US" sz="800" b="1" i="0" u="none" strike="noStrike">
                          <a:solidFill>
                            <a:srgbClr val="006100"/>
                          </a:solidFill>
                          <a:effectLst/>
                          <a:latin typeface="Calibri" panose="020F0502020204030204" pitchFamily="34" charset="0"/>
                        </a:rPr>
                        <a:t>29</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t"/>
                      <a:r>
                        <a:rPr lang="en-US" sz="800" b="1" i="0" u="none" strike="noStrike">
                          <a:solidFill>
                            <a:srgbClr val="006100"/>
                          </a:solidFill>
                          <a:effectLst/>
                          <a:latin typeface="Calibri" panose="020F0502020204030204" pitchFamily="34" charset="0"/>
                        </a:rPr>
                        <a:t>erlangga yuda permana</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l" fontAlgn="t"/>
                      <a:r>
                        <a:rPr lang="en-US" sz="800" b="1" i="0" u="none" strike="noStrike">
                          <a:solidFill>
                            <a:srgbClr val="006100"/>
                          </a:solidFill>
                          <a:effectLst/>
                          <a:latin typeface="Calibri" panose="020F0502020204030204" pitchFamily="34" charset="0"/>
                        </a:rPr>
                        <a:t>erlangga</a:t>
                      </a:r>
                    </a:p>
                  </a:txBody>
                  <a:tcPr marL="5961" marR="5961" marT="59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sz="800" b="1" i="0" u="none" strike="noStrike">
                          <a:solidFill>
                            <a:srgbClr val="006100"/>
                          </a:solidFill>
                          <a:effectLst/>
                          <a:latin typeface="Calibri" panose="020F0502020204030204" pitchFamily="34" charset="0"/>
                        </a:rPr>
                        <a:t>1.2% </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en-US" sz="800" b="1" i="0" u="none" strike="noStrike">
                          <a:solidFill>
                            <a:srgbClr val="006100"/>
                          </a:solidFill>
                          <a:effectLst/>
                          <a:latin typeface="Calibri" panose="020F0502020204030204" pitchFamily="34" charset="0"/>
                        </a:rPr>
                        <a:t>2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xmlns="" val="10029"/>
                  </a:ext>
                </a:extLst>
              </a:tr>
              <a:tr h="125175">
                <a:tc>
                  <a:txBody>
                    <a:bodyPr/>
                    <a:lstStyle/>
                    <a:p>
                      <a:pPr algn="ctr" fontAlgn="ctr"/>
                      <a:r>
                        <a:rPr lang="en-US" sz="800" b="1" i="0" u="none" strike="noStrike">
                          <a:solidFill>
                            <a:srgbClr val="FFFFFF"/>
                          </a:solidFill>
                          <a:effectLst/>
                          <a:latin typeface="Calibri" panose="020F0502020204030204" pitchFamily="34" charset="0"/>
                        </a:rPr>
                        <a:t>30</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a:txBody>
                    <a:bodyPr/>
                    <a:lstStyle/>
                    <a:p>
                      <a:pPr algn="l" fontAlgn="ctr"/>
                      <a:r>
                        <a:rPr lang="en-US" sz="800" b="1" i="0" u="none" strike="noStrike">
                          <a:solidFill>
                            <a:srgbClr val="FFFFFF"/>
                          </a:solidFill>
                          <a:effectLst/>
                          <a:latin typeface="Calibri" panose="020F0502020204030204" pitchFamily="34" charset="0"/>
                        </a:rPr>
                        <a:t>zulfikar subagio</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a:txBody>
                    <a:bodyPr/>
                    <a:lstStyle/>
                    <a:p>
                      <a:pPr algn="ctr" fontAlgn="ctr"/>
                      <a:r>
                        <a:rPr lang="en-US" sz="800" b="1" i="0" u="none" strike="noStrike">
                          <a:solidFill>
                            <a:srgbClr val="FFFFFF"/>
                          </a:solidFill>
                          <a:effectLst/>
                          <a:latin typeface="Calibri" panose="020F0502020204030204" pitchFamily="34" charset="0"/>
                        </a:rPr>
                        <a:t>zulfikar</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a:txBody>
                    <a:bodyPr/>
                    <a:lstStyle/>
                    <a:p>
                      <a:pPr algn="ctr" fontAlgn="ctr"/>
                      <a:r>
                        <a:rPr lang="en-US" sz="800" b="1" i="0" u="none" strike="noStrike">
                          <a:solidFill>
                            <a:srgbClr val="FFFFFF"/>
                          </a:solidFill>
                          <a:effectLst/>
                          <a:latin typeface="Calibri" panose="020F0502020204030204" pitchFamily="34" charset="0"/>
                        </a:rPr>
                        <a:t>1.7%</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a:txBody>
                    <a:bodyPr/>
                    <a:lstStyle/>
                    <a:p>
                      <a:pPr algn="ctr" fontAlgn="ctr"/>
                      <a:r>
                        <a:rPr lang="en-US" sz="800" b="1" i="0" u="none" strike="noStrike" dirty="0">
                          <a:solidFill>
                            <a:srgbClr val="FFFFFF"/>
                          </a:solidFill>
                          <a:effectLst/>
                          <a:latin typeface="Calibri" panose="020F0502020204030204" pitchFamily="34" charset="0"/>
                        </a:rPr>
                        <a:t>3 KALI</a:t>
                      </a:r>
                    </a:p>
                  </a:txBody>
                  <a:tcPr marL="5961" marR="5961" marT="59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extLst>
                  <a:ext uri="{0D108BD9-81ED-4DB2-BD59-A6C34878D82A}">
                    <a16:rowId xmlns:a16="http://schemas.microsoft.com/office/drawing/2014/main" xmlns="" val="1003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732728781"/>
              </p:ext>
            </p:extLst>
          </p:nvPr>
        </p:nvGraphicFramePr>
        <p:xfrm>
          <a:off x="5879976" y="1412776"/>
          <a:ext cx="5868887" cy="4351343"/>
        </p:xfrm>
        <a:graphic>
          <a:graphicData uri="http://schemas.openxmlformats.org/drawingml/2006/table">
            <a:tbl>
              <a:tblPr/>
              <a:tblGrid>
                <a:gridCol w="387892">
                  <a:extLst>
                    <a:ext uri="{9D8B030D-6E8A-4147-A177-3AD203B41FA5}">
                      <a16:colId xmlns:a16="http://schemas.microsoft.com/office/drawing/2014/main" xmlns="" val="20000"/>
                    </a:ext>
                  </a:extLst>
                </a:gridCol>
                <a:gridCol w="1486919">
                  <a:extLst>
                    <a:ext uri="{9D8B030D-6E8A-4147-A177-3AD203B41FA5}">
                      <a16:colId xmlns:a16="http://schemas.microsoft.com/office/drawing/2014/main" xmlns="" val="20001"/>
                    </a:ext>
                  </a:extLst>
                </a:gridCol>
                <a:gridCol w="1278831">
                  <a:extLst>
                    <a:ext uri="{9D8B030D-6E8A-4147-A177-3AD203B41FA5}">
                      <a16:colId xmlns:a16="http://schemas.microsoft.com/office/drawing/2014/main" xmlns="" val="20002"/>
                    </a:ext>
                  </a:extLst>
                </a:gridCol>
                <a:gridCol w="1406109">
                  <a:extLst>
                    <a:ext uri="{9D8B030D-6E8A-4147-A177-3AD203B41FA5}">
                      <a16:colId xmlns:a16="http://schemas.microsoft.com/office/drawing/2014/main" xmlns="" val="20003"/>
                    </a:ext>
                  </a:extLst>
                </a:gridCol>
                <a:gridCol w="1309136">
                  <a:extLst>
                    <a:ext uri="{9D8B030D-6E8A-4147-A177-3AD203B41FA5}">
                      <a16:colId xmlns:a16="http://schemas.microsoft.com/office/drawing/2014/main" xmlns="" val="20004"/>
                    </a:ext>
                  </a:extLst>
                </a:gridCol>
              </a:tblGrid>
              <a:tr h="153432">
                <a:tc>
                  <a:txBody>
                    <a:bodyPr/>
                    <a:lstStyle/>
                    <a:p>
                      <a:pPr algn="ctr" fontAlgn="b"/>
                      <a:r>
                        <a:rPr lang="en-US" sz="900" b="1" i="0" u="none" strike="noStrike" dirty="0">
                          <a:solidFill>
                            <a:srgbClr val="FFFFFF"/>
                          </a:solidFill>
                          <a:effectLst/>
                          <a:latin typeface="Calibri" panose="020F0502020204030204" pitchFamily="34" charset="0"/>
                        </a:rPr>
                        <a:t>NO</a:t>
                      </a:r>
                    </a:p>
                  </a:txBody>
                  <a:tcPr marL="6137" marR="6137" marT="61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panose="020F0502020204030204" pitchFamily="34" charset="0"/>
                        </a:rPr>
                        <a:t>NAMA GUARDIAN</a:t>
                      </a:r>
                    </a:p>
                  </a:txBody>
                  <a:tcPr marL="6137" marR="6137" marT="61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panose="020F0502020204030204" pitchFamily="34" charset="0"/>
                        </a:rPr>
                        <a:t>USER NAME</a:t>
                      </a:r>
                    </a:p>
                  </a:txBody>
                  <a:tcPr marL="6137" marR="6137" marT="61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panose="020F0502020204030204" pitchFamily="34" charset="0"/>
                        </a:rPr>
                        <a:t>Prosentase pengunaan</a:t>
                      </a:r>
                    </a:p>
                  </a:txBody>
                  <a:tcPr marL="6137" marR="6137" marT="61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panose="020F0502020204030204" pitchFamily="34" charset="0"/>
                        </a:rPr>
                        <a:t>Hasil Inspesksi</a:t>
                      </a:r>
                    </a:p>
                  </a:txBody>
                  <a:tcPr marL="6137" marR="6137" marT="61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xmlns="" val="10000"/>
                  </a:ext>
                </a:extLst>
              </a:tr>
              <a:tr h="141158">
                <a:tc>
                  <a:txBody>
                    <a:bodyPr/>
                    <a:lstStyle/>
                    <a:p>
                      <a:pPr algn="r" fontAlgn="t"/>
                      <a:r>
                        <a:rPr lang="en-US" sz="800" b="1" i="0" u="none" strike="noStrike">
                          <a:solidFill>
                            <a:srgbClr val="858796"/>
                          </a:solidFill>
                          <a:effectLst/>
                          <a:latin typeface="Segoe UI" panose="020B0502040204020203" pitchFamily="34" charset="0"/>
                        </a:rPr>
                        <a:t>31</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reza dwiyanto</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reza</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128883">
                <a:tc>
                  <a:txBody>
                    <a:bodyPr/>
                    <a:lstStyle/>
                    <a:p>
                      <a:pPr algn="r" fontAlgn="t"/>
                      <a:r>
                        <a:rPr lang="en-US" sz="800" b="1" i="0" u="none" strike="noStrike">
                          <a:solidFill>
                            <a:srgbClr val="FFFFFF"/>
                          </a:solidFill>
                          <a:effectLst/>
                          <a:latin typeface="Calibri" panose="020F0502020204030204" pitchFamily="34" charset="0"/>
                        </a:rPr>
                        <a:t>32</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l" fontAlgn="t"/>
                      <a:r>
                        <a:rPr lang="en-US" sz="800" b="1" i="0" u="none" strike="noStrike">
                          <a:solidFill>
                            <a:srgbClr val="FFFFFF"/>
                          </a:solidFill>
                          <a:effectLst/>
                          <a:latin typeface="Calibri" panose="020F0502020204030204" pitchFamily="34" charset="0"/>
                        </a:rPr>
                        <a:t>sugeng riyadi</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l" fontAlgn="t"/>
                      <a:r>
                        <a:rPr lang="en-US" sz="800" b="1" i="0" u="none" strike="noStrike">
                          <a:solidFill>
                            <a:srgbClr val="FFFFFF"/>
                          </a:solidFill>
                          <a:effectLst/>
                          <a:latin typeface="Calibri" panose="020F0502020204030204" pitchFamily="34" charset="0"/>
                        </a:rPr>
                        <a:t>riyadi</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ctr" fontAlgn="ctr"/>
                      <a:r>
                        <a:rPr lang="en-US" sz="800" b="1" i="0" u="none" strike="noStrike">
                          <a:solidFill>
                            <a:srgbClr val="FFFFFF"/>
                          </a:solidFill>
                          <a:effectLst/>
                          <a:latin typeface="Calibri" panose="020F0502020204030204" pitchFamily="34" charset="0"/>
                        </a:rPr>
                        <a:t>1.20% </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a:txBody>
                    <a:bodyPr/>
                    <a:lstStyle/>
                    <a:p>
                      <a:pPr algn="ctr" fontAlgn="ctr"/>
                      <a:r>
                        <a:rPr lang="en-US" sz="800" b="1" i="0" u="none" strike="noStrike">
                          <a:solidFill>
                            <a:srgbClr val="FFFFFF"/>
                          </a:solidFill>
                          <a:effectLst/>
                          <a:latin typeface="Calibri" panose="020F0502020204030204" pitchFamily="34" charset="0"/>
                        </a:rPr>
                        <a:t>2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extLst>
                  <a:ext uri="{0D108BD9-81ED-4DB2-BD59-A6C34878D82A}">
                    <a16:rowId xmlns:a16="http://schemas.microsoft.com/office/drawing/2014/main" xmlns="" val="10002"/>
                  </a:ext>
                </a:extLst>
              </a:tr>
              <a:tr h="165707">
                <a:tc>
                  <a:txBody>
                    <a:bodyPr/>
                    <a:lstStyle/>
                    <a:p>
                      <a:pPr algn="r" fontAlgn="t"/>
                      <a:r>
                        <a:rPr lang="en-US" sz="900" b="1" i="0" u="none" strike="noStrike">
                          <a:solidFill>
                            <a:srgbClr val="000000"/>
                          </a:solidFill>
                          <a:effectLst/>
                          <a:latin typeface="Segoe UI" panose="020B0502040204020203" pitchFamily="34" charset="0"/>
                        </a:rPr>
                        <a:t>33</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l" fontAlgn="t"/>
                      <a:r>
                        <a:rPr lang="en-US" sz="900" b="1" i="0" u="none" strike="noStrike">
                          <a:solidFill>
                            <a:srgbClr val="000000"/>
                          </a:solidFill>
                          <a:effectLst/>
                          <a:latin typeface="Segoe UI" panose="020B0502040204020203" pitchFamily="34" charset="0"/>
                        </a:rPr>
                        <a:t>setyo tuhu wungu</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l" fontAlgn="t"/>
                      <a:r>
                        <a:rPr lang="en-US" sz="900" b="1" i="0" u="none" strike="noStrike">
                          <a:solidFill>
                            <a:srgbClr val="000000"/>
                          </a:solidFill>
                          <a:effectLst/>
                          <a:latin typeface="Segoe UI" panose="020B0502040204020203" pitchFamily="34" charset="0"/>
                        </a:rPr>
                        <a:t>setyo</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t"/>
                      <a:r>
                        <a:rPr lang="en-US" sz="900" b="1" i="0" u="none" strike="noStrike">
                          <a:solidFill>
                            <a:srgbClr val="000000"/>
                          </a:solidFill>
                          <a:effectLst/>
                          <a:latin typeface="Segoe UI" panose="020B0502040204020203" pitchFamily="34" charset="0"/>
                        </a:rPr>
                        <a:t>4.70% </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tc>
                  <a:txBody>
                    <a:bodyPr/>
                    <a:lstStyle/>
                    <a:p>
                      <a:pPr algn="ctr" fontAlgn="ctr"/>
                      <a:r>
                        <a:rPr lang="en-US" sz="900" b="1" i="0" u="none" strike="noStrike">
                          <a:solidFill>
                            <a:srgbClr val="000000"/>
                          </a:solidFill>
                          <a:effectLst/>
                          <a:latin typeface="Calibri" panose="020F0502020204030204" pitchFamily="34" charset="0"/>
                        </a:rPr>
                        <a:t>8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7F7F7F"/>
                      </a:solidFill>
                      <a:prstDash val="solid"/>
                      <a:round/>
                      <a:headEnd type="none" w="med" len="med"/>
                      <a:tailEnd type="none" w="med" len="med"/>
                    </a:lnB>
                    <a:solidFill>
                      <a:srgbClr val="FFFF00"/>
                    </a:solidFill>
                  </a:tcPr>
                </a:tc>
                <a:extLst>
                  <a:ext uri="{0D108BD9-81ED-4DB2-BD59-A6C34878D82A}">
                    <a16:rowId xmlns:a16="http://schemas.microsoft.com/office/drawing/2014/main" xmlns="" val="10003"/>
                  </a:ext>
                </a:extLst>
              </a:tr>
              <a:tr h="153432">
                <a:tc>
                  <a:txBody>
                    <a:bodyPr/>
                    <a:lstStyle/>
                    <a:p>
                      <a:pPr algn="r" fontAlgn="t"/>
                      <a:r>
                        <a:rPr lang="en-US" sz="900" b="1" i="0" u="none" strike="noStrike">
                          <a:solidFill>
                            <a:srgbClr val="3F3F76"/>
                          </a:solidFill>
                          <a:effectLst/>
                          <a:latin typeface="Calibri" panose="020F0502020204030204" pitchFamily="34" charset="0"/>
                        </a:rPr>
                        <a:t>34</a:t>
                      </a:r>
                    </a:p>
                  </a:txBody>
                  <a:tcPr marL="6137" marR="6137" marT="6137" marB="0">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l" fontAlgn="t"/>
                      <a:r>
                        <a:rPr lang="en-US" sz="900" b="1" i="0" u="none" strike="noStrike">
                          <a:solidFill>
                            <a:srgbClr val="3F3F76"/>
                          </a:solidFill>
                          <a:effectLst/>
                          <a:latin typeface="Calibri" panose="020F0502020204030204" pitchFamily="34" charset="0"/>
                        </a:rPr>
                        <a:t>fiqri dwi novari</a:t>
                      </a:r>
                    </a:p>
                  </a:txBody>
                  <a:tcPr marL="6137" marR="6137" marT="6137" marB="0">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l" fontAlgn="t"/>
                      <a:r>
                        <a:rPr lang="en-US" sz="900" b="1" i="0" u="none" strike="noStrike">
                          <a:solidFill>
                            <a:srgbClr val="3F3F76"/>
                          </a:solidFill>
                          <a:effectLst/>
                          <a:latin typeface="Calibri" panose="020F0502020204030204" pitchFamily="34" charset="0"/>
                        </a:rPr>
                        <a:t>fiqri</a:t>
                      </a:r>
                    </a:p>
                  </a:txBody>
                  <a:tcPr marL="6137" marR="6137" marT="6137" marB="0">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t"/>
                      <a:r>
                        <a:rPr lang="en-US" sz="900" b="1" i="0" u="none" strike="noStrike">
                          <a:solidFill>
                            <a:srgbClr val="3F3F76"/>
                          </a:solidFill>
                          <a:effectLst/>
                          <a:latin typeface="Calibri" panose="020F0502020204030204" pitchFamily="34" charset="0"/>
                        </a:rPr>
                        <a:t>1.70% </a:t>
                      </a:r>
                    </a:p>
                  </a:txBody>
                  <a:tcPr marL="6137" marR="6137" marT="6137" marB="0">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tc>
                  <a:txBody>
                    <a:bodyPr/>
                    <a:lstStyle/>
                    <a:p>
                      <a:pPr algn="ctr" fontAlgn="b"/>
                      <a:r>
                        <a:rPr lang="en-US" sz="900" b="1" i="0" u="none" strike="noStrike">
                          <a:solidFill>
                            <a:srgbClr val="3F3F76"/>
                          </a:solidFill>
                          <a:effectLst/>
                          <a:latin typeface="Calibri" panose="020F0502020204030204" pitchFamily="34" charset="0"/>
                        </a:rPr>
                        <a:t>3 KALI</a:t>
                      </a:r>
                    </a:p>
                  </a:txBody>
                  <a:tcPr marL="6137" marR="6137" marT="6137" marB="0" anchor="b">
                    <a:lnL w="6350" cap="flat" cmpd="sng" algn="ctr">
                      <a:solidFill>
                        <a:srgbClr val="7F7F7F"/>
                      </a:solidFill>
                      <a:prstDash val="solid"/>
                      <a:round/>
                      <a:headEnd type="none" w="med" len="med"/>
                      <a:tailEnd type="none" w="med" len="med"/>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99"/>
                    </a:solidFill>
                  </a:tcPr>
                </a:tc>
                <a:extLst>
                  <a:ext uri="{0D108BD9-81ED-4DB2-BD59-A6C34878D82A}">
                    <a16:rowId xmlns:a16="http://schemas.microsoft.com/office/drawing/2014/main" xmlns="" val="10004"/>
                  </a:ext>
                </a:extLst>
              </a:tr>
              <a:tr h="141158">
                <a:tc>
                  <a:txBody>
                    <a:bodyPr/>
                    <a:lstStyle/>
                    <a:p>
                      <a:pPr algn="r" fontAlgn="t"/>
                      <a:r>
                        <a:rPr lang="en-US" sz="800" b="1" i="0" u="none" strike="noStrike">
                          <a:solidFill>
                            <a:srgbClr val="858796"/>
                          </a:solidFill>
                          <a:effectLst/>
                          <a:latin typeface="Segoe UI" panose="020B0502040204020203" pitchFamily="34" charset="0"/>
                        </a:rPr>
                        <a:t>35</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andik irawan</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andik</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41158">
                <a:tc>
                  <a:txBody>
                    <a:bodyPr/>
                    <a:lstStyle/>
                    <a:p>
                      <a:pPr algn="r" fontAlgn="t"/>
                      <a:r>
                        <a:rPr lang="en-US" sz="800" b="1" i="0" u="none" strike="noStrike">
                          <a:solidFill>
                            <a:srgbClr val="858796"/>
                          </a:solidFill>
                          <a:effectLst/>
                          <a:latin typeface="Segoe UI" panose="020B0502040204020203" pitchFamily="34" charset="0"/>
                        </a:rPr>
                        <a:t>36</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eko nurdiansyah</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eko</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r h="153432">
                <a:tc>
                  <a:txBody>
                    <a:bodyPr/>
                    <a:lstStyle/>
                    <a:p>
                      <a:pPr algn="r" fontAlgn="t"/>
                      <a:r>
                        <a:rPr lang="en-US" sz="900" b="1" i="0" u="none" strike="noStrike">
                          <a:solidFill>
                            <a:srgbClr val="9C6500"/>
                          </a:solidFill>
                          <a:effectLst/>
                          <a:latin typeface="Calibri" panose="020F0502020204030204" pitchFamily="34" charset="0"/>
                        </a:rPr>
                        <a:t>37</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l" fontAlgn="t"/>
                      <a:r>
                        <a:rPr lang="en-US" sz="900" b="1" i="0" u="none" strike="noStrike">
                          <a:solidFill>
                            <a:srgbClr val="9C6500"/>
                          </a:solidFill>
                          <a:effectLst/>
                          <a:latin typeface="Calibri" panose="020F0502020204030204" pitchFamily="34" charset="0"/>
                        </a:rPr>
                        <a:t>Miftakhul Romadhoni</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l" fontAlgn="t"/>
                      <a:r>
                        <a:rPr lang="en-US" sz="900" b="1" i="0" u="none" strike="noStrike">
                          <a:solidFill>
                            <a:srgbClr val="9C6500"/>
                          </a:solidFill>
                          <a:effectLst/>
                          <a:latin typeface="Calibri" panose="020F0502020204030204" pitchFamily="34" charset="0"/>
                        </a:rPr>
                        <a:t>romadhoni</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r>
                        <a:rPr lang="en-US" sz="900" b="1" i="0" u="none" strike="noStrike">
                          <a:solidFill>
                            <a:srgbClr val="9C6500"/>
                          </a:solidFill>
                          <a:effectLst/>
                          <a:latin typeface="Calibri" panose="020F0502020204030204" pitchFamily="34" charset="0"/>
                        </a:rPr>
                        <a:t>11% </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r>
                        <a:rPr lang="en-US" sz="900" b="1" i="0" u="none" strike="noStrike">
                          <a:solidFill>
                            <a:srgbClr val="9C6500"/>
                          </a:solidFill>
                          <a:effectLst/>
                          <a:latin typeface="Calibri" panose="020F0502020204030204" pitchFamily="34" charset="0"/>
                        </a:rPr>
                        <a:t>19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extLst>
                  <a:ext uri="{0D108BD9-81ED-4DB2-BD59-A6C34878D82A}">
                    <a16:rowId xmlns:a16="http://schemas.microsoft.com/office/drawing/2014/main" xmlns="" val="10007"/>
                  </a:ext>
                </a:extLst>
              </a:tr>
              <a:tr h="141158">
                <a:tc>
                  <a:txBody>
                    <a:bodyPr/>
                    <a:lstStyle/>
                    <a:p>
                      <a:pPr algn="r" fontAlgn="t"/>
                      <a:r>
                        <a:rPr lang="en-US" sz="800" b="1" i="0" u="none" strike="noStrike">
                          <a:solidFill>
                            <a:srgbClr val="858796"/>
                          </a:solidFill>
                          <a:effectLst/>
                          <a:latin typeface="Segoe UI" panose="020B0502040204020203" pitchFamily="34" charset="0"/>
                        </a:rPr>
                        <a:t>38</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devi anantanur</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devi</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8"/>
                  </a:ext>
                </a:extLst>
              </a:tr>
              <a:tr h="153432">
                <a:tc>
                  <a:txBody>
                    <a:bodyPr/>
                    <a:lstStyle/>
                    <a:p>
                      <a:pPr algn="r" fontAlgn="t"/>
                      <a:r>
                        <a:rPr lang="en-US" sz="900" b="1" i="0" u="none" strike="noStrike">
                          <a:solidFill>
                            <a:srgbClr val="FFFFFF"/>
                          </a:solidFill>
                          <a:effectLst/>
                          <a:latin typeface="Calibri" panose="020F0502020204030204" pitchFamily="34" charset="0"/>
                        </a:rPr>
                        <a:t>39</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l" fontAlgn="t"/>
                      <a:r>
                        <a:rPr lang="en-US" sz="900" b="1" i="0" u="none" strike="noStrike">
                          <a:solidFill>
                            <a:srgbClr val="FFFFFF"/>
                          </a:solidFill>
                          <a:effectLst/>
                          <a:latin typeface="Calibri" panose="020F0502020204030204" pitchFamily="34" charset="0"/>
                        </a:rPr>
                        <a:t>fuad zarkasyi</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l" fontAlgn="t"/>
                      <a:r>
                        <a:rPr lang="en-US" sz="900" b="1" i="0" u="none" strike="noStrike">
                          <a:solidFill>
                            <a:srgbClr val="FFFFFF"/>
                          </a:solidFill>
                          <a:effectLst/>
                          <a:latin typeface="Calibri" panose="020F0502020204030204" pitchFamily="34" charset="0"/>
                        </a:rPr>
                        <a:t>fuad</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ctr"/>
                      <a:r>
                        <a:rPr lang="en-US" sz="900" b="1" i="0" u="none" strike="noStrike">
                          <a:solidFill>
                            <a:srgbClr val="FFFFFF"/>
                          </a:solidFill>
                          <a:effectLst/>
                          <a:latin typeface="Calibri" panose="020F0502020204030204" pitchFamily="34" charset="0"/>
                        </a:rPr>
                        <a:t>2.9% </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ctr"/>
                      <a:r>
                        <a:rPr lang="en-US" sz="900" b="1" i="0" u="none" strike="noStrike">
                          <a:solidFill>
                            <a:srgbClr val="FFFFFF"/>
                          </a:solidFill>
                          <a:effectLst/>
                          <a:latin typeface="Calibri" panose="020F0502020204030204" pitchFamily="34" charset="0"/>
                        </a:rPr>
                        <a:t>5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xmlns="" val="10009"/>
                  </a:ext>
                </a:extLst>
              </a:tr>
              <a:tr h="128883">
                <a:tc>
                  <a:txBody>
                    <a:bodyPr/>
                    <a:lstStyle/>
                    <a:p>
                      <a:pPr algn="r" fontAlgn="ctr"/>
                      <a:r>
                        <a:rPr lang="en-US" sz="800" b="1" i="0" u="none" strike="noStrike">
                          <a:solidFill>
                            <a:srgbClr val="FFFFFF"/>
                          </a:solidFill>
                          <a:effectLst/>
                          <a:latin typeface="Calibri" panose="020F0502020204030204" pitchFamily="34" charset="0"/>
                        </a:rPr>
                        <a:t>40</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9694"/>
                    </a:solidFill>
                  </a:tcPr>
                </a:tc>
                <a:tc>
                  <a:txBody>
                    <a:bodyPr/>
                    <a:lstStyle/>
                    <a:p>
                      <a:pPr algn="l" fontAlgn="ctr"/>
                      <a:r>
                        <a:rPr lang="en-US" sz="800" b="1" i="0" u="none" strike="noStrike">
                          <a:solidFill>
                            <a:srgbClr val="FFFFFF"/>
                          </a:solidFill>
                          <a:effectLst/>
                          <a:latin typeface="Calibri" panose="020F0502020204030204" pitchFamily="34" charset="0"/>
                        </a:rPr>
                        <a:t>budi santoso</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9694"/>
                    </a:solidFill>
                  </a:tcPr>
                </a:tc>
                <a:tc>
                  <a:txBody>
                    <a:bodyPr/>
                    <a:lstStyle/>
                    <a:p>
                      <a:pPr algn="l" fontAlgn="ctr"/>
                      <a:r>
                        <a:rPr lang="en-US" sz="800" b="1" i="0" u="none" strike="noStrike">
                          <a:solidFill>
                            <a:srgbClr val="FFFFFF"/>
                          </a:solidFill>
                          <a:effectLst/>
                          <a:latin typeface="Calibri" panose="020F0502020204030204" pitchFamily="34" charset="0"/>
                        </a:rPr>
                        <a:t>budi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9694"/>
                    </a:solidFill>
                  </a:tcPr>
                </a:tc>
                <a:tc>
                  <a:txBody>
                    <a:bodyPr/>
                    <a:lstStyle/>
                    <a:p>
                      <a:pPr algn="ctr" fontAlgn="ctr"/>
                      <a:r>
                        <a:rPr lang="en-US" sz="800" b="1" i="0" u="none" strike="noStrike">
                          <a:solidFill>
                            <a:srgbClr val="FFFFFF"/>
                          </a:solidFill>
                          <a:effectLst/>
                          <a:latin typeface="Calibri" panose="020F0502020204030204" pitchFamily="34" charset="0"/>
                        </a:rPr>
                        <a:t>0.6%</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9694"/>
                    </a:solidFill>
                  </a:tcPr>
                </a:tc>
                <a:tc>
                  <a:txBody>
                    <a:bodyPr/>
                    <a:lstStyle/>
                    <a:p>
                      <a:pPr algn="ctr" fontAlgn="ctr"/>
                      <a:r>
                        <a:rPr lang="en-US" sz="800" b="1" i="0" u="none" strike="noStrike">
                          <a:solidFill>
                            <a:srgbClr val="FFFFFF"/>
                          </a:solidFill>
                          <a:effectLst/>
                          <a:latin typeface="Calibri" panose="020F0502020204030204" pitchFamily="34" charset="0"/>
                        </a:rPr>
                        <a:t>1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9694"/>
                    </a:solidFill>
                  </a:tcPr>
                </a:tc>
                <a:extLst>
                  <a:ext uri="{0D108BD9-81ED-4DB2-BD59-A6C34878D82A}">
                    <a16:rowId xmlns:a16="http://schemas.microsoft.com/office/drawing/2014/main" xmlns="" val="10010"/>
                  </a:ext>
                </a:extLst>
              </a:tr>
              <a:tr h="141158">
                <a:tc>
                  <a:txBody>
                    <a:bodyPr/>
                    <a:lstStyle/>
                    <a:p>
                      <a:pPr algn="r" fontAlgn="t"/>
                      <a:r>
                        <a:rPr lang="en-US" sz="800" b="1" i="0" u="none" strike="noStrike">
                          <a:solidFill>
                            <a:srgbClr val="858796"/>
                          </a:solidFill>
                          <a:effectLst/>
                          <a:latin typeface="Segoe UI" panose="020B0502040204020203" pitchFamily="34" charset="0"/>
                        </a:rPr>
                        <a:t>41</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edy iswanto</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edy_iswanto</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11"/>
                  </a:ext>
                </a:extLst>
              </a:tr>
              <a:tr h="141158">
                <a:tc>
                  <a:txBody>
                    <a:bodyPr/>
                    <a:lstStyle/>
                    <a:p>
                      <a:pPr algn="r" fontAlgn="t"/>
                      <a:r>
                        <a:rPr lang="en-US" sz="800" b="1" i="0" u="none" strike="noStrike" dirty="0">
                          <a:solidFill>
                            <a:srgbClr val="858796"/>
                          </a:solidFill>
                          <a:effectLst/>
                          <a:latin typeface="Segoe UI" panose="020B0502040204020203" pitchFamily="34" charset="0"/>
                        </a:rPr>
                        <a:t>42</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inggit rahmadani</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inggit</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12"/>
                  </a:ext>
                </a:extLst>
              </a:tr>
              <a:tr h="153432">
                <a:tc>
                  <a:txBody>
                    <a:bodyPr/>
                    <a:lstStyle/>
                    <a:p>
                      <a:pPr algn="r" fontAlgn="t"/>
                      <a:r>
                        <a:rPr lang="en-US" sz="900" b="1" i="0" u="none" strike="noStrike">
                          <a:solidFill>
                            <a:srgbClr val="000000"/>
                          </a:solidFill>
                          <a:effectLst/>
                          <a:latin typeface="Calibri" panose="020F0502020204030204" pitchFamily="34" charset="0"/>
                        </a:rPr>
                        <a:t>43</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t"/>
                      <a:r>
                        <a:rPr lang="en-US" sz="900" b="1" i="0" u="none" strike="noStrike">
                          <a:solidFill>
                            <a:srgbClr val="000000"/>
                          </a:solidFill>
                          <a:effectLst/>
                          <a:latin typeface="Calibri" panose="020F0502020204030204" pitchFamily="34" charset="0"/>
                        </a:rPr>
                        <a:t>suwarno</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t"/>
                      <a:r>
                        <a:rPr lang="en-US" sz="900" b="1" i="0" u="none" strike="noStrike">
                          <a:solidFill>
                            <a:srgbClr val="000000"/>
                          </a:solidFill>
                          <a:effectLst/>
                          <a:latin typeface="Calibri" panose="020F0502020204030204" pitchFamily="34" charset="0"/>
                        </a:rPr>
                        <a:t>suwarno</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t"/>
                      <a:r>
                        <a:rPr lang="en-US" sz="900" b="1" i="0" u="none" strike="noStrike">
                          <a:solidFill>
                            <a:srgbClr val="000000"/>
                          </a:solidFill>
                          <a:effectLst/>
                          <a:latin typeface="Calibri" panose="020F0502020204030204" pitchFamily="34" charset="0"/>
                        </a:rPr>
                        <a:t>6.4% </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b"/>
                      <a:r>
                        <a:rPr lang="en-US" sz="900" b="1" i="0" u="none" strike="noStrike">
                          <a:solidFill>
                            <a:srgbClr val="000000"/>
                          </a:solidFill>
                          <a:effectLst/>
                          <a:latin typeface="Calibri" panose="020F0502020204030204" pitchFamily="34" charset="0"/>
                        </a:rPr>
                        <a:t>11 Kali</a:t>
                      </a:r>
                    </a:p>
                  </a:txBody>
                  <a:tcPr marL="6137" marR="6137" marT="61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extLst>
                  <a:ext uri="{0D108BD9-81ED-4DB2-BD59-A6C34878D82A}">
                    <a16:rowId xmlns:a16="http://schemas.microsoft.com/office/drawing/2014/main" xmlns="" val="10013"/>
                  </a:ext>
                </a:extLst>
              </a:tr>
              <a:tr h="171844">
                <a:tc>
                  <a:txBody>
                    <a:bodyPr/>
                    <a:lstStyle/>
                    <a:p>
                      <a:pPr algn="r" fontAlgn="t"/>
                      <a:r>
                        <a:rPr lang="en-US" sz="1000" b="1" i="0" u="none" strike="noStrike">
                          <a:solidFill>
                            <a:srgbClr val="000000"/>
                          </a:solidFill>
                          <a:effectLst/>
                          <a:latin typeface="Calibri" panose="020F0502020204030204" pitchFamily="34" charset="0"/>
                        </a:rPr>
                        <a:t>44</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t"/>
                      <a:r>
                        <a:rPr lang="en-US" sz="1000" b="1" i="0" u="none" strike="noStrike">
                          <a:solidFill>
                            <a:srgbClr val="000000"/>
                          </a:solidFill>
                          <a:effectLst/>
                          <a:latin typeface="Calibri" panose="020F0502020204030204" pitchFamily="34" charset="0"/>
                        </a:rPr>
                        <a:t>hendy</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t"/>
                      <a:r>
                        <a:rPr lang="en-US" sz="1000" b="1" i="0" u="none" strike="noStrike">
                          <a:solidFill>
                            <a:srgbClr val="000000"/>
                          </a:solidFill>
                          <a:effectLst/>
                          <a:latin typeface="Calibri" panose="020F0502020204030204" pitchFamily="34" charset="0"/>
                        </a:rPr>
                        <a:t>hendy</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ctr" fontAlgn="ctr"/>
                      <a:r>
                        <a:rPr lang="en-US" sz="1000" b="1" i="0" u="none" strike="noStrike">
                          <a:solidFill>
                            <a:srgbClr val="000000"/>
                          </a:solidFill>
                          <a:effectLst/>
                          <a:latin typeface="Calibri" panose="020F0502020204030204" pitchFamily="34" charset="0"/>
                        </a:rPr>
                        <a:t>0.6% </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ctr" fontAlgn="ctr"/>
                      <a:r>
                        <a:rPr lang="en-US" sz="1000" b="1" i="0" u="none" strike="noStrike">
                          <a:solidFill>
                            <a:srgbClr val="000000"/>
                          </a:solidFill>
                          <a:effectLst/>
                          <a:latin typeface="Calibri" panose="020F0502020204030204" pitchFamily="34" charset="0"/>
                        </a:rPr>
                        <a:t>1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extLst>
                  <a:ext uri="{0D108BD9-81ED-4DB2-BD59-A6C34878D82A}">
                    <a16:rowId xmlns:a16="http://schemas.microsoft.com/office/drawing/2014/main" xmlns="" val="10014"/>
                  </a:ext>
                </a:extLst>
              </a:tr>
              <a:tr h="153432">
                <a:tc>
                  <a:txBody>
                    <a:bodyPr/>
                    <a:lstStyle/>
                    <a:p>
                      <a:pPr algn="r" fontAlgn="t"/>
                      <a:r>
                        <a:rPr lang="en-US" sz="900" b="1" i="0" u="none" strike="noStrike">
                          <a:solidFill>
                            <a:srgbClr val="000000"/>
                          </a:solidFill>
                          <a:effectLst/>
                          <a:latin typeface="Calibri" panose="020F0502020204030204" pitchFamily="34" charset="0"/>
                        </a:rPr>
                        <a:t>45</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tc>
                  <a:txBody>
                    <a:bodyPr/>
                    <a:lstStyle/>
                    <a:p>
                      <a:pPr algn="l" fontAlgn="t"/>
                      <a:r>
                        <a:rPr lang="en-US" sz="900" b="1" i="0" u="none" strike="noStrike">
                          <a:solidFill>
                            <a:srgbClr val="000000"/>
                          </a:solidFill>
                          <a:effectLst/>
                          <a:latin typeface="Calibri" panose="020F0502020204030204" pitchFamily="34" charset="0"/>
                        </a:rPr>
                        <a:t>Sugeng Gunawan</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tc>
                  <a:txBody>
                    <a:bodyPr/>
                    <a:lstStyle/>
                    <a:p>
                      <a:pPr algn="l" fontAlgn="t"/>
                      <a:r>
                        <a:rPr lang="en-US" sz="900" b="1" i="0" u="none" strike="noStrike">
                          <a:solidFill>
                            <a:srgbClr val="000000"/>
                          </a:solidFill>
                          <a:effectLst/>
                          <a:latin typeface="Calibri" panose="020F0502020204030204" pitchFamily="34" charset="0"/>
                        </a:rPr>
                        <a:t>sugeng</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tc>
                  <a:txBody>
                    <a:bodyPr/>
                    <a:lstStyle/>
                    <a:p>
                      <a:pPr algn="ctr" fontAlgn="ctr"/>
                      <a:r>
                        <a:rPr lang="en-US" sz="900" b="1" i="0" u="none" strike="noStrike">
                          <a:solidFill>
                            <a:srgbClr val="000000"/>
                          </a:solidFill>
                          <a:effectLst/>
                          <a:latin typeface="Calibri" panose="020F0502020204030204" pitchFamily="34" charset="0"/>
                        </a:rPr>
                        <a:t>0.6% </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tc>
                  <a:txBody>
                    <a:bodyPr/>
                    <a:lstStyle/>
                    <a:p>
                      <a:pPr algn="ctr" fontAlgn="ctr"/>
                      <a:r>
                        <a:rPr lang="en-US" sz="900" b="1" i="0" u="none" strike="noStrike">
                          <a:solidFill>
                            <a:srgbClr val="000000"/>
                          </a:solidFill>
                          <a:effectLst/>
                          <a:latin typeface="Calibri" panose="020F0502020204030204" pitchFamily="34" charset="0"/>
                        </a:rPr>
                        <a:t>1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extLst>
                  <a:ext uri="{0D108BD9-81ED-4DB2-BD59-A6C34878D82A}">
                    <a16:rowId xmlns:a16="http://schemas.microsoft.com/office/drawing/2014/main" xmlns="" val="10015"/>
                  </a:ext>
                </a:extLst>
              </a:tr>
              <a:tr h="141158">
                <a:tc>
                  <a:txBody>
                    <a:bodyPr/>
                    <a:lstStyle/>
                    <a:p>
                      <a:pPr algn="r" fontAlgn="t"/>
                      <a:r>
                        <a:rPr lang="en-US" sz="800" b="1" i="0" u="none" strike="noStrike">
                          <a:solidFill>
                            <a:srgbClr val="858796"/>
                          </a:solidFill>
                          <a:effectLst/>
                          <a:latin typeface="Segoe UI" panose="020B0502040204020203" pitchFamily="34" charset="0"/>
                        </a:rPr>
                        <a:t>46</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Ervan Wahyudi</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ervan</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16"/>
                  </a:ext>
                </a:extLst>
              </a:tr>
              <a:tr h="141158">
                <a:tc>
                  <a:txBody>
                    <a:bodyPr/>
                    <a:lstStyle/>
                    <a:p>
                      <a:pPr algn="r" fontAlgn="t"/>
                      <a:r>
                        <a:rPr lang="en-US" sz="800" b="1" i="0" u="none" strike="noStrike">
                          <a:solidFill>
                            <a:srgbClr val="858796"/>
                          </a:solidFill>
                          <a:effectLst/>
                          <a:latin typeface="Segoe UI" panose="020B0502040204020203" pitchFamily="34" charset="0"/>
                        </a:rPr>
                        <a:t>47</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Ruddy Pranoto</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ruddy</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17"/>
                  </a:ext>
                </a:extLst>
              </a:tr>
              <a:tr h="141158">
                <a:tc>
                  <a:txBody>
                    <a:bodyPr/>
                    <a:lstStyle/>
                    <a:p>
                      <a:pPr algn="r" fontAlgn="t"/>
                      <a:r>
                        <a:rPr lang="en-US" sz="800" b="1" i="0" u="none" strike="noStrike">
                          <a:solidFill>
                            <a:srgbClr val="858796"/>
                          </a:solidFill>
                          <a:effectLst/>
                          <a:latin typeface="Segoe UI" panose="020B0502040204020203" pitchFamily="34" charset="0"/>
                        </a:rPr>
                        <a:t>48</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Sabastian Prakoso</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sabastian</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18"/>
                  </a:ext>
                </a:extLst>
              </a:tr>
              <a:tr h="141158">
                <a:tc>
                  <a:txBody>
                    <a:bodyPr/>
                    <a:lstStyle/>
                    <a:p>
                      <a:pPr algn="r" fontAlgn="t"/>
                      <a:r>
                        <a:rPr lang="en-US" sz="800" b="1" i="0" u="none" strike="noStrike">
                          <a:solidFill>
                            <a:srgbClr val="858796"/>
                          </a:solidFill>
                          <a:effectLst/>
                          <a:latin typeface="Segoe UI" panose="020B0502040204020203" pitchFamily="34" charset="0"/>
                        </a:rPr>
                        <a:t>49</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Firman Indra Sati</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firman</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19"/>
                  </a:ext>
                </a:extLst>
              </a:tr>
              <a:tr h="141158">
                <a:tc>
                  <a:txBody>
                    <a:bodyPr/>
                    <a:lstStyle/>
                    <a:p>
                      <a:pPr algn="r" fontAlgn="t"/>
                      <a:r>
                        <a:rPr lang="en-US" sz="800" b="1" i="0" u="none" strike="noStrike">
                          <a:solidFill>
                            <a:srgbClr val="858796"/>
                          </a:solidFill>
                          <a:effectLst/>
                          <a:latin typeface="Segoe UI" panose="020B0502040204020203" pitchFamily="34" charset="0"/>
                        </a:rPr>
                        <a:t>50</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I Gusti Bagus Wira</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wira</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20"/>
                  </a:ext>
                </a:extLst>
              </a:tr>
              <a:tr h="141158">
                <a:tc>
                  <a:txBody>
                    <a:bodyPr/>
                    <a:lstStyle/>
                    <a:p>
                      <a:pPr algn="r" fontAlgn="t"/>
                      <a:r>
                        <a:rPr lang="en-US" sz="800" b="1" i="0" u="none" strike="noStrike">
                          <a:solidFill>
                            <a:srgbClr val="858796"/>
                          </a:solidFill>
                          <a:effectLst/>
                          <a:latin typeface="Segoe UI" panose="020B0502040204020203" pitchFamily="34" charset="0"/>
                        </a:rPr>
                        <a:t>51</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Arizal Maulana</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arizal</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21"/>
                  </a:ext>
                </a:extLst>
              </a:tr>
              <a:tr h="141158">
                <a:tc>
                  <a:txBody>
                    <a:bodyPr/>
                    <a:lstStyle/>
                    <a:p>
                      <a:pPr algn="r" fontAlgn="t"/>
                      <a:r>
                        <a:rPr lang="en-US" sz="800" b="1" i="0" u="none" strike="noStrike">
                          <a:solidFill>
                            <a:srgbClr val="858796"/>
                          </a:solidFill>
                          <a:effectLst/>
                          <a:latin typeface="Segoe UI" panose="020B0502040204020203" pitchFamily="34" charset="0"/>
                        </a:rPr>
                        <a:t>52</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Azis Falmi</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azis</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22"/>
                  </a:ext>
                </a:extLst>
              </a:tr>
              <a:tr h="141158">
                <a:tc>
                  <a:txBody>
                    <a:bodyPr/>
                    <a:lstStyle/>
                    <a:p>
                      <a:pPr algn="r" fontAlgn="t"/>
                      <a:r>
                        <a:rPr lang="en-US" sz="800" b="1" i="0" u="none" strike="noStrike">
                          <a:solidFill>
                            <a:srgbClr val="858796"/>
                          </a:solidFill>
                          <a:effectLst/>
                          <a:latin typeface="Segoe UI" panose="020B0502040204020203" pitchFamily="34" charset="0"/>
                        </a:rPr>
                        <a:t>53</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Santok Supiyanto</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santok</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23"/>
                  </a:ext>
                </a:extLst>
              </a:tr>
              <a:tr h="141158">
                <a:tc>
                  <a:txBody>
                    <a:bodyPr/>
                    <a:lstStyle/>
                    <a:p>
                      <a:pPr algn="r" fontAlgn="t"/>
                      <a:r>
                        <a:rPr lang="en-US" sz="800" b="1" i="0" u="none" strike="noStrike">
                          <a:solidFill>
                            <a:srgbClr val="858796"/>
                          </a:solidFill>
                          <a:effectLst/>
                          <a:latin typeface="Segoe UI" panose="020B0502040204020203" pitchFamily="34" charset="0"/>
                        </a:rPr>
                        <a:t>54</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Fajar Nur Arenggal</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fajar</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24"/>
                  </a:ext>
                </a:extLst>
              </a:tr>
              <a:tr h="141158">
                <a:tc>
                  <a:txBody>
                    <a:bodyPr/>
                    <a:lstStyle/>
                    <a:p>
                      <a:pPr algn="r" fontAlgn="t"/>
                      <a:r>
                        <a:rPr lang="en-US" sz="800" b="1" i="0" u="none" strike="noStrike">
                          <a:solidFill>
                            <a:srgbClr val="858796"/>
                          </a:solidFill>
                          <a:effectLst/>
                          <a:latin typeface="Segoe UI" panose="020B0502040204020203" pitchFamily="34" charset="0"/>
                        </a:rPr>
                        <a:t>55</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Khoirul Ulum</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khoirul</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25"/>
                  </a:ext>
                </a:extLst>
              </a:tr>
              <a:tr h="153432">
                <a:tc>
                  <a:txBody>
                    <a:bodyPr/>
                    <a:lstStyle/>
                    <a:p>
                      <a:pPr algn="r" fontAlgn="t"/>
                      <a:r>
                        <a:rPr lang="en-US" sz="900" b="1" i="0" u="none" strike="noStrike">
                          <a:solidFill>
                            <a:srgbClr val="000000"/>
                          </a:solidFill>
                          <a:effectLst/>
                          <a:latin typeface="Calibri" panose="020F0502020204030204" pitchFamily="34" charset="0"/>
                        </a:rPr>
                        <a:t>56</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l" fontAlgn="t"/>
                      <a:r>
                        <a:rPr lang="en-US" sz="900" b="1" i="0" u="none" strike="noStrike">
                          <a:solidFill>
                            <a:srgbClr val="000000"/>
                          </a:solidFill>
                          <a:effectLst/>
                          <a:latin typeface="Calibri" panose="020F0502020204030204" pitchFamily="34" charset="0"/>
                        </a:rPr>
                        <a:t>Abdul Rahman Mashuri</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l" fontAlgn="t"/>
                      <a:r>
                        <a:rPr lang="en-US" sz="900" b="1" i="0" u="none" strike="noStrike">
                          <a:solidFill>
                            <a:srgbClr val="000000"/>
                          </a:solidFill>
                          <a:effectLst/>
                          <a:latin typeface="Calibri" panose="020F0502020204030204" pitchFamily="34" charset="0"/>
                        </a:rPr>
                        <a:t>abdul</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ctr"/>
                      <a:r>
                        <a:rPr lang="en-US" sz="900" b="1" i="0" u="none" strike="noStrike">
                          <a:solidFill>
                            <a:srgbClr val="000000"/>
                          </a:solidFill>
                          <a:effectLst/>
                          <a:latin typeface="Calibri" panose="020F0502020204030204" pitchFamily="34" charset="0"/>
                        </a:rPr>
                        <a:t>1.2% </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ctr" fontAlgn="ctr"/>
                      <a:r>
                        <a:rPr lang="en-US" sz="900" b="1" i="0" u="none" strike="noStrike">
                          <a:solidFill>
                            <a:srgbClr val="000000"/>
                          </a:solidFill>
                          <a:effectLst/>
                          <a:latin typeface="Calibri" panose="020F0502020204030204" pitchFamily="34" charset="0"/>
                        </a:rPr>
                        <a:t>2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extLst>
                  <a:ext uri="{0D108BD9-81ED-4DB2-BD59-A6C34878D82A}">
                    <a16:rowId xmlns:a16="http://schemas.microsoft.com/office/drawing/2014/main" xmlns="" val="10026"/>
                  </a:ext>
                </a:extLst>
              </a:tr>
              <a:tr h="141158">
                <a:tc>
                  <a:txBody>
                    <a:bodyPr/>
                    <a:lstStyle/>
                    <a:p>
                      <a:pPr algn="r" fontAlgn="t"/>
                      <a:r>
                        <a:rPr lang="en-US" sz="800" b="1" i="0" u="none" strike="noStrike">
                          <a:solidFill>
                            <a:srgbClr val="858796"/>
                          </a:solidFill>
                          <a:effectLst/>
                          <a:latin typeface="Segoe UI" panose="020B0502040204020203" pitchFamily="34" charset="0"/>
                        </a:rPr>
                        <a:t>57</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Fariq Qudin</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fariq</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27"/>
                  </a:ext>
                </a:extLst>
              </a:tr>
              <a:tr h="141158">
                <a:tc>
                  <a:txBody>
                    <a:bodyPr/>
                    <a:lstStyle/>
                    <a:p>
                      <a:pPr algn="r" fontAlgn="t"/>
                      <a:r>
                        <a:rPr lang="en-US" sz="800" b="1" i="0" u="none" strike="noStrike">
                          <a:solidFill>
                            <a:srgbClr val="858796"/>
                          </a:solidFill>
                          <a:effectLst/>
                          <a:latin typeface="Segoe UI" panose="020B0502040204020203" pitchFamily="34" charset="0"/>
                        </a:rPr>
                        <a:t>58</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M. Daud Nur Huda</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daud</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28"/>
                  </a:ext>
                </a:extLst>
              </a:tr>
              <a:tr h="141158">
                <a:tc>
                  <a:txBody>
                    <a:bodyPr/>
                    <a:lstStyle/>
                    <a:p>
                      <a:pPr algn="r" fontAlgn="t"/>
                      <a:r>
                        <a:rPr lang="en-US" sz="800" b="1" i="0" u="none" strike="noStrike">
                          <a:solidFill>
                            <a:srgbClr val="858796"/>
                          </a:solidFill>
                          <a:effectLst/>
                          <a:latin typeface="Segoe UI" panose="020B0502040204020203" pitchFamily="34" charset="0"/>
                        </a:rPr>
                        <a:t>59</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Novi_Nurhadi</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800" b="1" i="0" u="none" strike="noStrike">
                          <a:solidFill>
                            <a:srgbClr val="858796"/>
                          </a:solidFill>
                          <a:effectLst/>
                          <a:latin typeface="Segoe UI" panose="020B0502040204020203" pitchFamily="34" charset="0"/>
                        </a:rPr>
                        <a:t>novi</a:t>
                      </a:r>
                    </a:p>
                  </a:txBody>
                  <a:tcPr marL="6137" marR="6137" marT="613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a:solidFill>
                            <a:srgbClr val="000000"/>
                          </a:solidFill>
                          <a:effectLst/>
                          <a:latin typeface="Calibri" panose="020F0502020204030204" pitchFamily="34" charset="0"/>
                        </a:rPr>
                        <a:t>0</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0" i="0" u="none" strike="noStrike" dirty="0">
                          <a:solidFill>
                            <a:srgbClr val="000000"/>
                          </a:solidFill>
                          <a:effectLst/>
                          <a:latin typeface="Calibri" panose="020F0502020204030204" pitchFamily="34" charset="0"/>
                        </a:rPr>
                        <a:t>0 Kali</a:t>
                      </a:r>
                    </a:p>
                  </a:txBody>
                  <a:tcPr marL="6137" marR="6137" marT="61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29"/>
                  </a:ext>
                </a:extLst>
              </a:tr>
            </a:tbl>
          </a:graphicData>
        </a:graphic>
      </p:graphicFrame>
    </p:spTree>
    <p:extLst>
      <p:ext uri="{BB962C8B-B14F-4D97-AF65-F5344CB8AC3E}">
        <p14:creationId xmlns:p14="http://schemas.microsoft.com/office/powerpoint/2010/main" val="25370373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wipe(left)">
                                      <p:cBhvr>
                                        <p:cTn id="7" dur="500"/>
                                        <p:tgtEl>
                                          <p:spTgt spid="145"/>
                                        </p:tgtEl>
                                      </p:cBhvr>
                                    </p:animEffect>
                                  </p:childTnLst>
                                </p:cTn>
                              </p:par>
                              <p:par>
                                <p:cTn id="8" presetID="2" presetClass="entr" presetSubtype="2" decel="100000" fill="hold" nodeType="withEffect">
                                  <p:stCondLst>
                                    <p:cond delay="250"/>
                                  </p:stCondLst>
                                  <p:childTnLst>
                                    <p:set>
                                      <p:cBhvr>
                                        <p:cTn id="9" dur="1" fill="hold">
                                          <p:stCondLst>
                                            <p:cond delay="0"/>
                                          </p:stCondLst>
                                        </p:cTn>
                                        <p:tgtEl>
                                          <p:spTgt spid="146"/>
                                        </p:tgtEl>
                                        <p:attrNameLst>
                                          <p:attrName>style.visibility</p:attrName>
                                        </p:attrNameLst>
                                      </p:cBhvr>
                                      <p:to>
                                        <p:strVal val="visible"/>
                                      </p:to>
                                    </p:set>
                                    <p:anim calcmode="lin" valueType="num">
                                      <p:cBhvr additive="base">
                                        <p:cTn id="10" dur="750" fill="hold"/>
                                        <p:tgtEl>
                                          <p:spTgt spid="146"/>
                                        </p:tgtEl>
                                        <p:attrNameLst>
                                          <p:attrName>ppt_x</p:attrName>
                                        </p:attrNameLst>
                                      </p:cBhvr>
                                      <p:tavLst>
                                        <p:tav tm="0">
                                          <p:val>
                                            <p:strVal val="1+#ppt_w/2"/>
                                          </p:val>
                                        </p:tav>
                                        <p:tav tm="100000">
                                          <p:val>
                                            <p:strVal val="#ppt_x"/>
                                          </p:val>
                                        </p:tav>
                                      </p:tavLst>
                                    </p:anim>
                                    <p:anim calcmode="lin" valueType="num">
                                      <p:cBhvr additive="base">
                                        <p:cTn id="11" dur="750" fill="hold"/>
                                        <p:tgtEl>
                                          <p:spTgt spid="146"/>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25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750" fill="hold"/>
                                        <p:tgtEl>
                                          <p:spTgt spid="7"/>
                                        </p:tgtEl>
                                        <p:attrNameLst>
                                          <p:attrName>ppt_x</p:attrName>
                                        </p:attrNameLst>
                                      </p:cBhvr>
                                      <p:tavLst>
                                        <p:tav tm="0">
                                          <p:val>
                                            <p:strVal val="0-#ppt_w/2"/>
                                          </p:val>
                                        </p:tav>
                                        <p:tav tm="100000">
                                          <p:val>
                                            <p:strVal val="#ppt_x"/>
                                          </p:val>
                                        </p:tav>
                                      </p:tavLst>
                                    </p:anim>
                                    <p:anim calcmode="lin" valueType="num">
                                      <p:cBhvr additive="base">
                                        <p:cTn id="15" dur="750" fill="hold"/>
                                        <p:tgtEl>
                                          <p:spTgt spid="7"/>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1000"/>
                            </p:stCondLst>
                            <p:childTnLst>
                              <p:par>
                                <p:cTn id="17" presetID="50" presetClass="entr" presetSubtype="0" decel="100000" fill="hold" grpId="0" nodeType="afterEffect">
                                  <p:stCondLst>
                                    <p:cond delay="0"/>
                                  </p:stCondLst>
                                  <p:iterate type="wd">
                                    <p:tmPct val="10000"/>
                                  </p:iterate>
                                  <p:childTnLst>
                                    <p:set>
                                      <p:cBhvr>
                                        <p:cTn id="18" dur="1" fill="hold">
                                          <p:stCondLst>
                                            <p:cond delay="0"/>
                                          </p:stCondLst>
                                        </p:cTn>
                                        <p:tgtEl>
                                          <p:spTgt spid="22"/>
                                        </p:tgtEl>
                                        <p:attrNameLst>
                                          <p:attrName>style.visibility</p:attrName>
                                        </p:attrNameLst>
                                      </p:cBhvr>
                                      <p:to>
                                        <p:strVal val="visible"/>
                                      </p:to>
                                    </p:set>
                                    <p:anim calcmode="lin" valueType="num">
                                      <p:cBhvr>
                                        <p:cTn id="19" dur="750" fill="hold"/>
                                        <p:tgtEl>
                                          <p:spTgt spid="22"/>
                                        </p:tgtEl>
                                        <p:attrNameLst>
                                          <p:attrName>ppt_w</p:attrName>
                                        </p:attrNameLst>
                                      </p:cBhvr>
                                      <p:tavLst>
                                        <p:tav tm="0">
                                          <p:val>
                                            <p:strVal val="#ppt_w+.3"/>
                                          </p:val>
                                        </p:tav>
                                        <p:tav tm="100000">
                                          <p:val>
                                            <p:strVal val="#ppt_w"/>
                                          </p:val>
                                        </p:tav>
                                      </p:tavLst>
                                    </p:anim>
                                    <p:anim calcmode="lin" valueType="num">
                                      <p:cBhvr>
                                        <p:cTn id="20" dur="750" fill="hold"/>
                                        <p:tgtEl>
                                          <p:spTgt spid="22"/>
                                        </p:tgtEl>
                                        <p:attrNameLst>
                                          <p:attrName>ppt_h</p:attrName>
                                        </p:attrNameLst>
                                      </p:cBhvr>
                                      <p:tavLst>
                                        <p:tav tm="0">
                                          <p:val>
                                            <p:strVal val="#ppt_h"/>
                                          </p:val>
                                        </p:tav>
                                        <p:tav tm="100000">
                                          <p:val>
                                            <p:strVal val="#ppt_h"/>
                                          </p:val>
                                        </p:tav>
                                      </p:tavLst>
                                    </p:anim>
                                    <p:animEffect transition="in" filter="fade">
                                      <p:cBhvr>
                                        <p:cTn id="21" dur="750"/>
                                        <p:tgtEl>
                                          <p:spTgt spid="22"/>
                                        </p:tgtEl>
                                      </p:cBhvr>
                                    </p:animEffect>
                                  </p:childTnLst>
                                </p:cTn>
                              </p:par>
                              <p:par>
                                <p:cTn id="22" presetID="16" presetClass="entr" presetSubtype="37"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barn(outVertical)">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xmlns="" id="{013073A3-2AC5-493D-B6C3-1C931C7E55B2}"/>
              </a:ext>
            </a:extLst>
          </p:cNvPr>
          <p:cNvSpPr/>
          <p:nvPr/>
        </p:nvSpPr>
        <p:spPr>
          <a:xfrm>
            <a:off x="-18381" y="0"/>
            <a:ext cx="12192000" cy="6858000"/>
          </a:xfrm>
          <a:prstGeom prst="rect">
            <a:avLst/>
          </a:prstGeom>
          <a:gradFill>
            <a:gsLst>
              <a:gs pos="89000">
                <a:schemeClr val="bg2">
                  <a:lumMod val="90000"/>
                </a:scheme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rrow: Pentagon 23">
            <a:extLst>
              <a:ext uri="{FF2B5EF4-FFF2-40B4-BE49-F238E27FC236}">
                <a16:creationId xmlns:a16="http://schemas.microsoft.com/office/drawing/2014/main" xmlns="" id="{F17F9088-F7D9-4D48-A247-88343FA8C469}"/>
              </a:ext>
            </a:extLst>
          </p:cNvPr>
          <p:cNvSpPr/>
          <p:nvPr/>
        </p:nvSpPr>
        <p:spPr>
          <a:xfrm>
            <a:off x="0" y="764380"/>
            <a:ext cx="4224759" cy="840230"/>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Arrow: Chevron 24">
            <a:extLst>
              <a:ext uri="{FF2B5EF4-FFF2-40B4-BE49-F238E27FC236}">
                <a16:creationId xmlns:a16="http://schemas.microsoft.com/office/drawing/2014/main" xmlns="" id="{BCEA7F9C-B61C-4F3C-A5DE-7349D55F7736}"/>
              </a:ext>
            </a:extLst>
          </p:cNvPr>
          <p:cNvSpPr/>
          <p:nvPr/>
        </p:nvSpPr>
        <p:spPr>
          <a:xfrm>
            <a:off x="3778668" y="76438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Arrow: Chevron 25">
            <a:extLst>
              <a:ext uri="{FF2B5EF4-FFF2-40B4-BE49-F238E27FC236}">
                <a16:creationId xmlns:a16="http://schemas.microsoft.com/office/drawing/2014/main" xmlns="" id="{95325182-7C6A-4D0D-9080-877BB7D20754}"/>
              </a:ext>
            </a:extLst>
          </p:cNvPr>
          <p:cNvSpPr/>
          <p:nvPr/>
        </p:nvSpPr>
        <p:spPr>
          <a:xfrm>
            <a:off x="4166383" y="76438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Arrow: Chevron 26">
            <a:extLst>
              <a:ext uri="{FF2B5EF4-FFF2-40B4-BE49-F238E27FC236}">
                <a16:creationId xmlns:a16="http://schemas.microsoft.com/office/drawing/2014/main" xmlns="" id="{900C09AB-43DD-4EA2-99C1-9BB4E3C8DBE3}"/>
              </a:ext>
            </a:extLst>
          </p:cNvPr>
          <p:cNvSpPr/>
          <p:nvPr/>
        </p:nvSpPr>
        <p:spPr>
          <a:xfrm>
            <a:off x="4561177" y="76438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Arrow: Pentagon 27">
            <a:extLst>
              <a:ext uri="{FF2B5EF4-FFF2-40B4-BE49-F238E27FC236}">
                <a16:creationId xmlns:a16="http://schemas.microsoft.com/office/drawing/2014/main" xmlns="" id="{F6DC1D2B-3E80-4597-824F-6B234BB751D1}"/>
              </a:ext>
            </a:extLst>
          </p:cNvPr>
          <p:cNvSpPr/>
          <p:nvPr/>
        </p:nvSpPr>
        <p:spPr>
          <a:xfrm>
            <a:off x="-58376" y="604216"/>
            <a:ext cx="422475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Calibri"/>
                <a:ea typeface="+mn-ea"/>
                <a:cs typeface="+mn-cs"/>
              </a:rPr>
              <a:t>TIMELINE </a:t>
            </a:r>
            <a:r>
              <a:rPr kumimoji="0" lang="en-US" sz="2400" b="1" i="0" u="none" strike="noStrike" kern="1200" cap="none" spc="0" normalizeH="0" noProof="0" dirty="0" smtClean="0">
                <a:ln>
                  <a:noFill/>
                </a:ln>
                <a:solidFill>
                  <a:prstClr val="white"/>
                </a:solidFill>
                <a:effectLst/>
                <a:uLnTx/>
                <a:uFillTx/>
                <a:latin typeface="Calibri"/>
                <a:ea typeface="+mn-ea"/>
                <a:cs typeface="+mn-cs"/>
              </a:rPr>
              <a:t>PENGGUNAAN APLIKASI JARVIST</a:t>
            </a:r>
            <a:endParaRPr kumimoji="0" lang="en-US" sz="2400" b="1"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Arrow: Chevron 29">
            <a:extLst>
              <a:ext uri="{FF2B5EF4-FFF2-40B4-BE49-F238E27FC236}">
                <a16:creationId xmlns:a16="http://schemas.microsoft.com/office/drawing/2014/main" xmlns="" id="{37F9BDE4-65DD-41C7-AA31-361F9781C096}"/>
              </a:ext>
            </a:extLst>
          </p:cNvPr>
          <p:cNvSpPr/>
          <p:nvPr/>
        </p:nvSpPr>
        <p:spPr>
          <a:xfrm>
            <a:off x="3720292" y="604216"/>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Arrow: Chevron 30">
            <a:extLst>
              <a:ext uri="{FF2B5EF4-FFF2-40B4-BE49-F238E27FC236}">
                <a16:creationId xmlns:a16="http://schemas.microsoft.com/office/drawing/2014/main" xmlns="" id="{DE53D5F4-4B10-4810-B314-81F553BE3261}"/>
              </a:ext>
            </a:extLst>
          </p:cNvPr>
          <p:cNvSpPr/>
          <p:nvPr/>
        </p:nvSpPr>
        <p:spPr>
          <a:xfrm>
            <a:off x="4108007" y="604216"/>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Arrow: Chevron 31">
            <a:extLst>
              <a:ext uri="{FF2B5EF4-FFF2-40B4-BE49-F238E27FC236}">
                <a16:creationId xmlns:a16="http://schemas.microsoft.com/office/drawing/2014/main" xmlns="" id="{5C3E8839-5D92-47DC-A4BF-D9AD8D9818D5}"/>
              </a:ext>
            </a:extLst>
          </p:cNvPr>
          <p:cNvSpPr/>
          <p:nvPr/>
        </p:nvSpPr>
        <p:spPr>
          <a:xfrm>
            <a:off x="4520385" y="604216"/>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37" name="Picture 36">
            <a:extLst>
              <a:ext uri="{FF2B5EF4-FFF2-40B4-BE49-F238E27FC236}">
                <a16:creationId xmlns:a16="http://schemas.microsoft.com/office/drawing/2014/main" xmlns="" id="{78D74555-D3E6-400F-B94D-907645CB5BEA}"/>
              </a:ext>
            </a:extLst>
          </p:cNvPr>
          <p:cNvPicPr>
            <a:picLocks noChangeAspect="1"/>
          </p:cNvPicPr>
          <p:nvPr/>
        </p:nvPicPr>
        <p:blipFill rotWithShape="1">
          <a:blip r:embed="rId3"/>
          <a:srcRect l="15267" t="30908" r="15940" b="32192"/>
          <a:stretch/>
        </p:blipFill>
        <p:spPr>
          <a:xfrm>
            <a:off x="8799794" y="253073"/>
            <a:ext cx="1449352" cy="514855"/>
          </a:xfrm>
          <a:prstGeom prst="rect">
            <a:avLst/>
          </a:prstGeom>
          <a:noFill/>
        </p:spPr>
      </p:pic>
      <p:pic>
        <p:nvPicPr>
          <p:cNvPr id="45" name="Picture 44" descr="Hasil gambar untuk pln logo png">
            <a:extLst>
              <a:ext uri="{FF2B5EF4-FFF2-40B4-BE49-F238E27FC236}">
                <a16:creationId xmlns:a16="http://schemas.microsoft.com/office/drawing/2014/main" xmlns="" id="{08E4EED7-2FF6-4759-A2FA-28962AFD1B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3716" y="245475"/>
            <a:ext cx="1400476" cy="50220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xmlns="" id="{09892D85-1451-4383-8ED0-CB2356D3D5EB}"/>
              </a:ext>
            </a:extLst>
          </p:cNvPr>
          <p:cNvSpPr/>
          <p:nvPr/>
        </p:nvSpPr>
        <p:spPr>
          <a:xfrm>
            <a:off x="1085735" y="6403254"/>
            <a:ext cx="101170" cy="529481"/>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Rounded Corners 32">
            <a:extLst>
              <a:ext uri="{FF2B5EF4-FFF2-40B4-BE49-F238E27FC236}">
                <a16:creationId xmlns:a16="http://schemas.microsoft.com/office/drawing/2014/main" xmlns="" id="{772CE6EB-CDE7-481C-BC59-9EB81F431F8D}"/>
              </a:ext>
            </a:extLst>
          </p:cNvPr>
          <p:cNvSpPr/>
          <p:nvPr/>
        </p:nvSpPr>
        <p:spPr>
          <a:xfrm>
            <a:off x="1081455" y="6179049"/>
            <a:ext cx="101170" cy="131817"/>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Rounded Corners 33">
            <a:extLst>
              <a:ext uri="{FF2B5EF4-FFF2-40B4-BE49-F238E27FC236}">
                <a16:creationId xmlns:a16="http://schemas.microsoft.com/office/drawing/2014/main" xmlns="" id="{F0DD46B0-992B-4887-AD8F-39B719B15F9A}"/>
              </a:ext>
            </a:extLst>
          </p:cNvPr>
          <p:cNvSpPr/>
          <p:nvPr/>
        </p:nvSpPr>
        <p:spPr>
          <a:xfrm>
            <a:off x="1251377" y="6093620"/>
            <a:ext cx="101170" cy="839115"/>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Rounded Corners 34">
            <a:extLst>
              <a:ext uri="{FF2B5EF4-FFF2-40B4-BE49-F238E27FC236}">
                <a16:creationId xmlns:a16="http://schemas.microsoft.com/office/drawing/2014/main" xmlns="" id="{C5FD5914-D8AD-4E20-AD92-0625556D35B1}"/>
              </a:ext>
            </a:extLst>
          </p:cNvPr>
          <p:cNvSpPr/>
          <p:nvPr/>
        </p:nvSpPr>
        <p:spPr>
          <a:xfrm>
            <a:off x="1421299" y="6593259"/>
            <a:ext cx="101170" cy="529481"/>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Rounded Corners 35">
            <a:extLst>
              <a:ext uri="{FF2B5EF4-FFF2-40B4-BE49-F238E27FC236}">
                <a16:creationId xmlns:a16="http://schemas.microsoft.com/office/drawing/2014/main" xmlns="" id="{FBDA9B56-8440-4CB5-BF01-5B043912F401}"/>
              </a:ext>
            </a:extLst>
          </p:cNvPr>
          <p:cNvSpPr/>
          <p:nvPr/>
        </p:nvSpPr>
        <p:spPr>
          <a:xfrm>
            <a:off x="1421299" y="6403254"/>
            <a:ext cx="101170" cy="131817"/>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39" name="Table 38"/>
          <p:cNvGraphicFramePr>
            <a:graphicFrameLocks noGrp="1"/>
          </p:cNvGraphicFramePr>
          <p:nvPr>
            <p:extLst>
              <p:ext uri="{D42A27DB-BD31-4B8C-83A1-F6EECF244321}">
                <p14:modId xmlns:p14="http://schemas.microsoft.com/office/powerpoint/2010/main" val="3690854307"/>
              </p:ext>
            </p:extLst>
          </p:nvPr>
        </p:nvGraphicFramePr>
        <p:xfrm>
          <a:off x="503918" y="2154449"/>
          <a:ext cx="11249992" cy="3184361"/>
        </p:xfrm>
        <a:graphic>
          <a:graphicData uri="http://schemas.openxmlformats.org/drawingml/2006/table">
            <a:tbl>
              <a:tblPr firstRow="1" bandRow="1"/>
              <a:tblGrid>
                <a:gridCol w="1707719">
                  <a:extLst>
                    <a:ext uri="{9D8B030D-6E8A-4147-A177-3AD203B41FA5}">
                      <a16:colId xmlns:a16="http://schemas.microsoft.com/office/drawing/2014/main" xmlns="" val="20000"/>
                    </a:ext>
                  </a:extLst>
                </a:gridCol>
                <a:gridCol w="1062903">
                  <a:extLst>
                    <a:ext uri="{9D8B030D-6E8A-4147-A177-3AD203B41FA5}">
                      <a16:colId xmlns:a16="http://schemas.microsoft.com/office/drawing/2014/main" xmlns="" val="20001"/>
                    </a:ext>
                  </a:extLst>
                </a:gridCol>
                <a:gridCol w="116840">
                  <a:extLst>
                    <a:ext uri="{9D8B030D-6E8A-4147-A177-3AD203B41FA5}">
                      <a16:colId xmlns:a16="http://schemas.microsoft.com/office/drawing/2014/main" xmlns="" val="20002"/>
                    </a:ext>
                  </a:extLst>
                </a:gridCol>
                <a:gridCol w="90101">
                  <a:extLst>
                    <a:ext uri="{9D8B030D-6E8A-4147-A177-3AD203B41FA5}">
                      <a16:colId xmlns:a16="http://schemas.microsoft.com/office/drawing/2014/main" xmlns="" val="20003"/>
                    </a:ext>
                  </a:extLst>
                </a:gridCol>
                <a:gridCol w="90101">
                  <a:extLst>
                    <a:ext uri="{9D8B030D-6E8A-4147-A177-3AD203B41FA5}">
                      <a16:colId xmlns:a16="http://schemas.microsoft.com/office/drawing/2014/main" xmlns="" val="20004"/>
                    </a:ext>
                  </a:extLst>
                </a:gridCol>
                <a:gridCol w="90101">
                  <a:extLst>
                    <a:ext uri="{9D8B030D-6E8A-4147-A177-3AD203B41FA5}">
                      <a16:colId xmlns:a16="http://schemas.microsoft.com/office/drawing/2014/main" xmlns="" val="20005"/>
                    </a:ext>
                  </a:extLst>
                </a:gridCol>
                <a:gridCol w="90101">
                  <a:extLst>
                    <a:ext uri="{9D8B030D-6E8A-4147-A177-3AD203B41FA5}">
                      <a16:colId xmlns:a16="http://schemas.microsoft.com/office/drawing/2014/main" xmlns="" val="20006"/>
                    </a:ext>
                  </a:extLst>
                </a:gridCol>
                <a:gridCol w="90101">
                  <a:extLst>
                    <a:ext uri="{9D8B030D-6E8A-4147-A177-3AD203B41FA5}">
                      <a16:colId xmlns:a16="http://schemas.microsoft.com/office/drawing/2014/main" xmlns="" val="20007"/>
                    </a:ext>
                  </a:extLst>
                </a:gridCol>
                <a:gridCol w="90101">
                  <a:extLst>
                    <a:ext uri="{9D8B030D-6E8A-4147-A177-3AD203B41FA5}">
                      <a16:colId xmlns:a16="http://schemas.microsoft.com/office/drawing/2014/main" xmlns="" val="20008"/>
                    </a:ext>
                  </a:extLst>
                </a:gridCol>
                <a:gridCol w="90101">
                  <a:extLst>
                    <a:ext uri="{9D8B030D-6E8A-4147-A177-3AD203B41FA5}">
                      <a16:colId xmlns:a16="http://schemas.microsoft.com/office/drawing/2014/main" xmlns="" val="20009"/>
                    </a:ext>
                  </a:extLst>
                </a:gridCol>
                <a:gridCol w="90101">
                  <a:extLst>
                    <a:ext uri="{9D8B030D-6E8A-4147-A177-3AD203B41FA5}">
                      <a16:colId xmlns:a16="http://schemas.microsoft.com/office/drawing/2014/main" xmlns="" val="20010"/>
                    </a:ext>
                  </a:extLst>
                </a:gridCol>
                <a:gridCol w="90101">
                  <a:extLst>
                    <a:ext uri="{9D8B030D-6E8A-4147-A177-3AD203B41FA5}">
                      <a16:colId xmlns:a16="http://schemas.microsoft.com/office/drawing/2014/main" xmlns="" val="20011"/>
                    </a:ext>
                  </a:extLst>
                </a:gridCol>
                <a:gridCol w="90101">
                  <a:extLst>
                    <a:ext uri="{9D8B030D-6E8A-4147-A177-3AD203B41FA5}">
                      <a16:colId xmlns:a16="http://schemas.microsoft.com/office/drawing/2014/main" xmlns="" val="20012"/>
                    </a:ext>
                  </a:extLst>
                </a:gridCol>
                <a:gridCol w="90101">
                  <a:extLst>
                    <a:ext uri="{9D8B030D-6E8A-4147-A177-3AD203B41FA5}">
                      <a16:colId xmlns:a16="http://schemas.microsoft.com/office/drawing/2014/main" xmlns="" val="20013"/>
                    </a:ext>
                  </a:extLst>
                </a:gridCol>
                <a:gridCol w="90101">
                  <a:extLst>
                    <a:ext uri="{9D8B030D-6E8A-4147-A177-3AD203B41FA5}">
                      <a16:colId xmlns:a16="http://schemas.microsoft.com/office/drawing/2014/main" xmlns="" val="20014"/>
                    </a:ext>
                  </a:extLst>
                </a:gridCol>
                <a:gridCol w="90101">
                  <a:extLst>
                    <a:ext uri="{9D8B030D-6E8A-4147-A177-3AD203B41FA5}">
                      <a16:colId xmlns:a16="http://schemas.microsoft.com/office/drawing/2014/main" xmlns="" val="20015"/>
                    </a:ext>
                  </a:extLst>
                </a:gridCol>
                <a:gridCol w="90101">
                  <a:extLst>
                    <a:ext uri="{9D8B030D-6E8A-4147-A177-3AD203B41FA5}">
                      <a16:colId xmlns:a16="http://schemas.microsoft.com/office/drawing/2014/main" xmlns="" val="20016"/>
                    </a:ext>
                  </a:extLst>
                </a:gridCol>
                <a:gridCol w="90101">
                  <a:extLst>
                    <a:ext uri="{9D8B030D-6E8A-4147-A177-3AD203B41FA5}">
                      <a16:colId xmlns:a16="http://schemas.microsoft.com/office/drawing/2014/main" xmlns="" val="20017"/>
                    </a:ext>
                  </a:extLst>
                </a:gridCol>
                <a:gridCol w="90101">
                  <a:extLst>
                    <a:ext uri="{9D8B030D-6E8A-4147-A177-3AD203B41FA5}">
                      <a16:colId xmlns:a16="http://schemas.microsoft.com/office/drawing/2014/main" xmlns="" val="20018"/>
                    </a:ext>
                  </a:extLst>
                </a:gridCol>
                <a:gridCol w="90101">
                  <a:extLst>
                    <a:ext uri="{9D8B030D-6E8A-4147-A177-3AD203B41FA5}">
                      <a16:colId xmlns:a16="http://schemas.microsoft.com/office/drawing/2014/main" xmlns="" val="20019"/>
                    </a:ext>
                  </a:extLst>
                </a:gridCol>
                <a:gridCol w="90101">
                  <a:extLst>
                    <a:ext uri="{9D8B030D-6E8A-4147-A177-3AD203B41FA5}">
                      <a16:colId xmlns:a16="http://schemas.microsoft.com/office/drawing/2014/main" xmlns="" val="20020"/>
                    </a:ext>
                  </a:extLst>
                </a:gridCol>
                <a:gridCol w="90101">
                  <a:extLst>
                    <a:ext uri="{9D8B030D-6E8A-4147-A177-3AD203B41FA5}">
                      <a16:colId xmlns:a16="http://schemas.microsoft.com/office/drawing/2014/main" xmlns="" val="20021"/>
                    </a:ext>
                  </a:extLst>
                </a:gridCol>
                <a:gridCol w="90101">
                  <a:extLst>
                    <a:ext uri="{9D8B030D-6E8A-4147-A177-3AD203B41FA5}">
                      <a16:colId xmlns:a16="http://schemas.microsoft.com/office/drawing/2014/main" xmlns="" val="20022"/>
                    </a:ext>
                  </a:extLst>
                </a:gridCol>
                <a:gridCol w="90101">
                  <a:extLst>
                    <a:ext uri="{9D8B030D-6E8A-4147-A177-3AD203B41FA5}">
                      <a16:colId xmlns:a16="http://schemas.microsoft.com/office/drawing/2014/main" xmlns="" val="20023"/>
                    </a:ext>
                  </a:extLst>
                </a:gridCol>
                <a:gridCol w="90101">
                  <a:extLst>
                    <a:ext uri="{9D8B030D-6E8A-4147-A177-3AD203B41FA5}">
                      <a16:colId xmlns:a16="http://schemas.microsoft.com/office/drawing/2014/main" xmlns="" val="20024"/>
                    </a:ext>
                  </a:extLst>
                </a:gridCol>
                <a:gridCol w="90101">
                  <a:extLst>
                    <a:ext uri="{9D8B030D-6E8A-4147-A177-3AD203B41FA5}">
                      <a16:colId xmlns:a16="http://schemas.microsoft.com/office/drawing/2014/main" xmlns="" val="20025"/>
                    </a:ext>
                  </a:extLst>
                </a:gridCol>
                <a:gridCol w="90101">
                  <a:extLst>
                    <a:ext uri="{9D8B030D-6E8A-4147-A177-3AD203B41FA5}">
                      <a16:colId xmlns:a16="http://schemas.microsoft.com/office/drawing/2014/main" xmlns="" val="20026"/>
                    </a:ext>
                  </a:extLst>
                </a:gridCol>
                <a:gridCol w="90101">
                  <a:extLst>
                    <a:ext uri="{9D8B030D-6E8A-4147-A177-3AD203B41FA5}">
                      <a16:colId xmlns:a16="http://schemas.microsoft.com/office/drawing/2014/main" xmlns="" val="20027"/>
                    </a:ext>
                  </a:extLst>
                </a:gridCol>
                <a:gridCol w="90101">
                  <a:extLst>
                    <a:ext uri="{9D8B030D-6E8A-4147-A177-3AD203B41FA5}">
                      <a16:colId xmlns:a16="http://schemas.microsoft.com/office/drawing/2014/main" xmlns="" val="20028"/>
                    </a:ext>
                  </a:extLst>
                </a:gridCol>
                <a:gridCol w="90101">
                  <a:extLst>
                    <a:ext uri="{9D8B030D-6E8A-4147-A177-3AD203B41FA5}">
                      <a16:colId xmlns:a16="http://schemas.microsoft.com/office/drawing/2014/main" xmlns="" val="20029"/>
                    </a:ext>
                  </a:extLst>
                </a:gridCol>
                <a:gridCol w="90101">
                  <a:extLst>
                    <a:ext uri="{9D8B030D-6E8A-4147-A177-3AD203B41FA5}">
                      <a16:colId xmlns:a16="http://schemas.microsoft.com/office/drawing/2014/main" xmlns="" val="20030"/>
                    </a:ext>
                  </a:extLst>
                </a:gridCol>
                <a:gridCol w="90101">
                  <a:extLst>
                    <a:ext uri="{9D8B030D-6E8A-4147-A177-3AD203B41FA5}">
                      <a16:colId xmlns:a16="http://schemas.microsoft.com/office/drawing/2014/main" xmlns="" val="20031"/>
                    </a:ext>
                  </a:extLst>
                </a:gridCol>
                <a:gridCol w="116840">
                  <a:extLst>
                    <a:ext uri="{9D8B030D-6E8A-4147-A177-3AD203B41FA5}">
                      <a16:colId xmlns:a16="http://schemas.microsoft.com/office/drawing/2014/main" xmlns="" val="20032"/>
                    </a:ext>
                  </a:extLst>
                </a:gridCol>
                <a:gridCol w="116840">
                  <a:extLst>
                    <a:ext uri="{9D8B030D-6E8A-4147-A177-3AD203B41FA5}">
                      <a16:colId xmlns:a16="http://schemas.microsoft.com/office/drawing/2014/main" xmlns="" val="20033"/>
                    </a:ext>
                  </a:extLst>
                </a:gridCol>
                <a:gridCol w="94536">
                  <a:extLst>
                    <a:ext uri="{9D8B030D-6E8A-4147-A177-3AD203B41FA5}">
                      <a16:colId xmlns:a16="http://schemas.microsoft.com/office/drawing/2014/main" xmlns="" val="20034"/>
                    </a:ext>
                  </a:extLst>
                </a:gridCol>
                <a:gridCol w="94536">
                  <a:extLst>
                    <a:ext uri="{9D8B030D-6E8A-4147-A177-3AD203B41FA5}">
                      <a16:colId xmlns:a16="http://schemas.microsoft.com/office/drawing/2014/main" xmlns="" val="20035"/>
                    </a:ext>
                  </a:extLst>
                </a:gridCol>
                <a:gridCol w="94536">
                  <a:extLst>
                    <a:ext uri="{9D8B030D-6E8A-4147-A177-3AD203B41FA5}">
                      <a16:colId xmlns:a16="http://schemas.microsoft.com/office/drawing/2014/main" xmlns="" val="20036"/>
                    </a:ext>
                  </a:extLst>
                </a:gridCol>
                <a:gridCol w="94536">
                  <a:extLst>
                    <a:ext uri="{9D8B030D-6E8A-4147-A177-3AD203B41FA5}">
                      <a16:colId xmlns:a16="http://schemas.microsoft.com/office/drawing/2014/main" xmlns="" val="20037"/>
                    </a:ext>
                  </a:extLst>
                </a:gridCol>
                <a:gridCol w="94536">
                  <a:extLst>
                    <a:ext uri="{9D8B030D-6E8A-4147-A177-3AD203B41FA5}">
                      <a16:colId xmlns:a16="http://schemas.microsoft.com/office/drawing/2014/main" xmlns="" val="20038"/>
                    </a:ext>
                  </a:extLst>
                </a:gridCol>
                <a:gridCol w="94536">
                  <a:extLst>
                    <a:ext uri="{9D8B030D-6E8A-4147-A177-3AD203B41FA5}">
                      <a16:colId xmlns:a16="http://schemas.microsoft.com/office/drawing/2014/main" xmlns="" val="20039"/>
                    </a:ext>
                  </a:extLst>
                </a:gridCol>
                <a:gridCol w="94536">
                  <a:extLst>
                    <a:ext uri="{9D8B030D-6E8A-4147-A177-3AD203B41FA5}">
                      <a16:colId xmlns:a16="http://schemas.microsoft.com/office/drawing/2014/main" xmlns="" val="20040"/>
                    </a:ext>
                  </a:extLst>
                </a:gridCol>
                <a:gridCol w="94536">
                  <a:extLst>
                    <a:ext uri="{9D8B030D-6E8A-4147-A177-3AD203B41FA5}">
                      <a16:colId xmlns:a16="http://schemas.microsoft.com/office/drawing/2014/main" xmlns="" val="20041"/>
                    </a:ext>
                  </a:extLst>
                </a:gridCol>
                <a:gridCol w="94536">
                  <a:extLst>
                    <a:ext uri="{9D8B030D-6E8A-4147-A177-3AD203B41FA5}">
                      <a16:colId xmlns:a16="http://schemas.microsoft.com/office/drawing/2014/main" xmlns="" val="20042"/>
                    </a:ext>
                  </a:extLst>
                </a:gridCol>
                <a:gridCol w="94536">
                  <a:extLst>
                    <a:ext uri="{9D8B030D-6E8A-4147-A177-3AD203B41FA5}">
                      <a16:colId xmlns:a16="http://schemas.microsoft.com/office/drawing/2014/main" xmlns="" val="20043"/>
                    </a:ext>
                  </a:extLst>
                </a:gridCol>
                <a:gridCol w="94536">
                  <a:extLst>
                    <a:ext uri="{9D8B030D-6E8A-4147-A177-3AD203B41FA5}">
                      <a16:colId xmlns:a16="http://schemas.microsoft.com/office/drawing/2014/main" xmlns="" val="20044"/>
                    </a:ext>
                  </a:extLst>
                </a:gridCol>
                <a:gridCol w="94536">
                  <a:extLst>
                    <a:ext uri="{9D8B030D-6E8A-4147-A177-3AD203B41FA5}">
                      <a16:colId xmlns:a16="http://schemas.microsoft.com/office/drawing/2014/main" xmlns="" val="20045"/>
                    </a:ext>
                  </a:extLst>
                </a:gridCol>
                <a:gridCol w="94536">
                  <a:extLst>
                    <a:ext uri="{9D8B030D-6E8A-4147-A177-3AD203B41FA5}">
                      <a16:colId xmlns:a16="http://schemas.microsoft.com/office/drawing/2014/main" xmlns="" val="20046"/>
                    </a:ext>
                  </a:extLst>
                </a:gridCol>
                <a:gridCol w="94536">
                  <a:extLst>
                    <a:ext uri="{9D8B030D-6E8A-4147-A177-3AD203B41FA5}">
                      <a16:colId xmlns:a16="http://schemas.microsoft.com/office/drawing/2014/main" xmlns="" val="20047"/>
                    </a:ext>
                  </a:extLst>
                </a:gridCol>
                <a:gridCol w="94536">
                  <a:extLst>
                    <a:ext uri="{9D8B030D-6E8A-4147-A177-3AD203B41FA5}">
                      <a16:colId xmlns:a16="http://schemas.microsoft.com/office/drawing/2014/main" xmlns="" val="20048"/>
                    </a:ext>
                  </a:extLst>
                </a:gridCol>
                <a:gridCol w="94536">
                  <a:extLst>
                    <a:ext uri="{9D8B030D-6E8A-4147-A177-3AD203B41FA5}">
                      <a16:colId xmlns:a16="http://schemas.microsoft.com/office/drawing/2014/main" xmlns="" val="20049"/>
                    </a:ext>
                  </a:extLst>
                </a:gridCol>
                <a:gridCol w="94536">
                  <a:extLst>
                    <a:ext uri="{9D8B030D-6E8A-4147-A177-3AD203B41FA5}">
                      <a16:colId xmlns:a16="http://schemas.microsoft.com/office/drawing/2014/main" xmlns="" val="20050"/>
                    </a:ext>
                  </a:extLst>
                </a:gridCol>
                <a:gridCol w="94536">
                  <a:extLst>
                    <a:ext uri="{9D8B030D-6E8A-4147-A177-3AD203B41FA5}">
                      <a16:colId xmlns:a16="http://schemas.microsoft.com/office/drawing/2014/main" xmlns="" val="20051"/>
                    </a:ext>
                  </a:extLst>
                </a:gridCol>
                <a:gridCol w="94536">
                  <a:extLst>
                    <a:ext uri="{9D8B030D-6E8A-4147-A177-3AD203B41FA5}">
                      <a16:colId xmlns:a16="http://schemas.microsoft.com/office/drawing/2014/main" xmlns="" val="20052"/>
                    </a:ext>
                  </a:extLst>
                </a:gridCol>
                <a:gridCol w="94536">
                  <a:extLst>
                    <a:ext uri="{9D8B030D-6E8A-4147-A177-3AD203B41FA5}">
                      <a16:colId xmlns:a16="http://schemas.microsoft.com/office/drawing/2014/main" xmlns="" val="20053"/>
                    </a:ext>
                  </a:extLst>
                </a:gridCol>
                <a:gridCol w="94536">
                  <a:extLst>
                    <a:ext uri="{9D8B030D-6E8A-4147-A177-3AD203B41FA5}">
                      <a16:colId xmlns:a16="http://schemas.microsoft.com/office/drawing/2014/main" xmlns="" val="20054"/>
                    </a:ext>
                  </a:extLst>
                </a:gridCol>
                <a:gridCol w="94536">
                  <a:extLst>
                    <a:ext uri="{9D8B030D-6E8A-4147-A177-3AD203B41FA5}">
                      <a16:colId xmlns:a16="http://schemas.microsoft.com/office/drawing/2014/main" xmlns="" val="20055"/>
                    </a:ext>
                  </a:extLst>
                </a:gridCol>
                <a:gridCol w="94536">
                  <a:extLst>
                    <a:ext uri="{9D8B030D-6E8A-4147-A177-3AD203B41FA5}">
                      <a16:colId xmlns:a16="http://schemas.microsoft.com/office/drawing/2014/main" xmlns="" val="20056"/>
                    </a:ext>
                  </a:extLst>
                </a:gridCol>
                <a:gridCol w="94536">
                  <a:extLst>
                    <a:ext uri="{9D8B030D-6E8A-4147-A177-3AD203B41FA5}">
                      <a16:colId xmlns:a16="http://schemas.microsoft.com/office/drawing/2014/main" xmlns="" val="20057"/>
                    </a:ext>
                  </a:extLst>
                </a:gridCol>
                <a:gridCol w="94536">
                  <a:extLst>
                    <a:ext uri="{9D8B030D-6E8A-4147-A177-3AD203B41FA5}">
                      <a16:colId xmlns:a16="http://schemas.microsoft.com/office/drawing/2014/main" xmlns="" val="20058"/>
                    </a:ext>
                  </a:extLst>
                </a:gridCol>
                <a:gridCol w="94536">
                  <a:extLst>
                    <a:ext uri="{9D8B030D-6E8A-4147-A177-3AD203B41FA5}">
                      <a16:colId xmlns:a16="http://schemas.microsoft.com/office/drawing/2014/main" xmlns="" val="20059"/>
                    </a:ext>
                  </a:extLst>
                </a:gridCol>
                <a:gridCol w="94536">
                  <a:extLst>
                    <a:ext uri="{9D8B030D-6E8A-4147-A177-3AD203B41FA5}">
                      <a16:colId xmlns:a16="http://schemas.microsoft.com/office/drawing/2014/main" xmlns="" val="20060"/>
                    </a:ext>
                  </a:extLst>
                </a:gridCol>
                <a:gridCol w="116840">
                  <a:extLst>
                    <a:ext uri="{9D8B030D-6E8A-4147-A177-3AD203B41FA5}">
                      <a16:colId xmlns:a16="http://schemas.microsoft.com/office/drawing/2014/main" xmlns="" val="20061"/>
                    </a:ext>
                  </a:extLst>
                </a:gridCol>
                <a:gridCol w="116840">
                  <a:extLst>
                    <a:ext uri="{9D8B030D-6E8A-4147-A177-3AD203B41FA5}">
                      <a16:colId xmlns:a16="http://schemas.microsoft.com/office/drawing/2014/main" xmlns="" val="20062"/>
                    </a:ext>
                  </a:extLst>
                </a:gridCol>
                <a:gridCol w="90101">
                  <a:extLst>
                    <a:ext uri="{9D8B030D-6E8A-4147-A177-3AD203B41FA5}">
                      <a16:colId xmlns:a16="http://schemas.microsoft.com/office/drawing/2014/main" xmlns="" val="20063"/>
                    </a:ext>
                  </a:extLst>
                </a:gridCol>
                <a:gridCol w="90101">
                  <a:extLst>
                    <a:ext uri="{9D8B030D-6E8A-4147-A177-3AD203B41FA5}">
                      <a16:colId xmlns:a16="http://schemas.microsoft.com/office/drawing/2014/main" xmlns="" val="20064"/>
                    </a:ext>
                  </a:extLst>
                </a:gridCol>
                <a:gridCol w="90101">
                  <a:extLst>
                    <a:ext uri="{9D8B030D-6E8A-4147-A177-3AD203B41FA5}">
                      <a16:colId xmlns:a16="http://schemas.microsoft.com/office/drawing/2014/main" xmlns="" val="20065"/>
                    </a:ext>
                  </a:extLst>
                </a:gridCol>
                <a:gridCol w="90101">
                  <a:extLst>
                    <a:ext uri="{9D8B030D-6E8A-4147-A177-3AD203B41FA5}">
                      <a16:colId xmlns:a16="http://schemas.microsoft.com/office/drawing/2014/main" xmlns="" val="20066"/>
                    </a:ext>
                  </a:extLst>
                </a:gridCol>
                <a:gridCol w="90101">
                  <a:extLst>
                    <a:ext uri="{9D8B030D-6E8A-4147-A177-3AD203B41FA5}">
                      <a16:colId xmlns:a16="http://schemas.microsoft.com/office/drawing/2014/main" xmlns="" val="20067"/>
                    </a:ext>
                  </a:extLst>
                </a:gridCol>
                <a:gridCol w="90101">
                  <a:extLst>
                    <a:ext uri="{9D8B030D-6E8A-4147-A177-3AD203B41FA5}">
                      <a16:colId xmlns:a16="http://schemas.microsoft.com/office/drawing/2014/main" xmlns="" val="20068"/>
                    </a:ext>
                  </a:extLst>
                </a:gridCol>
                <a:gridCol w="90101">
                  <a:extLst>
                    <a:ext uri="{9D8B030D-6E8A-4147-A177-3AD203B41FA5}">
                      <a16:colId xmlns:a16="http://schemas.microsoft.com/office/drawing/2014/main" xmlns="" val="20069"/>
                    </a:ext>
                  </a:extLst>
                </a:gridCol>
                <a:gridCol w="90101">
                  <a:extLst>
                    <a:ext uri="{9D8B030D-6E8A-4147-A177-3AD203B41FA5}">
                      <a16:colId xmlns:a16="http://schemas.microsoft.com/office/drawing/2014/main" xmlns="" val="20070"/>
                    </a:ext>
                  </a:extLst>
                </a:gridCol>
                <a:gridCol w="90101">
                  <a:extLst>
                    <a:ext uri="{9D8B030D-6E8A-4147-A177-3AD203B41FA5}">
                      <a16:colId xmlns:a16="http://schemas.microsoft.com/office/drawing/2014/main" xmlns="" val="20071"/>
                    </a:ext>
                  </a:extLst>
                </a:gridCol>
                <a:gridCol w="90101">
                  <a:extLst>
                    <a:ext uri="{9D8B030D-6E8A-4147-A177-3AD203B41FA5}">
                      <a16:colId xmlns:a16="http://schemas.microsoft.com/office/drawing/2014/main" xmlns="" val="20072"/>
                    </a:ext>
                  </a:extLst>
                </a:gridCol>
                <a:gridCol w="90101">
                  <a:extLst>
                    <a:ext uri="{9D8B030D-6E8A-4147-A177-3AD203B41FA5}">
                      <a16:colId xmlns:a16="http://schemas.microsoft.com/office/drawing/2014/main" xmlns="" val="20073"/>
                    </a:ext>
                  </a:extLst>
                </a:gridCol>
                <a:gridCol w="90101">
                  <a:extLst>
                    <a:ext uri="{9D8B030D-6E8A-4147-A177-3AD203B41FA5}">
                      <a16:colId xmlns:a16="http://schemas.microsoft.com/office/drawing/2014/main" xmlns="" val="20074"/>
                    </a:ext>
                  </a:extLst>
                </a:gridCol>
                <a:gridCol w="90101">
                  <a:extLst>
                    <a:ext uri="{9D8B030D-6E8A-4147-A177-3AD203B41FA5}">
                      <a16:colId xmlns:a16="http://schemas.microsoft.com/office/drawing/2014/main" xmlns="" val="20075"/>
                    </a:ext>
                  </a:extLst>
                </a:gridCol>
                <a:gridCol w="90101">
                  <a:extLst>
                    <a:ext uri="{9D8B030D-6E8A-4147-A177-3AD203B41FA5}">
                      <a16:colId xmlns:a16="http://schemas.microsoft.com/office/drawing/2014/main" xmlns="" val="20076"/>
                    </a:ext>
                  </a:extLst>
                </a:gridCol>
                <a:gridCol w="90101">
                  <a:extLst>
                    <a:ext uri="{9D8B030D-6E8A-4147-A177-3AD203B41FA5}">
                      <a16:colId xmlns:a16="http://schemas.microsoft.com/office/drawing/2014/main" xmlns="" val="20077"/>
                    </a:ext>
                  </a:extLst>
                </a:gridCol>
                <a:gridCol w="90101">
                  <a:extLst>
                    <a:ext uri="{9D8B030D-6E8A-4147-A177-3AD203B41FA5}">
                      <a16:colId xmlns:a16="http://schemas.microsoft.com/office/drawing/2014/main" xmlns="" val="20078"/>
                    </a:ext>
                  </a:extLst>
                </a:gridCol>
                <a:gridCol w="90101">
                  <a:extLst>
                    <a:ext uri="{9D8B030D-6E8A-4147-A177-3AD203B41FA5}">
                      <a16:colId xmlns:a16="http://schemas.microsoft.com/office/drawing/2014/main" xmlns="" val="20079"/>
                    </a:ext>
                  </a:extLst>
                </a:gridCol>
                <a:gridCol w="90101">
                  <a:extLst>
                    <a:ext uri="{9D8B030D-6E8A-4147-A177-3AD203B41FA5}">
                      <a16:colId xmlns:a16="http://schemas.microsoft.com/office/drawing/2014/main" xmlns="" val="20080"/>
                    </a:ext>
                  </a:extLst>
                </a:gridCol>
                <a:gridCol w="90101">
                  <a:extLst>
                    <a:ext uri="{9D8B030D-6E8A-4147-A177-3AD203B41FA5}">
                      <a16:colId xmlns:a16="http://schemas.microsoft.com/office/drawing/2014/main" xmlns="" val="20081"/>
                    </a:ext>
                  </a:extLst>
                </a:gridCol>
                <a:gridCol w="90101">
                  <a:extLst>
                    <a:ext uri="{9D8B030D-6E8A-4147-A177-3AD203B41FA5}">
                      <a16:colId xmlns:a16="http://schemas.microsoft.com/office/drawing/2014/main" xmlns="" val="20082"/>
                    </a:ext>
                  </a:extLst>
                </a:gridCol>
                <a:gridCol w="90101">
                  <a:extLst>
                    <a:ext uri="{9D8B030D-6E8A-4147-A177-3AD203B41FA5}">
                      <a16:colId xmlns:a16="http://schemas.microsoft.com/office/drawing/2014/main" xmlns="" val="20083"/>
                    </a:ext>
                  </a:extLst>
                </a:gridCol>
                <a:gridCol w="90101">
                  <a:extLst>
                    <a:ext uri="{9D8B030D-6E8A-4147-A177-3AD203B41FA5}">
                      <a16:colId xmlns:a16="http://schemas.microsoft.com/office/drawing/2014/main" xmlns="" val="20084"/>
                    </a:ext>
                  </a:extLst>
                </a:gridCol>
                <a:gridCol w="90101">
                  <a:extLst>
                    <a:ext uri="{9D8B030D-6E8A-4147-A177-3AD203B41FA5}">
                      <a16:colId xmlns:a16="http://schemas.microsoft.com/office/drawing/2014/main" xmlns="" val="20085"/>
                    </a:ext>
                  </a:extLst>
                </a:gridCol>
                <a:gridCol w="90101">
                  <a:extLst>
                    <a:ext uri="{9D8B030D-6E8A-4147-A177-3AD203B41FA5}">
                      <a16:colId xmlns:a16="http://schemas.microsoft.com/office/drawing/2014/main" xmlns="" val="20086"/>
                    </a:ext>
                  </a:extLst>
                </a:gridCol>
                <a:gridCol w="90101">
                  <a:extLst>
                    <a:ext uri="{9D8B030D-6E8A-4147-A177-3AD203B41FA5}">
                      <a16:colId xmlns:a16="http://schemas.microsoft.com/office/drawing/2014/main" xmlns="" val="20087"/>
                    </a:ext>
                  </a:extLst>
                </a:gridCol>
                <a:gridCol w="90101">
                  <a:extLst>
                    <a:ext uri="{9D8B030D-6E8A-4147-A177-3AD203B41FA5}">
                      <a16:colId xmlns:a16="http://schemas.microsoft.com/office/drawing/2014/main" xmlns="" val="20088"/>
                    </a:ext>
                  </a:extLst>
                </a:gridCol>
                <a:gridCol w="90101">
                  <a:extLst>
                    <a:ext uri="{9D8B030D-6E8A-4147-A177-3AD203B41FA5}">
                      <a16:colId xmlns:a16="http://schemas.microsoft.com/office/drawing/2014/main" xmlns="" val="20089"/>
                    </a:ext>
                  </a:extLst>
                </a:gridCol>
                <a:gridCol w="90101">
                  <a:extLst>
                    <a:ext uri="{9D8B030D-6E8A-4147-A177-3AD203B41FA5}">
                      <a16:colId xmlns:a16="http://schemas.microsoft.com/office/drawing/2014/main" xmlns="" val="20090"/>
                    </a:ext>
                  </a:extLst>
                </a:gridCol>
                <a:gridCol w="90101">
                  <a:extLst>
                    <a:ext uri="{9D8B030D-6E8A-4147-A177-3AD203B41FA5}">
                      <a16:colId xmlns:a16="http://schemas.microsoft.com/office/drawing/2014/main" xmlns="" val="20091"/>
                    </a:ext>
                  </a:extLst>
                </a:gridCol>
                <a:gridCol w="116840">
                  <a:extLst>
                    <a:ext uri="{9D8B030D-6E8A-4147-A177-3AD203B41FA5}">
                      <a16:colId xmlns:a16="http://schemas.microsoft.com/office/drawing/2014/main" xmlns="" val="20092"/>
                    </a:ext>
                  </a:extLst>
                </a:gridCol>
              </a:tblGrid>
              <a:tr h="608068">
                <a:tc>
                  <a:txBody>
                    <a:bodyPr/>
                    <a:lstStyle>
                      <a:lvl1pPr marL="0" algn="l" defTabSz="1079922" rtl="0" eaLnBrk="1" latinLnBrk="0" hangingPunct="1">
                        <a:defRPr sz="2125" b="1" kern="1200">
                          <a:solidFill>
                            <a:schemeClr val="lt1"/>
                          </a:solidFill>
                          <a:latin typeface="Calibri"/>
                          <a:ea typeface=""/>
                          <a:cs typeface=""/>
                        </a:defRPr>
                      </a:lvl1pPr>
                      <a:lvl2pPr marL="539961" algn="l" defTabSz="1079922" rtl="0" eaLnBrk="1" latinLnBrk="0" hangingPunct="1">
                        <a:defRPr sz="2125" b="1" kern="1200">
                          <a:solidFill>
                            <a:schemeClr val="lt1"/>
                          </a:solidFill>
                          <a:latin typeface="Calibri"/>
                          <a:ea typeface=""/>
                          <a:cs typeface=""/>
                        </a:defRPr>
                      </a:lvl2pPr>
                      <a:lvl3pPr marL="1079922" algn="l" defTabSz="1079922" rtl="0" eaLnBrk="1" latinLnBrk="0" hangingPunct="1">
                        <a:defRPr sz="2125" b="1" kern="1200">
                          <a:solidFill>
                            <a:schemeClr val="lt1"/>
                          </a:solidFill>
                          <a:latin typeface="Calibri"/>
                          <a:ea typeface=""/>
                          <a:cs typeface=""/>
                        </a:defRPr>
                      </a:lvl3pPr>
                      <a:lvl4pPr marL="1619882" algn="l" defTabSz="1079922" rtl="0" eaLnBrk="1" latinLnBrk="0" hangingPunct="1">
                        <a:defRPr sz="2125" b="1" kern="1200">
                          <a:solidFill>
                            <a:schemeClr val="lt1"/>
                          </a:solidFill>
                          <a:latin typeface="Calibri"/>
                          <a:ea typeface=""/>
                          <a:cs typeface=""/>
                        </a:defRPr>
                      </a:lvl4pPr>
                      <a:lvl5pPr marL="2159843" algn="l" defTabSz="1079922" rtl="0" eaLnBrk="1" latinLnBrk="0" hangingPunct="1">
                        <a:defRPr sz="2125" b="1" kern="1200">
                          <a:solidFill>
                            <a:schemeClr val="lt1"/>
                          </a:solidFill>
                          <a:latin typeface="Calibri"/>
                          <a:ea typeface=""/>
                          <a:cs typeface=""/>
                        </a:defRPr>
                      </a:lvl5pPr>
                      <a:lvl6pPr marL="2699805" algn="l" defTabSz="1079922" rtl="0" eaLnBrk="1" latinLnBrk="0" hangingPunct="1">
                        <a:defRPr sz="2125" b="1" kern="1200">
                          <a:solidFill>
                            <a:schemeClr val="lt1"/>
                          </a:solidFill>
                          <a:latin typeface="Calibri"/>
                          <a:ea typeface=""/>
                          <a:cs typeface=""/>
                        </a:defRPr>
                      </a:lvl6pPr>
                      <a:lvl7pPr marL="3239766" algn="l" defTabSz="1079922" rtl="0" eaLnBrk="1" latinLnBrk="0" hangingPunct="1">
                        <a:defRPr sz="2125" b="1" kern="1200">
                          <a:solidFill>
                            <a:schemeClr val="lt1"/>
                          </a:solidFill>
                          <a:latin typeface="Calibri"/>
                          <a:ea typeface=""/>
                          <a:cs typeface=""/>
                        </a:defRPr>
                      </a:lvl7pPr>
                      <a:lvl8pPr marL="3779724" algn="l" defTabSz="1079922" rtl="0" eaLnBrk="1" latinLnBrk="0" hangingPunct="1">
                        <a:defRPr sz="2125" b="1" kern="1200">
                          <a:solidFill>
                            <a:schemeClr val="lt1"/>
                          </a:solidFill>
                          <a:latin typeface="Calibri"/>
                          <a:ea typeface=""/>
                          <a:cs typeface=""/>
                        </a:defRPr>
                      </a:lvl8pPr>
                      <a:lvl9pPr marL="4319685" algn="l" defTabSz="1079922" rtl="0" eaLnBrk="1" latinLnBrk="0" hangingPunct="1">
                        <a:defRPr sz="2125" b="1" kern="1200">
                          <a:solidFill>
                            <a:schemeClr val="lt1"/>
                          </a:solidFill>
                          <a:latin typeface="Calibri"/>
                          <a:ea typeface=""/>
                          <a:cs typeface=""/>
                        </a:defRPr>
                      </a:lvl9pPr>
                    </a:lstStyle>
                    <a:p>
                      <a:r>
                        <a:rPr lang="en-US" sz="1400" dirty="0" smtClean="0">
                          <a:latin typeface="Open Sans" panose="020B0606030504020204" pitchFamily="34" charset="0"/>
                          <a:ea typeface="Open Sans" panose="020B0606030504020204" pitchFamily="34" charset="0"/>
                          <a:cs typeface="Open Sans" panose="020B0606030504020204" pitchFamily="34" charset="0"/>
                        </a:rPr>
                        <a:t>KEGIATAN</a:t>
                      </a:r>
                      <a:endParaRPr lang="en-US" sz="1400" dirty="0">
                        <a:latin typeface="Open Sans" panose="020B0606030504020204" pitchFamily="34" charset="0"/>
                        <a:ea typeface="Open Sans" panose="020B0606030504020204" pitchFamily="34" charset="0"/>
                        <a:cs typeface="Open Sans" panose="020B0606030504020204" pitchFamily="34" charset="0"/>
                      </a:endParaRPr>
                    </a:p>
                  </a:txBody>
                  <a:tcPr marR="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72A31"/>
                    </a:solidFill>
                  </a:tcPr>
                </a:tc>
                <a:tc>
                  <a:txBody>
                    <a:bodyPr/>
                    <a:lstStyle>
                      <a:lvl1pPr marL="0" algn="l" defTabSz="1079922" rtl="0" eaLnBrk="1" latinLnBrk="0" hangingPunct="1">
                        <a:defRPr sz="2125" b="1" kern="1200">
                          <a:solidFill>
                            <a:schemeClr val="lt1"/>
                          </a:solidFill>
                          <a:latin typeface="Calibri"/>
                          <a:ea typeface=""/>
                          <a:cs typeface=""/>
                        </a:defRPr>
                      </a:lvl1pPr>
                      <a:lvl2pPr marL="539961" algn="l" defTabSz="1079922" rtl="0" eaLnBrk="1" latinLnBrk="0" hangingPunct="1">
                        <a:defRPr sz="2125" b="1" kern="1200">
                          <a:solidFill>
                            <a:schemeClr val="lt1"/>
                          </a:solidFill>
                          <a:latin typeface="Calibri"/>
                          <a:ea typeface=""/>
                          <a:cs typeface=""/>
                        </a:defRPr>
                      </a:lvl2pPr>
                      <a:lvl3pPr marL="1079922" algn="l" defTabSz="1079922" rtl="0" eaLnBrk="1" latinLnBrk="0" hangingPunct="1">
                        <a:defRPr sz="2125" b="1" kern="1200">
                          <a:solidFill>
                            <a:schemeClr val="lt1"/>
                          </a:solidFill>
                          <a:latin typeface="Calibri"/>
                          <a:ea typeface=""/>
                          <a:cs typeface=""/>
                        </a:defRPr>
                      </a:lvl3pPr>
                      <a:lvl4pPr marL="1619882" algn="l" defTabSz="1079922" rtl="0" eaLnBrk="1" latinLnBrk="0" hangingPunct="1">
                        <a:defRPr sz="2125" b="1" kern="1200">
                          <a:solidFill>
                            <a:schemeClr val="lt1"/>
                          </a:solidFill>
                          <a:latin typeface="Calibri"/>
                          <a:ea typeface=""/>
                          <a:cs typeface=""/>
                        </a:defRPr>
                      </a:lvl4pPr>
                      <a:lvl5pPr marL="2159843" algn="l" defTabSz="1079922" rtl="0" eaLnBrk="1" latinLnBrk="0" hangingPunct="1">
                        <a:defRPr sz="2125" b="1" kern="1200">
                          <a:solidFill>
                            <a:schemeClr val="lt1"/>
                          </a:solidFill>
                          <a:latin typeface="Calibri"/>
                          <a:ea typeface=""/>
                          <a:cs typeface=""/>
                        </a:defRPr>
                      </a:lvl5pPr>
                      <a:lvl6pPr marL="2699805" algn="l" defTabSz="1079922" rtl="0" eaLnBrk="1" latinLnBrk="0" hangingPunct="1">
                        <a:defRPr sz="2125" b="1" kern="1200">
                          <a:solidFill>
                            <a:schemeClr val="lt1"/>
                          </a:solidFill>
                          <a:latin typeface="Calibri"/>
                          <a:ea typeface=""/>
                          <a:cs typeface=""/>
                        </a:defRPr>
                      </a:lvl6pPr>
                      <a:lvl7pPr marL="3239766" algn="l" defTabSz="1079922" rtl="0" eaLnBrk="1" latinLnBrk="0" hangingPunct="1">
                        <a:defRPr sz="2125" b="1" kern="1200">
                          <a:solidFill>
                            <a:schemeClr val="lt1"/>
                          </a:solidFill>
                          <a:latin typeface="Calibri"/>
                          <a:ea typeface=""/>
                          <a:cs typeface=""/>
                        </a:defRPr>
                      </a:lvl7pPr>
                      <a:lvl8pPr marL="3779724" algn="l" defTabSz="1079922" rtl="0" eaLnBrk="1" latinLnBrk="0" hangingPunct="1">
                        <a:defRPr sz="2125" b="1" kern="1200">
                          <a:solidFill>
                            <a:schemeClr val="lt1"/>
                          </a:solidFill>
                          <a:latin typeface="Calibri"/>
                          <a:ea typeface=""/>
                          <a:cs typeface=""/>
                        </a:defRPr>
                      </a:lvl8pPr>
                      <a:lvl9pPr marL="4319685" algn="l" defTabSz="1079922" rtl="0" eaLnBrk="1" latinLnBrk="0" hangingPunct="1">
                        <a:defRPr sz="2125" b="1" kern="1200">
                          <a:solidFill>
                            <a:schemeClr val="lt1"/>
                          </a:solidFill>
                          <a:latin typeface="Calibri"/>
                          <a:ea typeface=""/>
                          <a:cs typeface=""/>
                        </a:defRPr>
                      </a:lvl9pPr>
                    </a:lstStyle>
                    <a:p>
                      <a:pPr algn="ctr"/>
                      <a:r>
                        <a:rPr lang="en-US" sz="900" b="1" dirty="0" smtClean="0">
                          <a:latin typeface="Open Sans" panose="020B0606030504020204" pitchFamily="34" charset="0"/>
                          <a:ea typeface="Open Sans" panose="020B0606030504020204" pitchFamily="34" charset="0"/>
                          <a:cs typeface="Open Sans" panose="020B0606030504020204" pitchFamily="34" charset="0"/>
                        </a:rPr>
                        <a:t>Start – End date</a:t>
                      </a:r>
                      <a:endParaRPr lang="en-US" sz="900" b="1"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72A31"/>
                    </a:solidFill>
                  </a:tcPr>
                </a:tc>
                <a:tc gridSpan="31">
                  <a:txBody>
                    <a:bodyPr/>
                    <a:lstStyle>
                      <a:lvl1pPr marL="0" algn="l" defTabSz="1079922" rtl="0" eaLnBrk="1" latinLnBrk="0" hangingPunct="1">
                        <a:defRPr sz="2125" b="1" kern="1200">
                          <a:solidFill>
                            <a:schemeClr val="lt1"/>
                          </a:solidFill>
                          <a:latin typeface="Calibri"/>
                          <a:ea typeface=""/>
                          <a:cs typeface=""/>
                        </a:defRPr>
                      </a:lvl1pPr>
                      <a:lvl2pPr marL="539961" algn="l" defTabSz="1079922" rtl="0" eaLnBrk="1" latinLnBrk="0" hangingPunct="1">
                        <a:defRPr sz="2125" b="1" kern="1200">
                          <a:solidFill>
                            <a:schemeClr val="lt1"/>
                          </a:solidFill>
                          <a:latin typeface="Calibri"/>
                          <a:ea typeface=""/>
                          <a:cs typeface=""/>
                        </a:defRPr>
                      </a:lvl2pPr>
                      <a:lvl3pPr marL="1079922" algn="l" defTabSz="1079922" rtl="0" eaLnBrk="1" latinLnBrk="0" hangingPunct="1">
                        <a:defRPr sz="2125" b="1" kern="1200">
                          <a:solidFill>
                            <a:schemeClr val="lt1"/>
                          </a:solidFill>
                          <a:latin typeface="Calibri"/>
                          <a:ea typeface=""/>
                          <a:cs typeface=""/>
                        </a:defRPr>
                      </a:lvl3pPr>
                      <a:lvl4pPr marL="1619882" algn="l" defTabSz="1079922" rtl="0" eaLnBrk="1" latinLnBrk="0" hangingPunct="1">
                        <a:defRPr sz="2125" b="1" kern="1200">
                          <a:solidFill>
                            <a:schemeClr val="lt1"/>
                          </a:solidFill>
                          <a:latin typeface="Calibri"/>
                          <a:ea typeface=""/>
                          <a:cs typeface=""/>
                        </a:defRPr>
                      </a:lvl4pPr>
                      <a:lvl5pPr marL="2159843" algn="l" defTabSz="1079922" rtl="0" eaLnBrk="1" latinLnBrk="0" hangingPunct="1">
                        <a:defRPr sz="2125" b="1" kern="1200">
                          <a:solidFill>
                            <a:schemeClr val="lt1"/>
                          </a:solidFill>
                          <a:latin typeface="Calibri"/>
                          <a:ea typeface=""/>
                          <a:cs typeface=""/>
                        </a:defRPr>
                      </a:lvl5pPr>
                      <a:lvl6pPr marL="2699805" algn="l" defTabSz="1079922" rtl="0" eaLnBrk="1" latinLnBrk="0" hangingPunct="1">
                        <a:defRPr sz="2125" b="1" kern="1200">
                          <a:solidFill>
                            <a:schemeClr val="lt1"/>
                          </a:solidFill>
                          <a:latin typeface="Calibri"/>
                          <a:ea typeface=""/>
                          <a:cs typeface=""/>
                        </a:defRPr>
                      </a:lvl6pPr>
                      <a:lvl7pPr marL="3239766" algn="l" defTabSz="1079922" rtl="0" eaLnBrk="1" latinLnBrk="0" hangingPunct="1">
                        <a:defRPr sz="2125" b="1" kern="1200">
                          <a:solidFill>
                            <a:schemeClr val="lt1"/>
                          </a:solidFill>
                          <a:latin typeface="Calibri"/>
                          <a:ea typeface=""/>
                          <a:cs typeface=""/>
                        </a:defRPr>
                      </a:lvl7pPr>
                      <a:lvl8pPr marL="3779724" algn="l" defTabSz="1079922" rtl="0" eaLnBrk="1" latinLnBrk="0" hangingPunct="1">
                        <a:defRPr sz="2125" b="1" kern="1200">
                          <a:solidFill>
                            <a:schemeClr val="lt1"/>
                          </a:solidFill>
                          <a:latin typeface="Calibri"/>
                          <a:ea typeface=""/>
                          <a:cs typeface=""/>
                        </a:defRPr>
                      </a:lvl8pPr>
                      <a:lvl9pPr marL="4319685" algn="l" defTabSz="1079922" rtl="0" eaLnBrk="1" latinLnBrk="0" hangingPunct="1">
                        <a:defRPr sz="2125" b="1" kern="1200">
                          <a:solidFill>
                            <a:schemeClr val="lt1"/>
                          </a:solidFill>
                          <a:latin typeface="Calibri"/>
                          <a:ea typeface=""/>
                          <a:cs typeface=""/>
                        </a:defRPr>
                      </a:lvl9pPr>
                    </a:lstStyle>
                    <a:p>
                      <a:pPr algn="ctr"/>
                      <a:r>
                        <a:rPr lang="en-US" sz="1400" dirty="0" smtClean="0">
                          <a:latin typeface="Open Sans" panose="020B0606030504020204" pitchFamily="34" charset="0"/>
                          <a:ea typeface="Open Sans" panose="020B0606030504020204" pitchFamily="34" charset="0"/>
                          <a:cs typeface="Open Sans" panose="020B0606030504020204" pitchFamily="34" charset="0"/>
                        </a:rPr>
                        <a:t>SEPTEMBER</a:t>
                      </a:r>
                      <a:endParaRPr lang="en-US" sz="14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72A3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9">
                  <a:txBody>
                    <a:bodyPr/>
                    <a:lstStyle>
                      <a:lvl1pPr marL="0" algn="l" defTabSz="1079922" rtl="0" eaLnBrk="1" latinLnBrk="0" hangingPunct="1">
                        <a:defRPr sz="2125" b="1" kern="1200">
                          <a:solidFill>
                            <a:schemeClr val="lt1"/>
                          </a:solidFill>
                          <a:latin typeface="Calibri"/>
                          <a:ea typeface=""/>
                          <a:cs typeface=""/>
                        </a:defRPr>
                      </a:lvl1pPr>
                      <a:lvl2pPr marL="539961" algn="l" defTabSz="1079922" rtl="0" eaLnBrk="1" latinLnBrk="0" hangingPunct="1">
                        <a:defRPr sz="2125" b="1" kern="1200">
                          <a:solidFill>
                            <a:schemeClr val="lt1"/>
                          </a:solidFill>
                          <a:latin typeface="Calibri"/>
                          <a:ea typeface=""/>
                          <a:cs typeface=""/>
                        </a:defRPr>
                      </a:lvl2pPr>
                      <a:lvl3pPr marL="1079922" algn="l" defTabSz="1079922" rtl="0" eaLnBrk="1" latinLnBrk="0" hangingPunct="1">
                        <a:defRPr sz="2125" b="1" kern="1200">
                          <a:solidFill>
                            <a:schemeClr val="lt1"/>
                          </a:solidFill>
                          <a:latin typeface="Calibri"/>
                          <a:ea typeface=""/>
                          <a:cs typeface=""/>
                        </a:defRPr>
                      </a:lvl3pPr>
                      <a:lvl4pPr marL="1619882" algn="l" defTabSz="1079922" rtl="0" eaLnBrk="1" latinLnBrk="0" hangingPunct="1">
                        <a:defRPr sz="2125" b="1" kern="1200">
                          <a:solidFill>
                            <a:schemeClr val="lt1"/>
                          </a:solidFill>
                          <a:latin typeface="Calibri"/>
                          <a:ea typeface=""/>
                          <a:cs typeface=""/>
                        </a:defRPr>
                      </a:lvl4pPr>
                      <a:lvl5pPr marL="2159843" algn="l" defTabSz="1079922" rtl="0" eaLnBrk="1" latinLnBrk="0" hangingPunct="1">
                        <a:defRPr sz="2125" b="1" kern="1200">
                          <a:solidFill>
                            <a:schemeClr val="lt1"/>
                          </a:solidFill>
                          <a:latin typeface="Calibri"/>
                          <a:ea typeface=""/>
                          <a:cs typeface=""/>
                        </a:defRPr>
                      </a:lvl5pPr>
                      <a:lvl6pPr marL="2699805" algn="l" defTabSz="1079922" rtl="0" eaLnBrk="1" latinLnBrk="0" hangingPunct="1">
                        <a:defRPr sz="2125" b="1" kern="1200">
                          <a:solidFill>
                            <a:schemeClr val="lt1"/>
                          </a:solidFill>
                          <a:latin typeface="Calibri"/>
                          <a:ea typeface=""/>
                          <a:cs typeface=""/>
                        </a:defRPr>
                      </a:lvl6pPr>
                      <a:lvl7pPr marL="3239766" algn="l" defTabSz="1079922" rtl="0" eaLnBrk="1" latinLnBrk="0" hangingPunct="1">
                        <a:defRPr sz="2125" b="1" kern="1200">
                          <a:solidFill>
                            <a:schemeClr val="lt1"/>
                          </a:solidFill>
                          <a:latin typeface="Calibri"/>
                          <a:ea typeface=""/>
                          <a:cs typeface=""/>
                        </a:defRPr>
                      </a:lvl7pPr>
                      <a:lvl8pPr marL="3779724" algn="l" defTabSz="1079922" rtl="0" eaLnBrk="1" latinLnBrk="0" hangingPunct="1">
                        <a:defRPr sz="2125" b="1" kern="1200">
                          <a:solidFill>
                            <a:schemeClr val="lt1"/>
                          </a:solidFill>
                          <a:latin typeface="Calibri"/>
                          <a:ea typeface=""/>
                          <a:cs typeface=""/>
                        </a:defRPr>
                      </a:lvl8pPr>
                      <a:lvl9pPr marL="4319685" algn="l" defTabSz="1079922" rtl="0" eaLnBrk="1" latinLnBrk="0" hangingPunct="1">
                        <a:defRPr sz="2125" b="1" kern="1200">
                          <a:solidFill>
                            <a:schemeClr val="lt1"/>
                          </a:solidFill>
                          <a:latin typeface="Calibri"/>
                          <a:ea typeface=""/>
                          <a:cs typeface=""/>
                        </a:defRPr>
                      </a:lvl9pPr>
                    </a:lstStyle>
                    <a:p>
                      <a:pPr algn="ctr"/>
                      <a:r>
                        <a:rPr lang="en-US" sz="1400" dirty="0" smtClean="0">
                          <a:latin typeface="Open Sans" panose="020B0606030504020204" pitchFamily="34" charset="0"/>
                          <a:ea typeface="Open Sans" panose="020B0606030504020204" pitchFamily="34" charset="0"/>
                          <a:cs typeface="Open Sans" panose="020B0606030504020204" pitchFamily="34" charset="0"/>
                        </a:rPr>
                        <a:t>OKTOBER</a:t>
                      </a:r>
                      <a:endParaRPr lang="en-US" sz="14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72A3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1">
                  <a:txBody>
                    <a:bodyPr/>
                    <a:lstStyle>
                      <a:lvl1pPr marL="0" algn="l" defTabSz="1079922" rtl="0" eaLnBrk="1" latinLnBrk="0" hangingPunct="1">
                        <a:defRPr sz="2125" b="1" kern="1200">
                          <a:solidFill>
                            <a:schemeClr val="lt1"/>
                          </a:solidFill>
                          <a:latin typeface="Calibri"/>
                          <a:ea typeface=""/>
                          <a:cs typeface=""/>
                        </a:defRPr>
                      </a:lvl1pPr>
                      <a:lvl2pPr marL="539961" algn="l" defTabSz="1079922" rtl="0" eaLnBrk="1" latinLnBrk="0" hangingPunct="1">
                        <a:defRPr sz="2125" b="1" kern="1200">
                          <a:solidFill>
                            <a:schemeClr val="lt1"/>
                          </a:solidFill>
                          <a:latin typeface="Calibri"/>
                          <a:ea typeface=""/>
                          <a:cs typeface=""/>
                        </a:defRPr>
                      </a:lvl2pPr>
                      <a:lvl3pPr marL="1079922" algn="l" defTabSz="1079922" rtl="0" eaLnBrk="1" latinLnBrk="0" hangingPunct="1">
                        <a:defRPr sz="2125" b="1" kern="1200">
                          <a:solidFill>
                            <a:schemeClr val="lt1"/>
                          </a:solidFill>
                          <a:latin typeface="Calibri"/>
                          <a:ea typeface=""/>
                          <a:cs typeface=""/>
                        </a:defRPr>
                      </a:lvl3pPr>
                      <a:lvl4pPr marL="1619882" algn="l" defTabSz="1079922" rtl="0" eaLnBrk="1" latinLnBrk="0" hangingPunct="1">
                        <a:defRPr sz="2125" b="1" kern="1200">
                          <a:solidFill>
                            <a:schemeClr val="lt1"/>
                          </a:solidFill>
                          <a:latin typeface="Calibri"/>
                          <a:ea typeface=""/>
                          <a:cs typeface=""/>
                        </a:defRPr>
                      </a:lvl4pPr>
                      <a:lvl5pPr marL="2159843" algn="l" defTabSz="1079922" rtl="0" eaLnBrk="1" latinLnBrk="0" hangingPunct="1">
                        <a:defRPr sz="2125" b="1" kern="1200">
                          <a:solidFill>
                            <a:schemeClr val="lt1"/>
                          </a:solidFill>
                          <a:latin typeface="Calibri"/>
                          <a:ea typeface=""/>
                          <a:cs typeface=""/>
                        </a:defRPr>
                      </a:lvl5pPr>
                      <a:lvl6pPr marL="2699805" algn="l" defTabSz="1079922" rtl="0" eaLnBrk="1" latinLnBrk="0" hangingPunct="1">
                        <a:defRPr sz="2125" b="1" kern="1200">
                          <a:solidFill>
                            <a:schemeClr val="lt1"/>
                          </a:solidFill>
                          <a:latin typeface="Calibri"/>
                          <a:ea typeface=""/>
                          <a:cs typeface=""/>
                        </a:defRPr>
                      </a:lvl6pPr>
                      <a:lvl7pPr marL="3239766" algn="l" defTabSz="1079922" rtl="0" eaLnBrk="1" latinLnBrk="0" hangingPunct="1">
                        <a:defRPr sz="2125" b="1" kern="1200">
                          <a:solidFill>
                            <a:schemeClr val="lt1"/>
                          </a:solidFill>
                          <a:latin typeface="Calibri"/>
                          <a:ea typeface=""/>
                          <a:cs typeface=""/>
                        </a:defRPr>
                      </a:lvl7pPr>
                      <a:lvl8pPr marL="3779724" algn="l" defTabSz="1079922" rtl="0" eaLnBrk="1" latinLnBrk="0" hangingPunct="1">
                        <a:defRPr sz="2125" b="1" kern="1200">
                          <a:solidFill>
                            <a:schemeClr val="lt1"/>
                          </a:solidFill>
                          <a:latin typeface="Calibri"/>
                          <a:ea typeface=""/>
                          <a:cs typeface=""/>
                        </a:defRPr>
                      </a:lvl8pPr>
                      <a:lvl9pPr marL="4319685" algn="l" defTabSz="1079922" rtl="0" eaLnBrk="1" latinLnBrk="0" hangingPunct="1">
                        <a:defRPr sz="2125" b="1" kern="1200">
                          <a:solidFill>
                            <a:schemeClr val="lt1"/>
                          </a:solidFill>
                          <a:latin typeface="Calibri"/>
                          <a:ea typeface=""/>
                          <a:cs typeface=""/>
                        </a:defRPr>
                      </a:lvl9pPr>
                    </a:lstStyle>
                    <a:p>
                      <a:pPr algn="ctr"/>
                      <a:r>
                        <a:rPr lang="en-US" sz="1400" dirty="0" smtClean="0">
                          <a:latin typeface="Open Sans" panose="020B0606030504020204" pitchFamily="34" charset="0"/>
                          <a:ea typeface="Open Sans" panose="020B0606030504020204" pitchFamily="34" charset="0"/>
                          <a:cs typeface="Open Sans" panose="020B0606030504020204" pitchFamily="34" charset="0"/>
                        </a:rPr>
                        <a:t>NOVEMBER</a:t>
                      </a:r>
                      <a:endParaRPr lang="en-US" sz="14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272A3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189358">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b="1"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F4855">
                        <a:tint val="40000"/>
                      </a:srgbClr>
                    </a:solid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300" dirty="0">
                        <a:latin typeface="Open Sans" panose="020B0606030504020204" pitchFamily="34" charset="0"/>
                        <a:ea typeface="Open Sans" panose="020B0606030504020204" pitchFamily="34" charset="0"/>
                        <a:cs typeface="Open Sans" panose="020B0606030504020204" pitchFamily="34" charset="0"/>
                      </a:endParaRPr>
                    </a:p>
                  </a:txBody>
                  <a:tcPr marL="0" marR="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xmlns="" val="10001"/>
                  </a:ext>
                </a:extLst>
              </a:tr>
              <a:tr h="392043">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marL="285750" indent="-285750">
                        <a:buFont typeface="Arial" panose="020B0604020202020204" pitchFamily="34" charset="0"/>
                        <a:buChar char="•"/>
                      </a:pPr>
                      <a:r>
                        <a:rPr lang="en-US" sz="1100" i="0" dirty="0" smtClean="0">
                          <a:solidFill>
                            <a:srgbClr val="4086CD"/>
                          </a:solidFill>
                          <a:latin typeface="Open Sans" panose="020B0606030504020204" pitchFamily="34" charset="0"/>
                          <a:ea typeface="Open Sans" panose="020B0606030504020204" pitchFamily="34" charset="0"/>
                          <a:cs typeface="Open Sans" panose="020B0606030504020204" pitchFamily="34" charset="0"/>
                        </a:rPr>
                        <a:t>NOTA DINAS</a:t>
                      </a:r>
                      <a:endParaRPr lang="en-US" sz="1100" i="0" dirty="0">
                        <a:solidFill>
                          <a:srgbClr val="4086CD"/>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r>
                        <a:rPr lang="en-US" sz="800" b="0" i="0" dirty="0" smtClean="0">
                          <a:solidFill>
                            <a:srgbClr val="7F7F7F"/>
                          </a:solidFill>
                          <a:latin typeface="Open Sans" panose="020B0606030504020204" pitchFamily="34" charset="0"/>
                          <a:ea typeface="Open Sans" panose="020B0606030504020204" pitchFamily="34" charset="0"/>
                          <a:cs typeface="Open Sans" panose="020B0606030504020204" pitchFamily="34" charset="0"/>
                        </a:rPr>
                        <a:t>AWAL SEPTEMBER 2020</a:t>
                      </a:r>
                      <a:endParaRPr lang="en-US" sz="800" b="0" i="0" dirty="0">
                        <a:solidFill>
                          <a:srgbClr val="7F7F7F"/>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gridSpan="31">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1400" i="0" dirty="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9">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1400" i="0" dirty="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1">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1400" i="0" dirty="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392043">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marL="285750" indent="-285750">
                        <a:buFont typeface="Arial" panose="020B0604020202020204" pitchFamily="34" charset="0"/>
                        <a:buChar char="•"/>
                      </a:pPr>
                      <a:r>
                        <a:rPr lang="en-US" sz="1100" i="0" dirty="0" smtClean="0">
                          <a:solidFill>
                            <a:srgbClr val="4086CD"/>
                          </a:solidFill>
                          <a:latin typeface="Open Sans" panose="020B0606030504020204" pitchFamily="34" charset="0"/>
                          <a:ea typeface="Open Sans" panose="020B0606030504020204" pitchFamily="34" charset="0"/>
                          <a:cs typeface="Open Sans" panose="020B0606030504020204" pitchFamily="34" charset="0"/>
                        </a:rPr>
                        <a:t>SK GUARDIANS</a:t>
                      </a:r>
                      <a:endParaRPr lang="en-US" sz="1100" i="0" dirty="0">
                        <a:solidFill>
                          <a:srgbClr val="4086CD"/>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r>
                        <a:rPr lang="en-US" sz="800" b="0" i="0" dirty="0" smtClean="0">
                          <a:solidFill>
                            <a:srgbClr val="7F7F7F"/>
                          </a:solidFill>
                          <a:latin typeface="Open Sans" panose="020B0606030504020204" pitchFamily="34" charset="0"/>
                          <a:ea typeface="Open Sans" panose="020B0606030504020204" pitchFamily="34" charset="0"/>
                          <a:cs typeface="Open Sans" panose="020B0606030504020204" pitchFamily="34" charset="0"/>
                        </a:rPr>
                        <a:t>PERTENGAHAN</a:t>
                      </a:r>
                      <a:br>
                        <a:rPr lang="en-US" sz="800" b="0" i="0" dirty="0" smtClean="0">
                          <a:solidFill>
                            <a:srgbClr val="7F7F7F"/>
                          </a:solidFill>
                          <a:latin typeface="Open Sans" panose="020B0606030504020204" pitchFamily="34" charset="0"/>
                          <a:ea typeface="Open Sans" panose="020B0606030504020204" pitchFamily="34" charset="0"/>
                          <a:cs typeface="Open Sans" panose="020B0606030504020204" pitchFamily="34" charset="0"/>
                        </a:rPr>
                      </a:br>
                      <a:r>
                        <a:rPr lang="en-US" sz="800" b="0" i="0" dirty="0" smtClean="0">
                          <a:solidFill>
                            <a:srgbClr val="7F7F7F"/>
                          </a:solidFill>
                          <a:latin typeface="Open Sans" panose="020B0606030504020204" pitchFamily="34" charset="0"/>
                          <a:ea typeface="Open Sans" panose="020B0606030504020204" pitchFamily="34" charset="0"/>
                          <a:cs typeface="Open Sans" panose="020B0606030504020204" pitchFamily="34" charset="0"/>
                        </a:rPr>
                        <a:t>SEPTEMBER 2020</a:t>
                      </a:r>
                      <a:endParaRPr lang="en-US" sz="800" b="0" i="0" dirty="0">
                        <a:solidFill>
                          <a:srgbClr val="7F7F7F"/>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gridSpan="31">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1400" i="0" dirty="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9">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1400" i="0" dirty="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1">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1400" i="0" dirty="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3"/>
                  </a:ext>
                </a:extLst>
              </a:tr>
              <a:tr h="392043">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marL="285750" indent="-285750">
                        <a:buFont typeface="Arial" panose="020B0604020202020204" pitchFamily="34" charset="0"/>
                        <a:buChar char="•"/>
                      </a:pPr>
                      <a:r>
                        <a:rPr lang="en-US" sz="1100" i="0" dirty="0" smtClean="0">
                          <a:solidFill>
                            <a:srgbClr val="4086CD"/>
                          </a:solidFill>
                          <a:latin typeface="Open Sans" panose="020B0606030504020204" pitchFamily="34" charset="0"/>
                          <a:ea typeface="Open Sans" panose="020B0606030504020204" pitchFamily="34" charset="0"/>
                          <a:cs typeface="Open Sans" panose="020B0606030504020204" pitchFamily="34" charset="0"/>
                        </a:rPr>
                        <a:t>PENDATAAN PENYULANG KRONIS</a:t>
                      </a:r>
                      <a:endParaRPr lang="en-US" sz="1100" i="0" dirty="0">
                        <a:solidFill>
                          <a:srgbClr val="4086CD"/>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r>
                        <a:rPr lang="en-US" sz="800" b="0" i="0" dirty="0" smtClean="0">
                          <a:solidFill>
                            <a:srgbClr val="7F7F7F"/>
                          </a:solidFill>
                          <a:latin typeface="Open Sans" panose="020B0606030504020204" pitchFamily="34" charset="0"/>
                          <a:ea typeface="Open Sans" panose="020B0606030504020204" pitchFamily="34" charset="0"/>
                          <a:cs typeface="Open Sans" panose="020B0606030504020204" pitchFamily="34" charset="0"/>
                        </a:rPr>
                        <a:t>18 SEPTEMBER 2020</a:t>
                      </a:r>
                      <a:endParaRPr lang="en-US" sz="800" b="0" i="0" dirty="0">
                        <a:solidFill>
                          <a:srgbClr val="7F7F7F"/>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gridSpan="31">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1400" i="0" dirty="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9">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1400" i="0" dirty="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1">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1400" i="0" dirty="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4"/>
                  </a:ext>
                </a:extLst>
              </a:tr>
              <a:tr h="392043">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marL="285750" indent="-285750">
                        <a:buFont typeface="Arial" panose="020B0604020202020204" pitchFamily="34" charset="0"/>
                        <a:buChar char="•"/>
                      </a:pPr>
                      <a:r>
                        <a:rPr lang="en-US" sz="1100" i="0" dirty="0" smtClean="0">
                          <a:solidFill>
                            <a:srgbClr val="4086CD"/>
                          </a:solidFill>
                          <a:latin typeface="Open Sans" panose="020B0606030504020204" pitchFamily="34" charset="0"/>
                          <a:ea typeface="Open Sans" panose="020B0606030504020204" pitchFamily="34" charset="0"/>
                          <a:cs typeface="Open Sans" panose="020B0606030504020204" pitchFamily="34" charset="0"/>
                        </a:rPr>
                        <a:t>PENGUNAAN AWAL</a:t>
                      </a:r>
                      <a:endParaRPr lang="en-US" sz="1100" i="0" dirty="0">
                        <a:solidFill>
                          <a:srgbClr val="4086CD"/>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r>
                        <a:rPr lang="en-US" sz="800" b="0" i="0" dirty="0" smtClean="0">
                          <a:solidFill>
                            <a:srgbClr val="7F7F7F"/>
                          </a:solidFill>
                          <a:latin typeface="Open Sans" panose="020B0606030504020204" pitchFamily="34" charset="0"/>
                          <a:ea typeface="Open Sans" panose="020B0606030504020204" pitchFamily="34" charset="0"/>
                          <a:cs typeface="Open Sans" panose="020B0606030504020204" pitchFamily="34" charset="0"/>
                        </a:rPr>
                        <a:t>09 OKTOBER 2020</a:t>
                      </a:r>
                      <a:endParaRPr lang="en-US" sz="800" b="0" i="0" dirty="0">
                        <a:solidFill>
                          <a:srgbClr val="7F7F7F"/>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gridSpan="31">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1400" i="0" dirty="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9">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1400" i="0" dirty="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1">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1400" i="0" dirty="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392043">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marL="285750" indent="-285750">
                        <a:buFont typeface="Arial" panose="020B0604020202020204" pitchFamily="34" charset="0"/>
                        <a:buChar char="•"/>
                      </a:pPr>
                      <a:r>
                        <a:rPr lang="en-US" sz="1100" i="0" dirty="0" smtClean="0">
                          <a:solidFill>
                            <a:srgbClr val="4086CD"/>
                          </a:solidFill>
                          <a:latin typeface="Open Sans" panose="020B0606030504020204" pitchFamily="34" charset="0"/>
                          <a:ea typeface="Open Sans" panose="020B0606030504020204" pitchFamily="34" charset="0"/>
                          <a:cs typeface="Open Sans" panose="020B0606030504020204" pitchFamily="34" charset="0"/>
                        </a:rPr>
                        <a:t>INSPEKSI</a:t>
                      </a:r>
                      <a:r>
                        <a:rPr lang="en-US" sz="1100" i="0" baseline="0" dirty="0" smtClean="0">
                          <a:solidFill>
                            <a:srgbClr val="4086CD"/>
                          </a:solidFill>
                          <a:latin typeface="Open Sans" panose="020B0606030504020204" pitchFamily="34" charset="0"/>
                          <a:ea typeface="Open Sans" panose="020B0606030504020204" pitchFamily="34" charset="0"/>
                          <a:cs typeface="Open Sans" panose="020B0606030504020204" pitchFamily="34" charset="0"/>
                        </a:rPr>
                        <a:t> BERKALA</a:t>
                      </a:r>
                      <a:endParaRPr lang="en-US" sz="1100" i="0" dirty="0">
                        <a:solidFill>
                          <a:srgbClr val="4086CD"/>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r>
                        <a:rPr lang="en-US" sz="800" b="0" i="0" dirty="0" smtClean="0">
                          <a:solidFill>
                            <a:srgbClr val="7F7F7F"/>
                          </a:solidFill>
                          <a:latin typeface="Open Sans" panose="020B0606030504020204" pitchFamily="34" charset="0"/>
                          <a:ea typeface="Open Sans" panose="020B0606030504020204" pitchFamily="34" charset="0"/>
                          <a:cs typeface="Open Sans" panose="020B0606030504020204" pitchFamily="34" charset="0"/>
                        </a:rPr>
                        <a:t>09 OKTOBER – 17 NOVEMBER</a:t>
                      </a:r>
                      <a:r>
                        <a:rPr lang="en-US" sz="800" b="0" i="0" baseline="0" dirty="0" smtClean="0">
                          <a:solidFill>
                            <a:srgbClr val="7F7F7F"/>
                          </a:solidFill>
                          <a:latin typeface="Open Sans" panose="020B0606030504020204" pitchFamily="34" charset="0"/>
                          <a:ea typeface="Open Sans" panose="020B0606030504020204" pitchFamily="34" charset="0"/>
                          <a:cs typeface="Open Sans" panose="020B0606030504020204" pitchFamily="34" charset="0"/>
                        </a:rPr>
                        <a:t> 2020</a:t>
                      </a:r>
                      <a:endParaRPr lang="en-US" sz="800" b="0" i="0" dirty="0">
                        <a:solidFill>
                          <a:srgbClr val="7F7F7F"/>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gridSpan="31">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1400" i="0" dirty="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9">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1400" i="0" dirty="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1">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1400" i="0" dirty="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6"/>
                  </a:ext>
                </a:extLst>
              </a:tr>
              <a:tr h="392043">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marL="285750" indent="-285750">
                        <a:buFont typeface="Arial" panose="020B0604020202020204" pitchFamily="34" charset="0"/>
                        <a:buChar char="•"/>
                      </a:pPr>
                      <a:r>
                        <a:rPr lang="en-US" sz="1100" i="0" dirty="0" smtClean="0">
                          <a:solidFill>
                            <a:srgbClr val="4086CD"/>
                          </a:solidFill>
                          <a:latin typeface="Open Sans" panose="020B0606030504020204" pitchFamily="34" charset="0"/>
                          <a:ea typeface="Open Sans" panose="020B0606030504020204" pitchFamily="34" charset="0"/>
                          <a:cs typeface="Open Sans" panose="020B0606030504020204" pitchFamily="34" charset="0"/>
                        </a:rPr>
                        <a:t>AKHIR PENGGUNAAN</a:t>
                      </a:r>
                      <a:endParaRPr lang="en-US" sz="1100" i="0" dirty="0">
                        <a:solidFill>
                          <a:srgbClr val="4086CD"/>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r>
                        <a:rPr lang="en-US" sz="800" b="0" i="0" dirty="0" smtClean="0">
                          <a:solidFill>
                            <a:srgbClr val="7F7F7F"/>
                          </a:solidFill>
                          <a:latin typeface="Open Sans" panose="020B0606030504020204" pitchFamily="34" charset="0"/>
                          <a:ea typeface="Open Sans" panose="020B0606030504020204" pitchFamily="34" charset="0"/>
                          <a:cs typeface="Open Sans" panose="020B0606030504020204" pitchFamily="34" charset="0"/>
                        </a:rPr>
                        <a:t>17 NOVEMBER 2020</a:t>
                      </a:r>
                      <a:endParaRPr lang="en-US" sz="800" b="0" i="0" dirty="0">
                        <a:solidFill>
                          <a:srgbClr val="7F7F7F"/>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gridSpan="31">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1400" i="0" dirty="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9">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1400" i="0" dirty="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1">
                  <a:txBody>
                    <a:bodyPr/>
                    <a:lstStyle>
                      <a:lvl1pPr marL="0" algn="l" defTabSz="1079922" rtl="0" eaLnBrk="1" latinLnBrk="0" hangingPunct="1">
                        <a:defRPr sz="2125" kern="1200">
                          <a:solidFill>
                            <a:schemeClr val="dk1"/>
                          </a:solidFill>
                          <a:latin typeface="Calibri"/>
                          <a:ea typeface=""/>
                          <a:cs typeface=""/>
                        </a:defRPr>
                      </a:lvl1pPr>
                      <a:lvl2pPr marL="539961" algn="l" defTabSz="1079922" rtl="0" eaLnBrk="1" latinLnBrk="0" hangingPunct="1">
                        <a:defRPr sz="2125" kern="1200">
                          <a:solidFill>
                            <a:schemeClr val="dk1"/>
                          </a:solidFill>
                          <a:latin typeface="Calibri"/>
                          <a:ea typeface=""/>
                          <a:cs typeface=""/>
                        </a:defRPr>
                      </a:lvl2pPr>
                      <a:lvl3pPr marL="1079922" algn="l" defTabSz="1079922" rtl="0" eaLnBrk="1" latinLnBrk="0" hangingPunct="1">
                        <a:defRPr sz="2125" kern="1200">
                          <a:solidFill>
                            <a:schemeClr val="dk1"/>
                          </a:solidFill>
                          <a:latin typeface="Calibri"/>
                          <a:ea typeface=""/>
                          <a:cs typeface=""/>
                        </a:defRPr>
                      </a:lvl3pPr>
                      <a:lvl4pPr marL="1619882" algn="l" defTabSz="1079922" rtl="0" eaLnBrk="1" latinLnBrk="0" hangingPunct="1">
                        <a:defRPr sz="2125" kern="1200">
                          <a:solidFill>
                            <a:schemeClr val="dk1"/>
                          </a:solidFill>
                          <a:latin typeface="Calibri"/>
                          <a:ea typeface=""/>
                          <a:cs typeface=""/>
                        </a:defRPr>
                      </a:lvl4pPr>
                      <a:lvl5pPr marL="2159843" algn="l" defTabSz="1079922" rtl="0" eaLnBrk="1" latinLnBrk="0" hangingPunct="1">
                        <a:defRPr sz="2125" kern="1200">
                          <a:solidFill>
                            <a:schemeClr val="dk1"/>
                          </a:solidFill>
                          <a:latin typeface="Calibri"/>
                          <a:ea typeface=""/>
                          <a:cs typeface=""/>
                        </a:defRPr>
                      </a:lvl5pPr>
                      <a:lvl6pPr marL="2699805" algn="l" defTabSz="1079922" rtl="0" eaLnBrk="1" latinLnBrk="0" hangingPunct="1">
                        <a:defRPr sz="2125" kern="1200">
                          <a:solidFill>
                            <a:schemeClr val="dk1"/>
                          </a:solidFill>
                          <a:latin typeface="Calibri"/>
                          <a:ea typeface=""/>
                          <a:cs typeface=""/>
                        </a:defRPr>
                      </a:lvl6pPr>
                      <a:lvl7pPr marL="3239766" algn="l" defTabSz="1079922" rtl="0" eaLnBrk="1" latinLnBrk="0" hangingPunct="1">
                        <a:defRPr sz="2125" kern="1200">
                          <a:solidFill>
                            <a:schemeClr val="dk1"/>
                          </a:solidFill>
                          <a:latin typeface="Calibri"/>
                          <a:ea typeface=""/>
                          <a:cs typeface=""/>
                        </a:defRPr>
                      </a:lvl7pPr>
                      <a:lvl8pPr marL="3779724" algn="l" defTabSz="1079922" rtl="0" eaLnBrk="1" latinLnBrk="0" hangingPunct="1">
                        <a:defRPr sz="2125" kern="1200">
                          <a:solidFill>
                            <a:schemeClr val="dk1"/>
                          </a:solidFill>
                          <a:latin typeface="Calibri"/>
                          <a:ea typeface=""/>
                          <a:cs typeface=""/>
                        </a:defRPr>
                      </a:lvl8pPr>
                      <a:lvl9pPr marL="4319685" algn="l" defTabSz="1079922" rtl="0" eaLnBrk="1" latinLnBrk="0" hangingPunct="1">
                        <a:defRPr sz="2125" kern="1200">
                          <a:solidFill>
                            <a:schemeClr val="dk1"/>
                          </a:solidFill>
                          <a:latin typeface="Calibri"/>
                          <a:ea typeface=""/>
                          <a:cs typeface=""/>
                        </a:defRPr>
                      </a:lvl9pPr>
                    </a:lstStyle>
                    <a:p>
                      <a:pPr algn="ctr"/>
                      <a:endParaRPr lang="en-US" sz="1400" i="0" dirty="0">
                        <a:latin typeface="Open Sans" panose="020B0606030504020204" pitchFamily="34" charset="0"/>
                        <a:ea typeface="Open Sans" panose="020B0606030504020204" pitchFamily="34" charset="0"/>
                        <a:cs typeface="Open Sans" panose="020B0606030504020204" pitchFamily="3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bl>
          </a:graphicData>
        </a:graphic>
      </p:graphicFrame>
      <p:sp>
        <p:nvSpPr>
          <p:cNvPr id="40" name="Pentagon 39"/>
          <p:cNvSpPr/>
          <p:nvPr/>
        </p:nvSpPr>
        <p:spPr>
          <a:xfrm>
            <a:off x="11177833" y="2159683"/>
            <a:ext cx="864096" cy="584035"/>
          </a:xfrm>
          <a:prstGeom prst="homePlate">
            <a:avLst>
              <a:gd name="adj" fmla="val 24410"/>
            </a:avLst>
          </a:prstGeom>
          <a:solidFill>
            <a:srgbClr val="272A3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cxnSp>
        <p:nvCxnSpPr>
          <p:cNvPr id="42" name="Straight Arrow Connector 41"/>
          <p:cNvCxnSpPr/>
          <p:nvPr/>
        </p:nvCxnSpPr>
        <p:spPr>
          <a:xfrm>
            <a:off x="11177833" y="2967817"/>
            <a:ext cx="0" cy="2813650"/>
          </a:xfrm>
          <a:prstGeom prst="straightConnector1">
            <a:avLst/>
          </a:prstGeom>
          <a:noFill/>
          <a:ln w="9525" cap="flat" cmpd="sng" algn="ctr">
            <a:solidFill>
              <a:srgbClr val="C0392B"/>
            </a:solidFill>
            <a:prstDash val="solid"/>
            <a:tailEnd type="triangle"/>
          </a:ln>
          <a:effectLst/>
        </p:spPr>
      </p:cxnSp>
      <p:sp>
        <p:nvSpPr>
          <p:cNvPr id="43" name="TextBox 42"/>
          <p:cNvSpPr txBox="1"/>
          <p:nvPr/>
        </p:nvSpPr>
        <p:spPr>
          <a:xfrm>
            <a:off x="11268535" y="5484245"/>
            <a:ext cx="611920" cy="369332"/>
          </a:xfrm>
          <a:prstGeom prst="rect">
            <a:avLst/>
          </a:prstGeom>
          <a:noFill/>
        </p:spPr>
        <p:txBody>
          <a:bodyPr wrap="square" lIns="0" rtlCol="0">
            <a:spAutoFit/>
          </a:bodyPr>
          <a:lstStyle/>
          <a:p>
            <a:r>
              <a:rPr lang="en-US" sz="900" dirty="0" smtClean="0">
                <a:solidFill>
                  <a:srgbClr val="C0392B"/>
                </a:solidFill>
                <a:latin typeface="Open Sans" panose="020B0606030504020204" pitchFamily="34" charset="0"/>
                <a:ea typeface="Open Sans" panose="020B0606030504020204" pitchFamily="34" charset="0"/>
                <a:cs typeface="Open Sans" panose="020B0606030504020204" pitchFamily="34" charset="0"/>
              </a:rPr>
              <a:t>Final deadline</a:t>
            </a:r>
            <a:endParaRPr lang="en-US" sz="900" dirty="0">
              <a:solidFill>
                <a:srgbClr val="C0392B"/>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7" name="TextBox 46"/>
          <p:cNvSpPr txBox="1"/>
          <p:nvPr/>
        </p:nvSpPr>
        <p:spPr>
          <a:xfrm>
            <a:off x="3588634" y="5622745"/>
            <a:ext cx="684676" cy="230832"/>
          </a:xfrm>
          <a:prstGeom prst="rect">
            <a:avLst/>
          </a:prstGeom>
          <a:noFill/>
        </p:spPr>
        <p:txBody>
          <a:bodyPr wrap="square" lIns="0" rtlCol="0">
            <a:spAutoFit/>
          </a:bodyPr>
          <a:lstStyle/>
          <a:p>
            <a:r>
              <a:rPr lang="en-US" sz="900" dirty="0" smtClean="0">
                <a:solidFill>
                  <a:srgbClr val="16A085"/>
                </a:solidFill>
                <a:latin typeface="Open Sans" panose="020B0606030504020204" pitchFamily="34" charset="0"/>
                <a:ea typeface="Open Sans" panose="020B0606030504020204" pitchFamily="34" charset="0"/>
                <a:cs typeface="Open Sans" panose="020B0606030504020204" pitchFamily="34" charset="0"/>
              </a:rPr>
              <a:t>Beginning</a:t>
            </a:r>
            <a:endParaRPr lang="en-US" sz="900" dirty="0">
              <a:solidFill>
                <a:srgbClr val="16A08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9" name="Pentagon 48"/>
          <p:cNvSpPr/>
          <p:nvPr/>
        </p:nvSpPr>
        <p:spPr>
          <a:xfrm>
            <a:off x="3471143" y="3000981"/>
            <a:ext cx="968673" cy="274320"/>
          </a:xfrm>
          <a:prstGeom prst="homePlate">
            <a:avLst/>
          </a:prstGeom>
          <a:solidFill>
            <a:srgbClr val="1ABC9C"/>
          </a:solidFill>
          <a:ln w="254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4" name="Pentagon 53"/>
          <p:cNvSpPr/>
          <p:nvPr/>
        </p:nvSpPr>
        <p:spPr>
          <a:xfrm>
            <a:off x="4367808" y="3380793"/>
            <a:ext cx="864096" cy="274320"/>
          </a:xfrm>
          <a:prstGeom prst="homePlate">
            <a:avLst/>
          </a:prstGeom>
          <a:solidFill>
            <a:srgbClr val="1ABC9C"/>
          </a:solidFill>
          <a:ln w="254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6" name="Pentagon 55"/>
          <p:cNvSpPr/>
          <p:nvPr/>
        </p:nvSpPr>
        <p:spPr>
          <a:xfrm>
            <a:off x="5159896" y="3803226"/>
            <a:ext cx="1274900" cy="274320"/>
          </a:xfrm>
          <a:prstGeom prst="homePlate">
            <a:avLst/>
          </a:prstGeom>
          <a:solidFill>
            <a:srgbClr val="E67E22"/>
          </a:solidFill>
          <a:ln w="254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Pentagon 57"/>
          <p:cNvSpPr/>
          <p:nvPr/>
        </p:nvSpPr>
        <p:spPr>
          <a:xfrm>
            <a:off x="6397830" y="4205126"/>
            <a:ext cx="2401964" cy="274320"/>
          </a:xfrm>
          <a:prstGeom prst="homePlate">
            <a:avLst/>
          </a:prstGeom>
          <a:solidFill>
            <a:srgbClr val="3498DB"/>
          </a:solidFill>
          <a:ln w="254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Pentagon 58"/>
          <p:cNvSpPr/>
          <p:nvPr/>
        </p:nvSpPr>
        <p:spPr>
          <a:xfrm>
            <a:off x="6410785" y="4571154"/>
            <a:ext cx="4767048" cy="274320"/>
          </a:xfrm>
          <a:prstGeom prst="homePlate">
            <a:avLst/>
          </a:prstGeom>
          <a:solidFill>
            <a:srgbClr val="9B59B6"/>
          </a:solidFill>
          <a:ln w="254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Pentagon 59"/>
          <p:cNvSpPr/>
          <p:nvPr/>
        </p:nvSpPr>
        <p:spPr>
          <a:xfrm>
            <a:off x="9336360" y="4942481"/>
            <a:ext cx="1841473" cy="274320"/>
          </a:xfrm>
          <a:prstGeom prst="homePlate">
            <a:avLst/>
          </a:prstGeom>
          <a:solidFill>
            <a:srgbClr val="E74C3C"/>
          </a:solidFill>
          <a:ln w="254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smtClean="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61" name="Straight Arrow Connector 60"/>
          <p:cNvCxnSpPr/>
          <p:nvPr/>
        </p:nvCxnSpPr>
        <p:spPr>
          <a:xfrm>
            <a:off x="3472996" y="2967817"/>
            <a:ext cx="0" cy="2813650"/>
          </a:xfrm>
          <a:prstGeom prst="straightConnector1">
            <a:avLst/>
          </a:prstGeom>
          <a:noFill/>
          <a:ln w="9525" cap="flat" cmpd="sng" algn="ctr">
            <a:solidFill>
              <a:srgbClr val="16A085"/>
            </a:solidFill>
            <a:prstDash val="solid"/>
            <a:tailEnd type="triangle"/>
          </a:ln>
          <a:effectLst/>
        </p:spPr>
      </p:cxnSp>
      <p:sp>
        <p:nvSpPr>
          <p:cNvPr id="65" name="Rectangle 64">
            <a:extLst>
              <a:ext uri="{FF2B5EF4-FFF2-40B4-BE49-F238E27FC236}">
                <a16:creationId xmlns:a16="http://schemas.microsoft.com/office/drawing/2014/main" xmlns="" id="{FA1A7292-59B5-467C-AA0F-13857C5369F0}"/>
              </a:ext>
            </a:extLst>
          </p:cNvPr>
          <p:cNvSpPr/>
          <p:nvPr/>
        </p:nvSpPr>
        <p:spPr>
          <a:xfrm>
            <a:off x="4412018" y="3007336"/>
            <a:ext cx="3313554"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effectLst/>
                <a:uLnTx/>
                <a:uFillTx/>
                <a:latin typeface="Calibri"/>
                <a:ea typeface="+mn-ea"/>
                <a:cs typeface="+mn-cs"/>
              </a:rPr>
              <a:t>NOTA DINAS PEMBENTUKAN</a:t>
            </a:r>
            <a:r>
              <a:rPr kumimoji="0" lang="en-US" sz="1100" b="1" i="0" u="none" strike="noStrike" kern="1200" cap="none" spc="0" normalizeH="0" noProof="0" dirty="0" smtClean="0">
                <a:ln>
                  <a:noFill/>
                </a:ln>
                <a:effectLst/>
                <a:uLnTx/>
                <a:uFillTx/>
                <a:latin typeface="Calibri"/>
                <a:ea typeface="+mn-ea"/>
                <a:cs typeface="+mn-cs"/>
              </a:rPr>
              <a:t> GUARDIANS</a:t>
            </a:r>
            <a:endParaRPr kumimoji="0" lang="en-US" sz="1100" b="1" i="0" u="none" strike="noStrike" kern="1200" cap="none" spc="0" normalizeH="0" baseline="0" noProof="0" dirty="0">
              <a:ln>
                <a:noFill/>
              </a:ln>
              <a:effectLst/>
              <a:uLnTx/>
              <a:uFillTx/>
              <a:latin typeface="Calibri"/>
              <a:ea typeface="+mn-ea"/>
              <a:cs typeface="+mn-cs"/>
            </a:endParaRPr>
          </a:p>
        </p:txBody>
      </p:sp>
      <p:sp>
        <p:nvSpPr>
          <p:cNvPr id="66" name="Rectangle 65">
            <a:extLst>
              <a:ext uri="{FF2B5EF4-FFF2-40B4-BE49-F238E27FC236}">
                <a16:creationId xmlns:a16="http://schemas.microsoft.com/office/drawing/2014/main" xmlns="" id="{FA1A7292-59B5-467C-AA0F-13857C5369F0}"/>
              </a:ext>
            </a:extLst>
          </p:cNvPr>
          <p:cNvSpPr/>
          <p:nvPr/>
        </p:nvSpPr>
        <p:spPr>
          <a:xfrm>
            <a:off x="5231904" y="3393503"/>
            <a:ext cx="3313554"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effectLst/>
                <a:uLnTx/>
                <a:uFillTx/>
                <a:latin typeface="Calibri"/>
                <a:ea typeface="+mn-ea"/>
                <a:cs typeface="+mn-cs"/>
              </a:rPr>
              <a:t>SK TIM GUARDIANS TERBIT</a:t>
            </a:r>
            <a:endParaRPr kumimoji="0" lang="en-US" sz="1100" b="1" i="0" u="none" strike="noStrike" kern="1200" cap="none" spc="0" normalizeH="0" baseline="0" noProof="0" dirty="0">
              <a:ln>
                <a:noFill/>
              </a:ln>
              <a:effectLst/>
              <a:uLnTx/>
              <a:uFillTx/>
              <a:latin typeface="Calibri"/>
              <a:ea typeface="+mn-ea"/>
              <a:cs typeface="+mn-cs"/>
            </a:endParaRPr>
          </a:p>
        </p:txBody>
      </p:sp>
      <p:sp>
        <p:nvSpPr>
          <p:cNvPr id="67" name="Rectangle 66">
            <a:extLst>
              <a:ext uri="{FF2B5EF4-FFF2-40B4-BE49-F238E27FC236}">
                <a16:creationId xmlns:a16="http://schemas.microsoft.com/office/drawing/2014/main" xmlns="" id="{FA1A7292-59B5-467C-AA0F-13857C5369F0}"/>
              </a:ext>
            </a:extLst>
          </p:cNvPr>
          <p:cNvSpPr/>
          <p:nvPr/>
        </p:nvSpPr>
        <p:spPr>
          <a:xfrm>
            <a:off x="6426876" y="3815314"/>
            <a:ext cx="4925707"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effectLst/>
                <a:uLnTx/>
                <a:uFillTx/>
                <a:latin typeface="Calibri"/>
                <a:ea typeface="+mn-ea"/>
                <a:cs typeface="+mn-cs"/>
              </a:rPr>
              <a:t>PENDATAAN PENYULANG – PENYULANG KRONIS DI UP3 MULAI DILAKUKAN</a:t>
            </a:r>
            <a:endParaRPr kumimoji="0" lang="en-US" sz="1100" b="1" i="0" u="none" strike="noStrike" kern="1200" cap="none" spc="0" normalizeH="0" baseline="0" noProof="0" dirty="0">
              <a:ln>
                <a:noFill/>
              </a:ln>
              <a:effectLst/>
              <a:uLnTx/>
              <a:uFillTx/>
              <a:latin typeface="Calibri"/>
              <a:ea typeface="+mn-ea"/>
              <a:cs typeface="+mn-cs"/>
            </a:endParaRPr>
          </a:p>
        </p:txBody>
      </p:sp>
      <p:sp>
        <p:nvSpPr>
          <p:cNvPr id="68" name="Rectangle 67">
            <a:extLst>
              <a:ext uri="{FF2B5EF4-FFF2-40B4-BE49-F238E27FC236}">
                <a16:creationId xmlns:a16="http://schemas.microsoft.com/office/drawing/2014/main" xmlns="" id="{FA1A7292-59B5-467C-AA0F-13857C5369F0}"/>
              </a:ext>
            </a:extLst>
          </p:cNvPr>
          <p:cNvSpPr/>
          <p:nvPr/>
        </p:nvSpPr>
        <p:spPr>
          <a:xfrm>
            <a:off x="3751688" y="4243703"/>
            <a:ext cx="4925707"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effectLst/>
                <a:uLnTx/>
                <a:uFillTx/>
                <a:latin typeface="Calibri"/>
                <a:ea typeface="+mn-ea"/>
                <a:cs typeface="+mn-cs"/>
              </a:rPr>
              <a:t>MULAI DIGUNAKAN APLIKASI JARVIST</a:t>
            </a:r>
            <a:r>
              <a:rPr kumimoji="0" lang="en-US" sz="1100" b="1" i="0" u="none" strike="noStrike" kern="1200" cap="none" spc="0" normalizeH="0" noProof="0" dirty="0" smtClean="0">
                <a:ln>
                  <a:noFill/>
                </a:ln>
                <a:effectLst/>
                <a:uLnTx/>
                <a:uFillTx/>
                <a:latin typeface="Calibri"/>
                <a:ea typeface="+mn-ea"/>
                <a:cs typeface="+mn-cs"/>
              </a:rPr>
              <a:t> </a:t>
            </a:r>
            <a:endParaRPr kumimoji="0" lang="en-US" sz="1100" b="1" i="0" u="none" strike="noStrike" kern="1200" cap="none" spc="0" normalizeH="0" baseline="0" noProof="0" dirty="0">
              <a:ln>
                <a:noFill/>
              </a:ln>
              <a:effectLst/>
              <a:uLnTx/>
              <a:uFillTx/>
              <a:latin typeface="Calibri"/>
              <a:ea typeface="+mn-ea"/>
              <a:cs typeface="+mn-cs"/>
            </a:endParaRPr>
          </a:p>
        </p:txBody>
      </p:sp>
      <p:sp>
        <p:nvSpPr>
          <p:cNvPr id="69" name="Rectangle 68">
            <a:extLst>
              <a:ext uri="{FF2B5EF4-FFF2-40B4-BE49-F238E27FC236}">
                <a16:creationId xmlns:a16="http://schemas.microsoft.com/office/drawing/2014/main" xmlns="" id="{FA1A7292-59B5-467C-AA0F-13857C5369F0}"/>
              </a:ext>
            </a:extLst>
          </p:cNvPr>
          <p:cNvSpPr/>
          <p:nvPr/>
        </p:nvSpPr>
        <p:spPr>
          <a:xfrm>
            <a:off x="6528048" y="5000211"/>
            <a:ext cx="4925707"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effectLst/>
                <a:uLnTx/>
                <a:uFillTx/>
                <a:latin typeface="Calibri"/>
                <a:ea typeface="+mn-ea"/>
                <a:cs typeface="+mn-cs"/>
              </a:rPr>
              <a:t>APLIKASI JARVIST BERHENTI DILAKUKAN</a:t>
            </a:r>
            <a:r>
              <a:rPr kumimoji="0" lang="en-US" sz="1100" b="1" i="0" u="none" strike="noStrike" kern="1200" cap="none" spc="0" normalizeH="0" noProof="0" dirty="0" smtClean="0">
                <a:ln>
                  <a:noFill/>
                </a:ln>
                <a:effectLst/>
                <a:uLnTx/>
                <a:uFillTx/>
                <a:latin typeface="Calibri"/>
                <a:ea typeface="+mn-ea"/>
                <a:cs typeface="+mn-cs"/>
              </a:rPr>
              <a:t> </a:t>
            </a:r>
            <a:endParaRPr kumimoji="0" lang="en-US" sz="1100" b="1" i="0" u="none" strike="noStrike" kern="1200" cap="none" spc="0" normalizeH="0" baseline="0" noProof="0" dirty="0">
              <a:ln>
                <a:noFill/>
              </a:ln>
              <a:effectLst/>
              <a:uLnTx/>
              <a:uFillTx/>
              <a:latin typeface="Calibri"/>
              <a:ea typeface="+mn-ea"/>
              <a:cs typeface="+mn-cs"/>
            </a:endParaRPr>
          </a:p>
        </p:txBody>
      </p:sp>
      <p:sp>
        <p:nvSpPr>
          <p:cNvPr id="70" name="Rectangle 69">
            <a:extLst>
              <a:ext uri="{FF2B5EF4-FFF2-40B4-BE49-F238E27FC236}">
                <a16:creationId xmlns:a16="http://schemas.microsoft.com/office/drawing/2014/main" xmlns="" id="{FA1A7292-59B5-467C-AA0F-13857C5369F0}"/>
              </a:ext>
            </a:extLst>
          </p:cNvPr>
          <p:cNvSpPr/>
          <p:nvPr/>
        </p:nvSpPr>
        <p:spPr>
          <a:xfrm>
            <a:off x="3719603" y="4607026"/>
            <a:ext cx="4925707"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effectLst/>
                <a:uLnTx/>
                <a:uFillTx/>
                <a:latin typeface="Calibri"/>
                <a:ea typeface="+mn-ea"/>
                <a:cs typeface="+mn-cs"/>
              </a:rPr>
              <a:t>PERIODE BERJALAN PENGUNAAN APLIKASI</a:t>
            </a:r>
            <a:endParaRPr kumimoji="0" lang="en-US" sz="1100" b="1" i="0" u="none" strike="noStrike" kern="1200" cap="none" spc="0" normalizeH="0" baseline="0" noProof="0" dirty="0">
              <a:ln>
                <a:noFill/>
              </a:ln>
              <a:effectLst/>
              <a:uLnTx/>
              <a:uFillTx/>
              <a:latin typeface="Calibri"/>
              <a:ea typeface="+mn-ea"/>
              <a:cs typeface="+mn-cs"/>
            </a:endParaRPr>
          </a:p>
        </p:txBody>
      </p:sp>
    </p:spTree>
    <p:extLst>
      <p:ext uri="{BB962C8B-B14F-4D97-AF65-F5344CB8AC3E}">
        <p14:creationId xmlns:p14="http://schemas.microsoft.com/office/powerpoint/2010/main" val="34720207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EVALUASI</a:t>
            </a:r>
            <a:endParaRPr lang="en-US" dirty="0"/>
          </a:p>
        </p:txBody>
      </p:sp>
      <p:sp>
        <p:nvSpPr>
          <p:cNvPr id="3" name="Text Placeholder 2"/>
          <p:cNvSpPr>
            <a:spLocks noGrp="1"/>
          </p:cNvSpPr>
          <p:nvPr>
            <p:ph type="body" idx="1"/>
          </p:nvPr>
        </p:nvSpPr>
        <p:spPr/>
        <p:txBody>
          <a:bodyPr/>
          <a:lstStyle/>
          <a:p>
            <a:r>
              <a:rPr lang="en-US" dirty="0" smtClean="0"/>
              <a:t>KENDALA PENGGUNAAN APLIKASI</a:t>
            </a:r>
            <a:endParaRPr lang="en-US" dirty="0"/>
          </a:p>
        </p:txBody>
      </p:sp>
      <p:sp>
        <p:nvSpPr>
          <p:cNvPr id="6" name="Slide Number Placeholder 5"/>
          <p:cNvSpPr>
            <a:spLocks noGrp="1"/>
          </p:cNvSpPr>
          <p:nvPr>
            <p:ph type="sldNum" sz="quarter" idx="12"/>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F9036A72-EF4D-4486-A23C-054FE2E2A8D2}" type="slidenum">
              <a:rPr kumimoji="0" lang="en-US" sz="1200" b="0" i="0" u="none" strike="noStrike" kern="1200" cap="none" spc="0" normalizeH="0" baseline="0" noProof="0" smtClean="0">
                <a:ln>
                  <a:noFill/>
                </a:ln>
                <a:solidFill>
                  <a:prstClr val="black">
                    <a:lumMod val="75000"/>
                    <a:lumOff val="2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pic>
        <p:nvPicPr>
          <p:cNvPr id="8" name="Picture 7"/>
          <p:cNvPicPr>
            <a:picLocks noChangeAspect="1"/>
          </p:cNvPicPr>
          <p:nvPr/>
        </p:nvPicPr>
        <p:blipFill rotWithShape="1">
          <a:blip r:embed="rId2">
            <a:extLst>
              <a:ext uri="{BEBA8EAE-BF5A-486C-A8C5-ECC9F3942E4B}">
                <a14:imgProps xmlns:a14="http://schemas.microsoft.com/office/drawing/2010/main">
                  <a14:imgLayer r:embed="rId3">
                    <a14:imgEffect>
                      <a14:backgroundRemoval t="52364" b="98909" l="65455" r="99455">
                        <a14:foregroundMark x1="77818" y1="90364" x2="79818" y2="90364"/>
                        <a14:foregroundMark x1="81091" y1="90364" x2="86364" y2="90364"/>
                        <a14:foregroundMark x1="78182" y1="92545" x2="88545" y2="92727"/>
                        <a14:foregroundMark x1="81455" y1="94909" x2="86000" y2="94909"/>
                        <a14:foregroundMark x1="86000" y1="94909" x2="86000" y2="94909"/>
                        <a14:backgroundMark x1="66364" y1="78909" x2="75273" y2="79091"/>
                      </a14:backgroundRemoval>
                    </a14:imgEffect>
                  </a14:imgLayer>
                </a14:imgProps>
              </a:ext>
              <a:ext uri="{28A0092B-C50C-407E-A947-70E740481C1C}">
                <a14:useLocalDpi xmlns:a14="http://schemas.microsoft.com/office/drawing/2010/main" val="0"/>
              </a:ext>
            </a:extLst>
          </a:blip>
          <a:srcRect l="65627" t="53851"/>
          <a:stretch/>
        </p:blipFill>
        <p:spPr>
          <a:xfrm>
            <a:off x="1271464" y="692696"/>
            <a:ext cx="2520280" cy="3288247"/>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850" t="26517" r="-1850" b="26446"/>
          <a:stretch/>
        </p:blipFill>
        <p:spPr>
          <a:xfrm>
            <a:off x="10488488" y="2852936"/>
            <a:ext cx="1522561" cy="715510"/>
          </a:xfrm>
          <a:prstGeom prst="rect">
            <a:avLst/>
          </a:prstGeom>
        </p:spPr>
      </p:pic>
    </p:spTree>
    <p:extLst>
      <p:ext uri="{BB962C8B-B14F-4D97-AF65-F5344CB8AC3E}">
        <p14:creationId xmlns:p14="http://schemas.microsoft.com/office/powerpoint/2010/main" val="27574620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FC58EDE2-9C12-4E95-AE15-1944DE2521FC}"/>
              </a:ext>
            </a:extLst>
          </p:cNvPr>
          <p:cNvSpPr>
            <a:spLocks noGrp="1"/>
          </p:cNvSpPr>
          <p:nvPr>
            <p:ph type="ctrTitle"/>
          </p:nvPr>
        </p:nvSpPr>
        <p:spPr/>
        <p:txBody>
          <a:bodyPr>
            <a:normAutofit/>
          </a:bodyPr>
          <a:lstStyle/>
          <a:p>
            <a:r>
              <a:rPr lang="en-US" dirty="0" smtClean="0"/>
              <a:t>FEATURE JARVIST</a:t>
            </a:r>
            <a:endParaRPr lang="en-US" dirty="0"/>
          </a:p>
        </p:txBody>
      </p:sp>
      <p:sp>
        <p:nvSpPr>
          <p:cNvPr id="7" name="Subtitle 6">
            <a:extLst>
              <a:ext uri="{FF2B5EF4-FFF2-40B4-BE49-F238E27FC236}">
                <a16:creationId xmlns:a16="http://schemas.microsoft.com/office/drawing/2014/main" xmlns="" id="{E6DCAC89-5D68-4BB2-9B66-DFA32988EB16}"/>
              </a:ext>
            </a:extLst>
          </p:cNvPr>
          <p:cNvSpPr>
            <a:spLocks noGrp="1"/>
          </p:cNvSpPr>
          <p:nvPr>
            <p:ph type="subTitle" idx="1"/>
          </p:nvPr>
        </p:nvSpPr>
        <p:spPr/>
        <p:txBody>
          <a:bodyPr>
            <a:normAutofit/>
          </a:bodyPr>
          <a:lstStyle/>
          <a:p>
            <a:r>
              <a:rPr lang="en-US" dirty="0" smtClean="0"/>
              <a:t>JARINGAN VISUAL INSPEKSI SISTEM</a:t>
            </a:r>
            <a:endParaRPr lang="en-US" dirty="0"/>
          </a:p>
        </p:txBody>
      </p:sp>
      <p:pic>
        <p:nvPicPr>
          <p:cNvPr id="5" name="Picture 4"/>
          <p:cNvPicPr>
            <a:picLocks noChangeAspect="1"/>
          </p:cNvPicPr>
          <p:nvPr/>
        </p:nvPicPr>
        <p:blipFill rotWithShape="1">
          <a:blip r:embed="rId3" cstate="hqprint">
            <a:extLst>
              <a:ext uri="{28A0092B-C50C-407E-A947-70E740481C1C}">
                <a14:useLocalDpi xmlns:a14="http://schemas.microsoft.com/office/drawing/2010/main" val="0"/>
              </a:ext>
            </a:extLst>
          </a:blip>
          <a:srcRect l="1850" t="26517" r="-1850" b="26446"/>
          <a:stretch/>
        </p:blipFill>
        <p:spPr>
          <a:xfrm>
            <a:off x="631868" y="485580"/>
            <a:ext cx="3156360" cy="1483295"/>
          </a:xfrm>
          <a:prstGeom prst="rect">
            <a:avLst/>
          </a:prstGeom>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backgroundRemoval t="52364" b="98909" l="65455" r="99455">
                        <a14:foregroundMark x1="77818" y1="90364" x2="79818" y2="90364"/>
                        <a14:foregroundMark x1="81091" y1="90364" x2="86364" y2="90364"/>
                        <a14:foregroundMark x1="78182" y1="92545" x2="88545" y2="92727"/>
                        <a14:foregroundMark x1="81455" y1="94909" x2="86000" y2="94909"/>
                        <a14:foregroundMark x1="86000" y1="94909" x2="86000" y2="94909"/>
                        <a14:backgroundMark x1="66364" y1="78909" x2="75273" y2="79091"/>
                      </a14:backgroundRemoval>
                    </a14:imgEffect>
                  </a14:imgLayer>
                </a14:imgProps>
              </a:ext>
              <a:ext uri="{28A0092B-C50C-407E-A947-70E740481C1C}">
                <a14:useLocalDpi xmlns:a14="http://schemas.microsoft.com/office/drawing/2010/main" val="0"/>
              </a:ext>
            </a:extLst>
          </a:blip>
          <a:srcRect l="65627" t="53851"/>
          <a:stretch/>
        </p:blipFill>
        <p:spPr>
          <a:xfrm>
            <a:off x="9457816" y="1203216"/>
            <a:ext cx="2308096" cy="3011407"/>
          </a:xfrm>
          <a:prstGeom prst="rect">
            <a:avLst/>
          </a:prstGeom>
        </p:spPr>
      </p:pic>
    </p:spTree>
    <p:extLst>
      <p:ext uri="{BB962C8B-B14F-4D97-AF65-F5344CB8AC3E}">
        <p14:creationId xmlns:p14="http://schemas.microsoft.com/office/powerpoint/2010/main" val="1154695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Graphic 20"/>
          <p:cNvPicPr>
            <a:picLocks noChangeAspect="1"/>
          </p:cNvPicPr>
          <p:nvPr/>
        </p:nvPicPr>
        <p:blipFill>
          <a:blip r:embed="rId3">
            <a:extLst>
              <a:ext uri="{28A0092B-C50C-407E-A947-70E740481C1C}">
                <a14:useLocalDpi xmlns:a14="http://schemas.microsoft.com/office/drawing/2010/main" val="0"/>
              </a:ext>
            </a:extLst>
          </a:blip>
          <a:srcRect r="9248" b="44852"/>
          <a:stretch>
            <a:fillRect/>
          </a:stretch>
        </p:blipFill>
        <p:spPr bwMode="auto">
          <a:xfrm>
            <a:off x="-541640" y="-130512"/>
            <a:ext cx="12855576" cy="711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Parallelogram 144"/>
          <p:cNvSpPr/>
          <p:nvPr/>
        </p:nvSpPr>
        <p:spPr>
          <a:xfrm>
            <a:off x="-787400" y="-427038"/>
            <a:ext cx="10388600" cy="1319213"/>
          </a:xfrm>
          <a:prstGeom prst="parallelogram">
            <a:avLst>
              <a:gd name="adj" fmla="val 61573"/>
            </a:avLst>
          </a:prstGeom>
          <a:solidFill>
            <a:srgbClr val="0D5A7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pic>
        <p:nvPicPr>
          <p:cNvPr id="146" name="Picture 2" descr="Hasil gambar untuk pln logo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6950" y="163513"/>
            <a:ext cx="194151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525" y="6032500"/>
            <a:ext cx="9043988"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4"/>
          <p:cNvGrpSpPr/>
          <p:nvPr/>
        </p:nvGrpSpPr>
        <p:grpSpPr>
          <a:xfrm>
            <a:off x="515175" y="774227"/>
            <a:ext cx="7155073" cy="188487"/>
            <a:chOff x="687978" y="885000"/>
            <a:chExt cx="3727268" cy="172192"/>
          </a:xfrm>
          <a:effectLst>
            <a:outerShdw blurRad="63500" sx="102000" sy="102000" algn="ctr" rotWithShape="0">
              <a:prstClr val="black">
                <a:alpha val="40000"/>
              </a:prstClr>
            </a:outerShdw>
          </a:effectLst>
        </p:grpSpPr>
        <p:sp>
          <p:nvSpPr>
            <p:cNvPr id="16" name="Rectangle: Rounded Corners 15"/>
            <p:cNvSpPr/>
            <p:nvPr/>
          </p:nvSpPr>
          <p:spPr>
            <a:xfrm>
              <a:off x="687978" y="885000"/>
              <a:ext cx="3727268" cy="172192"/>
            </a:xfrm>
            <a:prstGeom prst="roundRect">
              <a:avLst>
                <a:gd name="adj" fmla="val 50000"/>
              </a:avLst>
            </a:prstGeom>
            <a:solidFill>
              <a:srgbClr val="00A2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grpSp>
          <p:nvGrpSpPr>
            <p:cNvPr id="17" name="Group 16"/>
            <p:cNvGrpSpPr/>
            <p:nvPr/>
          </p:nvGrpSpPr>
          <p:grpSpPr>
            <a:xfrm>
              <a:off x="1416136" y="885000"/>
              <a:ext cx="2285311" cy="172192"/>
              <a:chOff x="1416136" y="885000"/>
              <a:chExt cx="2285311" cy="172192"/>
            </a:xfrm>
          </p:grpSpPr>
          <p:sp>
            <p:nvSpPr>
              <p:cNvPr id="18" name="Rectangle 17"/>
              <p:cNvSpPr/>
              <p:nvPr/>
            </p:nvSpPr>
            <p:spPr>
              <a:xfrm>
                <a:off x="1416136" y="885000"/>
                <a:ext cx="761770" cy="172192"/>
              </a:xfrm>
              <a:prstGeom prst="rect">
                <a:avLst/>
              </a:prstGeom>
              <a:solidFill>
                <a:srgbClr val="007D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sp>
            <p:nvSpPr>
              <p:cNvPr id="19" name="Rectangle 18"/>
              <p:cNvSpPr/>
              <p:nvPr/>
            </p:nvSpPr>
            <p:spPr>
              <a:xfrm>
                <a:off x="2177907" y="885000"/>
                <a:ext cx="761770" cy="17219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sp>
            <p:nvSpPr>
              <p:cNvPr id="20" name="Rectangle 19"/>
              <p:cNvSpPr/>
              <p:nvPr/>
            </p:nvSpPr>
            <p:spPr>
              <a:xfrm>
                <a:off x="2939677" y="885000"/>
                <a:ext cx="761770" cy="172192"/>
              </a:xfrm>
              <a:prstGeom prst="rect">
                <a:avLst/>
              </a:prstGeom>
              <a:solidFill>
                <a:srgbClr val="2AAFE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grpSp>
      </p:grpSp>
      <p:sp>
        <p:nvSpPr>
          <p:cNvPr id="22" name="Title 1"/>
          <p:cNvSpPr txBox="1">
            <a:spLocks/>
          </p:cNvSpPr>
          <p:nvPr/>
        </p:nvSpPr>
        <p:spPr bwMode="auto">
          <a:xfrm>
            <a:off x="419100" y="185738"/>
            <a:ext cx="92456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914400">
              <a:lnSpc>
                <a:spcPct val="90000"/>
              </a:lnSpc>
              <a:defRPr/>
            </a:pPr>
            <a:r>
              <a:rPr lang="en-US" altLang="en-US" sz="2800" b="1" dirty="0" smtClean="0">
                <a:solidFill>
                  <a:srgbClr val="FFC000"/>
                </a:solidFill>
                <a:latin typeface="Segoe UI" panose="020B0502040204020203" pitchFamily="34" charset="0"/>
                <a:cs typeface="Segoe UI" panose="020B0502040204020203" pitchFamily="34" charset="0"/>
              </a:rPr>
              <a:t>KENDALA </a:t>
            </a:r>
            <a:r>
              <a:rPr lang="id-ID" altLang="en-US" sz="2800" b="1" dirty="0" smtClean="0">
                <a:solidFill>
                  <a:srgbClr val="FFC000"/>
                </a:solidFill>
                <a:latin typeface="Segoe UI" panose="020B0502040204020203" pitchFamily="34" charset="0"/>
                <a:cs typeface="Segoe UI" panose="020B0502040204020203" pitchFamily="34" charset="0"/>
              </a:rPr>
              <a:t>– </a:t>
            </a:r>
            <a:r>
              <a:rPr lang="en-US" altLang="en-US" sz="2800" b="1" dirty="0" smtClean="0">
                <a:solidFill>
                  <a:srgbClr val="FFC000"/>
                </a:solidFill>
                <a:latin typeface="Segoe UI" panose="020B0502040204020203" pitchFamily="34" charset="0"/>
                <a:cs typeface="Segoe UI" panose="020B0502040204020203" pitchFamily="34" charset="0"/>
              </a:rPr>
              <a:t>KENDALA</a:t>
            </a:r>
            <a:r>
              <a:rPr lang="en-US" altLang="en-US" sz="2800" b="1" dirty="0" smtClean="0">
                <a:solidFill>
                  <a:prstClr val="white"/>
                </a:solidFill>
                <a:latin typeface="Segoe UI" panose="020B0502040204020203" pitchFamily="34" charset="0"/>
                <a:cs typeface="Segoe UI" panose="020B0502040204020203" pitchFamily="34" charset="0"/>
              </a:rPr>
              <a:t> PENGGUNAAN JARVIST</a:t>
            </a:r>
            <a:endParaRPr lang="id-ID" altLang="en-US" sz="2400" b="1" i="1" dirty="0">
              <a:solidFill>
                <a:prstClr val="white"/>
              </a:solidFill>
              <a:latin typeface="Segoe UI" panose="020B0502040204020203" pitchFamily="34" charset="0"/>
              <a:cs typeface="Segoe UI" panose="020B0502040204020203" pitchFamily="34" charset="0"/>
            </a:endParaRPr>
          </a:p>
        </p:txBody>
      </p:sp>
      <p:grpSp>
        <p:nvGrpSpPr>
          <p:cNvPr id="27656" name="Group 117"/>
          <p:cNvGrpSpPr>
            <a:grpSpLocks/>
          </p:cNvGrpSpPr>
          <p:nvPr/>
        </p:nvGrpSpPr>
        <p:grpSpPr bwMode="auto">
          <a:xfrm>
            <a:off x="9847263" y="6408738"/>
            <a:ext cx="2854325" cy="377825"/>
            <a:chOff x="9846839" y="6408448"/>
            <a:chExt cx="2854025" cy="378837"/>
          </a:xfrm>
        </p:grpSpPr>
        <p:sp>
          <p:nvSpPr>
            <p:cNvPr id="27658" name="Slide Number Placeholder 12"/>
            <p:cNvSpPr txBox="1">
              <a:spLocks/>
            </p:cNvSpPr>
            <p:nvPr/>
          </p:nvSpPr>
          <p:spPr bwMode="auto">
            <a:xfrm>
              <a:off x="11571563" y="6422160"/>
              <a:ext cx="5143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defTabSz="914400">
                <a:lnSpc>
                  <a:spcPct val="100000"/>
                </a:lnSpc>
                <a:spcBef>
                  <a:spcPct val="0"/>
                </a:spcBef>
                <a:buFontTx/>
                <a:buNone/>
                <a:defRPr/>
              </a:pPr>
              <a:fld id="{3C5B3612-7981-4D73-8C10-DEFFF0FE0927}" type="slidenum">
                <a:rPr lang="en-ID" altLang="en-US" sz="1400">
                  <a:solidFill>
                    <a:srgbClr val="FFFFFF"/>
                  </a:solidFill>
                  <a:latin typeface="Segoe UI" panose="020B0502040204020203" pitchFamily="34" charset="0"/>
                  <a:cs typeface="Segoe UI" panose="020B0502040204020203" pitchFamily="34" charset="0"/>
                </a:rPr>
                <a:pPr algn="r" defTabSz="914400">
                  <a:lnSpc>
                    <a:spcPct val="100000"/>
                  </a:lnSpc>
                  <a:spcBef>
                    <a:spcPct val="0"/>
                  </a:spcBef>
                  <a:buFontTx/>
                  <a:buNone/>
                  <a:defRPr/>
                </a:pPr>
                <a:t>20</a:t>
              </a:fld>
              <a:endParaRPr lang="en-ID" altLang="en-US" sz="1400">
                <a:solidFill>
                  <a:srgbClr val="FFFFFF"/>
                </a:solidFill>
                <a:latin typeface="Segoe UI" panose="020B0502040204020203" pitchFamily="34" charset="0"/>
                <a:cs typeface="Segoe UI" panose="020B0502040204020203" pitchFamily="34" charset="0"/>
              </a:endParaRPr>
            </a:p>
          </p:txBody>
        </p:sp>
        <p:grpSp>
          <p:nvGrpSpPr>
            <p:cNvPr id="27659" name="Group 135"/>
            <p:cNvGrpSpPr>
              <a:grpSpLocks/>
            </p:cNvGrpSpPr>
            <p:nvPr/>
          </p:nvGrpSpPr>
          <p:grpSpPr bwMode="auto">
            <a:xfrm>
              <a:off x="9846839" y="6422160"/>
              <a:ext cx="2854025" cy="344043"/>
              <a:chOff x="9846839" y="6351820"/>
              <a:chExt cx="2854025" cy="344043"/>
            </a:xfrm>
          </p:grpSpPr>
          <p:sp>
            <p:nvSpPr>
              <p:cNvPr id="138" name="Rectangle: Rounded Corners 137"/>
              <p:cNvSpPr/>
              <p:nvPr/>
            </p:nvSpPr>
            <p:spPr>
              <a:xfrm>
                <a:off x="11470680" y="6358801"/>
                <a:ext cx="1230184" cy="337451"/>
              </a:xfrm>
              <a:prstGeom prst="roundRect">
                <a:avLst>
                  <a:gd name="adj" fmla="val 50000"/>
                </a:avLst>
              </a:prstGeom>
              <a:solidFill>
                <a:srgbClr val="0D5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sp>
            <p:nvSpPr>
              <p:cNvPr id="139" name="TextBox 138"/>
              <p:cNvSpPr txBox="1"/>
              <p:nvPr/>
            </p:nvSpPr>
            <p:spPr>
              <a:xfrm>
                <a:off x="9846839" y="6352434"/>
                <a:ext cx="1674636" cy="337451"/>
              </a:xfrm>
              <a:prstGeom prst="rect">
                <a:avLst/>
              </a:prstGeom>
              <a:noFill/>
            </p:spPr>
            <p:txBody>
              <a:bodyPr wrap="none">
                <a:spAutoFit/>
              </a:bodyPr>
              <a:lstStyle/>
              <a:p>
                <a:pPr defTabSz="914400">
                  <a:defRPr/>
                </a:pPr>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grpSp>
        <p:sp>
          <p:nvSpPr>
            <p:cNvPr id="27660" name="Slide Number Placeholder 12"/>
            <p:cNvSpPr txBox="1">
              <a:spLocks/>
            </p:cNvSpPr>
            <p:nvPr/>
          </p:nvSpPr>
          <p:spPr bwMode="auto">
            <a:xfrm>
              <a:off x="11523915" y="6408448"/>
              <a:ext cx="5143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defTabSz="914400">
                <a:lnSpc>
                  <a:spcPct val="100000"/>
                </a:lnSpc>
                <a:spcBef>
                  <a:spcPct val="0"/>
                </a:spcBef>
                <a:buFontTx/>
                <a:buNone/>
                <a:defRPr/>
              </a:pPr>
              <a:r>
                <a:rPr lang="en-ID" altLang="en-US" sz="1400" dirty="0">
                  <a:solidFill>
                    <a:srgbClr val="FFFFFF"/>
                  </a:solidFill>
                  <a:latin typeface="Segoe UI" panose="020B0502040204020203" pitchFamily="34" charset="0"/>
                  <a:cs typeface="Segoe UI" panose="020B0502040204020203" pitchFamily="34" charset="0"/>
                </a:rPr>
                <a:t>2</a:t>
              </a:r>
            </a:p>
          </p:txBody>
        </p:sp>
      </p:grpSp>
      <p:sp>
        <p:nvSpPr>
          <p:cNvPr id="61" name="TextBox 60">
            <a:extLst>
              <a:ext uri="{FF2B5EF4-FFF2-40B4-BE49-F238E27FC236}">
                <a16:creationId xmlns:a16="http://schemas.microsoft.com/office/drawing/2014/main" xmlns="" id="{D744CF25-2166-4BC4-B2FA-367C84675B57}"/>
              </a:ext>
            </a:extLst>
          </p:cNvPr>
          <p:cNvSpPr txBox="1"/>
          <p:nvPr/>
        </p:nvSpPr>
        <p:spPr>
          <a:xfrm>
            <a:off x="2740146" y="1492506"/>
            <a:ext cx="3882597" cy="439030"/>
          </a:xfrm>
          <a:custGeom>
            <a:avLst/>
            <a:gdLst>
              <a:gd name="connsiteX0" fmla="*/ 0 w 5521699"/>
              <a:gd name="connsiteY0" fmla="*/ 0 h 615553"/>
              <a:gd name="connsiteX1" fmla="*/ 5521699 w 5521699"/>
              <a:gd name="connsiteY1" fmla="*/ 0 h 615553"/>
              <a:gd name="connsiteX2" fmla="*/ 5521699 w 5521699"/>
              <a:gd name="connsiteY2" fmla="*/ 615553 h 615553"/>
              <a:gd name="connsiteX3" fmla="*/ 658666 w 5521699"/>
              <a:gd name="connsiteY3" fmla="*/ 615553 h 615553"/>
              <a:gd name="connsiteX4" fmla="*/ 653080 w 5521699"/>
              <a:gd name="connsiteY4" fmla="*/ 597558 h 615553"/>
              <a:gd name="connsiteX5" fmla="*/ 87574 w 5521699"/>
              <a:gd name="connsiteY5" fmla="*/ 32053 h 615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1699" h="615553">
                <a:moveTo>
                  <a:pt x="0" y="0"/>
                </a:moveTo>
                <a:lnTo>
                  <a:pt x="5521699" y="0"/>
                </a:lnTo>
                <a:lnTo>
                  <a:pt x="5521699" y="615553"/>
                </a:lnTo>
                <a:lnTo>
                  <a:pt x="658666" y="615553"/>
                </a:lnTo>
                <a:lnTo>
                  <a:pt x="653080" y="597558"/>
                </a:lnTo>
                <a:cubicBezTo>
                  <a:pt x="545535" y="343293"/>
                  <a:pt x="341839" y="139598"/>
                  <a:pt x="87574" y="32053"/>
                </a:cubicBezTo>
                <a:close/>
              </a:path>
            </a:pathLst>
          </a:custGeom>
          <a:solidFill>
            <a:srgbClr val="16A085"/>
          </a:solidFill>
        </p:spPr>
        <p:txBody>
          <a:bodyPr wrap="square" lIns="182880" tIns="91440" rIns="182880" bIns="91440" rtlCol="0" anchor="ctr">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1" smtClean="0">
                <a:ln>
                  <a:noFill/>
                </a:ln>
                <a:solidFill>
                  <a:prstClr val="white"/>
                </a:solidFill>
                <a:effectLst/>
                <a:uLnTx/>
                <a:uFillTx/>
              </a:rPr>
              <a:t>Lorem Ipsum</a:t>
            </a:r>
          </a:p>
        </p:txBody>
      </p:sp>
      <p:sp>
        <p:nvSpPr>
          <p:cNvPr id="62" name="Rectangle 61">
            <a:extLst>
              <a:ext uri="{FF2B5EF4-FFF2-40B4-BE49-F238E27FC236}">
                <a16:creationId xmlns:a16="http://schemas.microsoft.com/office/drawing/2014/main" xmlns="" id="{0EDA3A5E-CB8B-4538-9E91-D119F557F032}"/>
              </a:ext>
            </a:extLst>
          </p:cNvPr>
          <p:cNvSpPr/>
          <p:nvPr/>
        </p:nvSpPr>
        <p:spPr>
          <a:xfrm>
            <a:off x="8551782" y="2435322"/>
            <a:ext cx="3716268" cy="1538883"/>
          </a:xfrm>
          <a:prstGeom prst="rect">
            <a:avLst/>
          </a:prstGeom>
        </p:spPr>
        <p:txBody>
          <a:bodyPr wrap="square" lIns="182880" rIns="182880">
            <a:spAutoFit/>
          </a:bodyPr>
          <a:lstStyle/>
          <a:p>
            <a:pPr marL="228600" marR="0" lvl="0" indent="-228600" algn="just" defTabSz="914400" eaLnBrk="1" fontAlgn="auto" latinLnBrk="0" hangingPunct="1">
              <a:lnSpc>
                <a:spcPct val="100000"/>
              </a:lnSpc>
              <a:spcBef>
                <a:spcPts val="1200"/>
              </a:spcBef>
              <a:spcAft>
                <a:spcPts val="0"/>
              </a:spcAft>
              <a:buClrTx/>
              <a:buSzTx/>
              <a:buFont typeface="+mj-lt"/>
              <a:buAutoNum type="arabicPeriod"/>
              <a:tabLst/>
              <a:defRPr/>
            </a:pPr>
            <a:r>
              <a:rPr kumimoji="0" lang="en-US" sz="1200" b="0" i="0" u="none" strike="noStrike" kern="0" cap="none" spc="0" normalizeH="0" baseline="0" noProof="1" smtClean="0">
                <a:ln>
                  <a:noFill/>
                </a:ln>
                <a:effectLst/>
                <a:uLnTx/>
                <a:uFillTx/>
              </a:rPr>
              <a:t>SAAT INI APLIKASI MENGUNAKAN</a:t>
            </a:r>
            <a:r>
              <a:rPr kumimoji="0" lang="en-US" sz="1200" b="0" i="0" u="none" strike="noStrike" kern="0" cap="none" spc="0" normalizeH="0" noProof="1" smtClean="0">
                <a:ln>
                  <a:noFill/>
                </a:ln>
                <a:effectLst/>
                <a:uLnTx/>
                <a:uFillTx/>
              </a:rPr>
              <a:t> SHARED HOSTING PAKET UNLIMITED SEHINGGA MEDIA SIMPAN DATA MENJADI UNLIMITED ALIAS TIDAK TERBATAS.</a:t>
            </a:r>
            <a:endParaRPr kumimoji="0" lang="en-US" sz="1200" b="0" i="0" u="none" strike="noStrike" kern="0" cap="none" spc="0" normalizeH="0" baseline="0" noProof="1" smtClean="0">
              <a:ln>
                <a:noFill/>
              </a:ln>
              <a:effectLst/>
              <a:uLnTx/>
              <a:uFillTx/>
            </a:endParaRPr>
          </a:p>
          <a:p>
            <a:pPr marL="228600" marR="0" lvl="0" indent="-228600" algn="just" defTabSz="914400" eaLnBrk="1" fontAlgn="auto" latinLnBrk="0" hangingPunct="1">
              <a:lnSpc>
                <a:spcPct val="100000"/>
              </a:lnSpc>
              <a:spcBef>
                <a:spcPts val="1200"/>
              </a:spcBef>
              <a:spcAft>
                <a:spcPts val="0"/>
              </a:spcAft>
              <a:buClrTx/>
              <a:buSzTx/>
              <a:buFont typeface="+mj-lt"/>
              <a:buAutoNum type="arabicPeriod"/>
              <a:tabLst/>
              <a:defRPr/>
            </a:pPr>
            <a:r>
              <a:rPr kumimoji="0" lang="en-US" sz="1200" b="0" i="0" u="none" strike="noStrike" kern="0" cap="none" spc="0" normalizeH="0" baseline="0" noProof="1" smtClean="0">
                <a:ln>
                  <a:noFill/>
                </a:ln>
                <a:effectLst/>
                <a:uLnTx/>
                <a:uFillTx/>
              </a:rPr>
              <a:t>DENGAN MENGUNAKAN TEKNOLOGI PWA (PROGRESSIVE WEB APP ) OTOMATIS DATA HASIL INSPEKSI BISA DISIMPAN</a:t>
            </a:r>
            <a:r>
              <a:rPr kumimoji="0" lang="en-US" sz="1200" b="0" i="0" u="none" strike="noStrike" kern="0" cap="none" spc="0" normalizeH="0" noProof="1" smtClean="0">
                <a:ln>
                  <a:noFill/>
                </a:ln>
                <a:effectLst/>
                <a:uLnTx/>
                <a:uFillTx/>
              </a:rPr>
              <a:t> SAAT OFFLINE</a:t>
            </a:r>
            <a:r>
              <a:rPr kumimoji="0" lang="en-US" sz="1200" b="0" i="0" u="none" strike="noStrike" kern="0" cap="none" spc="0" normalizeH="0" baseline="0" noProof="1" smtClean="0">
                <a:ln>
                  <a:noFill/>
                </a:ln>
                <a:effectLst/>
                <a:uLnTx/>
                <a:uFillTx/>
              </a:rPr>
              <a:t>.</a:t>
            </a:r>
          </a:p>
        </p:txBody>
      </p:sp>
      <p:sp>
        <p:nvSpPr>
          <p:cNvPr id="63" name="TextBox 62">
            <a:extLst>
              <a:ext uri="{FF2B5EF4-FFF2-40B4-BE49-F238E27FC236}">
                <a16:creationId xmlns:a16="http://schemas.microsoft.com/office/drawing/2014/main" xmlns="" id="{2931D8E7-E89D-40D0-9351-8931DB32FE46}"/>
              </a:ext>
            </a:extLst>
          </p:cNvPr>
          <p:cNvSpPr txBox="1"/>
          <p:nvPr/>
        </p:nvSpPr>
        <p:spPr>
          <a:xfrm>
            <a:off x="-96688" y="3440426"/>
            <a:ext cx="3314030" cy="439030"/>
          </a:xfrm>
          <a:custGeom>
            <a:avLst/>
            <a:gdLst>
              <a:gd name="connsiteX0" fmla="*/ 0 w 4713103"/>
              <a:gd name="connsiteY0" fmla="*/ 0 h 615553"/>
              <a:gd name="connsiteX1" fmla="*/ 4125553 w 4713103"/>
              <a:gd name="connsiteY1" fmla="*/ 0 h 615553"/>
              <a:gd name="connsiteX2" fmla="*/ 4713103 w 4713103"/>
              <a:gd name="connsiteY2" fmla="*/ 587011 h 615553"/>
              <a:gd name="connsiteX3" fmla="*/ 4713103 w 4713103"/>
              <a:gd name="connsiteY3" fmla="*/ 615553 h 615553"/>
              <a:gd name="connsiteX4" fmla="*/ 0 w 4713103"/>
              <a:gd name="connsiteY4" fmla="*/ 615553 h 615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3103" h="615553">
                <a:moveTo>
                  <a:pt x="0" y="0"/>
                </a:moveTo>
                <a:lnTo>
                  <a:pt x="4125553" y="0"/>
                </a:lnTo>
                <a:lnTo>
                  <a:pt x="4713103" y="587011"/>
                </a:lnTo>
                <a:lnTo>
                  <a:pt x="4713103" y="615553"/>
                </a:lnTo>
                <a:lnTo>
                  <a:pt x="0" y="615553"/>
                </a:lnTo>
                <a:close/>
              </a:path>
            </a:pathLst>
          </a:custGeom>
          <a:solidFill>
            <a:srgbClr val="C0392B"/>
          </a:solidFill>
        </p:spPr>
        <p:txBody>
          <a:bodyPr wrap="square" lIns="182880" tIns="91440" rIns="182880" bIns="9144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1" smtClean="0">
                <a:ln>
                  <a:noFill/>
                </a:ln>
                <a:solidFill>
                  <a:prstClr val="white"/>
                </a:solidFill>
                <a:effectLst/>
                <a:uLnTx/>
                <a:uFillTx/>
              </a:rPr>
              <a:t>KENDALA APLIKASI</a:t>
            </a:r>
          </a:p>
        </p:txBody>
      </p:sp>
      <p:sp>
        <p:nvSpPr>
          <p:cNvPr id="64" name="Rectangle 63">
            <a:extLst>
              <a:ext uri="{FF2B5EF4-FFF2-40B4-BE49-F238E27FC236}">
                <a16:creationId xmlns:a16="http://schemas.microsoft.com/office/drawing/2014/main" xmlns="" id="{51711796-E816-42BC-AB1A-0F1416F2BB80}"/>
              </a:ext>
            </a:extLst>
          </p:cNvPr>
          <p:cNvSpPr/>
          <p:nvPr/>
        </p:nvSpPr>
        <p:spPr>
          <a:xfrm>
            <a:off x="-96687" y="3942684"/>
            <a:ext cx="3168351" cy="2092881"/>
          </a:xfrm>
          <a:prstGeom prst="rect">
            <a:avLst/>
          </a:prstGeom>
        </p:spPr>
        <p:txBody>
          <a:bodyPr wrap="square" lIns="182880" rIns="182880">
            <a:spAutoFit/>
          </a:bodyPr>
          <a:lstStyle/>
          <a:p>
            <a:pPr marL="228600" marR="0" lvl="0" indent="-228600" algn="just" defTabSz="914400" eaLnBrk="1" fontAlgn="auto" latinLnBrk="0" hangingPunct="1">
              <a:lnSpc>
                <a:spcPct val="100000"/>
              </a:lnSpc>
              <a:spcBef>
                <a:spcPts val="1200"/>
              </a:spcBef>
              <a:spcAft>
                <a:spcPts val="0"/>
              </a:spcAft>
              <a:buClrTx/>
              <a:buSzTx/>
              <a:buFont typeface="+mj-lt"/>
              <a:buAutoNum type="arabicPeriod"/>
              <a:tabLst/>
              <a:defRPr/>
            </a:pPr>
            <a:r>
              <a:rPr kumimoji="0" lang="en-US" sz="1200" b="0" i="0" u="none" strike="noStrike" kern="0" cap="none" spc="0" normalizeH="0" baseline="0" noProof="1" smtClean="0">
                <a:ln>
                  <a:noFill/>
                </a:ln>
                <a:effectLst/>
                <a:uLnTx/>
                <a:uFillTx/>
              </a:rPr>
              <a:t>SEBELUM HOSTING MENGUNAKAN PAKET</a:t>
            </a:r>
            <a:r>
              <a:rPr kumimoji="0" lang="en-US" sz="1200" b="0" i="0" u="none" strike="noStrike" kern="0" cap="none" spc="0" normalizeH="0" noProof="1" smtClean="0">
                <a:ln>
                  <a:noFill/>
                </a:ln>
                <a:effectLst/>
                <a:uLnTx/>
                <a:uFillTx/>
              </a:rPr>
              <a:t> UNLIMITED  : PENYIMPANAN APLIKASI TERBATAS TERUTAMA UNTUK FOTO TAGGING HASIL INSPEKSI</a:t>
            </a:r>
            <a:endParaRPr kumimoji="0" lang="en-US" sz="1200" b="0" i="0" u="none" strike="noStrike" kern="0" cap="none" spc="0" normalizeH="0" baseline="0" noProof="1" smtClean="0">
              <a:ln>
                <a:noFill/>
              </a:ln>
              <a:effectLst/>
              <a:uLnTx/>
              <a:uFillTx/>
            </a:endParaRPr>
          </a:p>
          <a:p>
            <a:pPr marL="228600" marR="0" lvl="0" indent="-228600" algn="just" defTabSz="914400" eaLnBrk="1" fontAlgn="auto" latinLnBrk="0" hangingPunct="1">
              <a:lnSpc>
                <a:spcPct val="100000"/>
              </a:lnSpc>
              <a:spcBef>
                <a:spcPts val="1200"/>
              </a:spcBef>
              <a:spcAft>
                <a:spcPts val="0"/>
              </a:spcAft>
              <a:buClrTx/>
              <a:buSzTx/>
              <a:buFont typeface="+mj-lt"/>
              <a:buAutoNum type="arabicPeriod"/>
              <a:tabLst/>
              <a:defRPr/>
            </a:pPr>
            <a:r>
              <a:rPr lang="en-US" sz="1200" kern="0" noProof="1" smtClean="0"/>
              <a:t>KONEKSI INTERNET HARUS TERSEDIA : SAAT BELUM MENGUNAKAN TEKNOLOGI PWA SEHINGGA PADA SAAT INSPEKSI DI DAERAH DAERAH YG TIDAK ADA SIGNAL INTERNET MENJADI TIDAK BISA DILAKUKAN.</a:t>
            </a:r>
            <a:endParaRPr kumimoji="0" lang="en-US" sz="1200" b="0" i="0" u="none" strike="noStrike" kern="0" cap="none" spc="0" normalizeH="0" baseline="0" noProof="1" smtClean="0">
              <a:ln>
                <a:noFill/>
              </a:ln>
              <a:effectLst/>
              <a:uLnTx/>
              <a:uFillTx/>
            </a:endParaRPr>
          </a:p>
        </p:txBody>
      </p:sp>
      <p:sp>
        <p:nvSpPr>
          <p:cNvPr id="65" name="Freeform: Shape 30">
            <a:extLst>
              <a:ext uri="{FF2B5EF4-FFF2-40B4-BE49-F238E27FC236}">
                <a16:creationId xmlns:a16="http://schemas.microsoft.com/office/drawing/2014/main" xmlns="" id="{FE0522C2-4B3F-4893-9C93-44FA55E7C1D3}"/>
              </a:ext>
            </a:extLst>
          </p:cNvPr>
          <p:cNvSpPr/>
          <p:nvPr/>
        </p:nvSpPr>
        <p:spPr>
          <a:xfrm rot="10800000">
            <a:off x="2745752" y="3312244"/>
            <a:ext cx="1833325" cy="1860732"/>
          </a:xfrm>
          <a:custGeom>
            <a:avLst/>
            <a:gdLst>
              <a:gd name="connsiteX0" fmla="*/ 1471532 w 2607293"/>
              <a:gd name="connsiteY0" fmla="*/ 1069523 h 2608887"/>
              <a:gd name="connsiteX1" fmla="*/ 549764 w 2607293"/>
              <a:gd name="connsiteY1" fmla="*/ 1069523 h 2608887"/>
              <a:gd name="connsiteX2" fmla="*/ 549764 w 2607293"/>
              <a:gd name="connsiteY2" fmla="*/ 872000 h 2608887"/>
              <a:gd name="connsiteX3" fmla="*/ 1471532 w 2607293"/>
              <a:gd name="connsiteY3" fmla="*/ 872000 h 2608887"/>
              <a:gd name="connsiteX4" fmla="*/ 994188 w 2607293"/>
              <a:gd name="connsiteY4" fmla="*/ 1817142 h 2608887"/>
              <a:gd name="connsiteX5" fmla="*/ 1817195 w 2607293"/>
              <a:gd name="connsiteY5" fmla="*/ 994135 h 2608887"/>
              <a:gd name="connsiteX6" fmla="*/ 994188 w 2607293"/>
              <a:gd name="connsiteY6" fmla="*/ 171128 h 2608887"/>
              <a:gd name="connsiteX7" fmla="*/ 171180 w 2607293"/>
              <a:gd name="connsiteY7" fmla="*/ 994135 h 2608887"/>
              <a:gd name="connsiteX8" fmla="*/ 994188 w 2607293"/>
              <a:gd name="connsiteY8" fmla="*/ 1817142 h 2608887"/>
              <a:gd name="connsiteX9" fmla="*/ 2376840 w 2607293"/>
              <a:gd name="connsiteY9" fmla="*/ 2608887 h 2608887"/>
              <a:gd name="connsiteX10" fmla="*/ 2213885 w 2607293"/>
              <a:gd name="connsiteY10" fmla="*/ 2541389 h 2608887"/>
              <a:gd name="connsiteX11" fmla="*/ 1802381 w 2607293"/>
              <a:gd name="connsiteY11" fmla="*/ 2129885 h 2608887"/>
              <a:gd name="connsiteX12" fmla="*/ 1738845 w 2607293"/>
              <a:gd name="connsiteY12" fmla="*/ 1923146 h 2608887"/>
              <a:gd name="connsiteX13" fmla="*/ 1593337 w 2607293"/>
              <a:gd name="connsiteY13" fmla="*/ 1777638 h 2608887"/>
              <a:gd name="connsiteX14" fmla="*/ 987666 w 2607293"/>
              <a:gd name="connsiteY14" fmla="*/ 1981797 h 2608887"/>
              <a:gd name="connsiteX15" fmla="*/ 5 w 2607293"/>
              <a:gd name="connsiteY15" fmla="*/ 987666 h 2608887"/>
              <a:gd name="connsiteX16" fmla="*/ 994135 w 2607293"/>
              <a:gd name="connsiteY16" fmla="*/ 5 h 2608887"/>
              <a:gd name="connsiteX17" fmla="*/ 1981796 w 2607293"/>
              <a:gd name="connsiteY17" fmla="*/ 994135 h 2608887"/>
              <a:gd name="connsiteX18" fmla="*/ 1777691 w 2607293"/>
              <a:gd name="connsiteY18" fmla="*/ 1593284 h 2608887"/>
              <a:gd name="connsiteX19" fmla="*/ 1924844 w 2607293"/>
              <a:gd name="connsiteY19" fmla="*/ 1738792 h 2608887"/>
              <a:gd name="connsiteX20" fmla="*/ 2129938 w 2607293"/>
              <a:gd name="connsiteY20" fmla="*/ 1802328 h 2608887"/>
              <a:gd name="connsiteX21" fmla="*/ 2541441 w 2607293"/>
              <a:gd name="connsiteY21" fmla="*/ 2213832 h 2608887"/>
              <a:gd name="connsiteX22" fmla="*/ 2539795 w 2607293"/>
              <a:gd name="connsiteY22" fmla="*/ 2215478 h 2608887"/>
              <a:gd name="connsiteX23" fmla="*/ 2539795 w 2607293"/>
              <a:gd name="connsiteY23" fmla="*/ 2541389 h 2608887"/>
              <a:gd name="connsiteX24" fmla="*/ 2376840 w 2607293"/>
              <a:gd name="connsiteY24" fmla="*/ 2608887 h 26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07293" h="2608887">
                <a:moveTo>
                  <a:pt x="1471532" y="1069523"/>
                </a:moveTo>
                <a:lnTo>
                  <a:pt x="549764" y="1069523"/>
                </a:lnTo>
                <a:lnTo>
                  <a:pt x="549764" y="872000"/>
                </a:lnTo>
                <a:lnTo>
                  <a:pt x="1471532" y="872000"/>
                </a:lnTo>
                <a:close/>
                <a:moveTo>
                  <a:pt x="994188" y="1817142"/>
                </a:moveTo>
                <a:cubicBezTo>
                  <a:pt x="1448721" y="1817142"/>
                  <a:pt x="1817195" y="1448669"/>
                  <a:pt x="1817195" y="994135"/>
                </a:cubicBezTo>
                <a:cubicBezTo>
                  <a:pt x="1817195" y="539601"/>
                  <a:pt x="1448721" y="171128"/>
                  <a:pt x="994188" y="171128"/>
                </a:cubicBezTo>
                <a:cubicBezTo>
                  <a:pt x="539654" y="171128"/>
                  <a:pt x="171180" y="539601"/>
                  <a:pt x="171180" y="994135"/>
                </a:cubicBezTo>
                <a:cubicBezTo>
                  <a:pt x="171180" y="1448669"/>
                  <a:pt x="539654" y="1817142"/>
                  <a:pt x="994188" y="1817142"/>
                </a:cubicBezTo>
                <a:close/>
                <a:moveTo>
                  <a:pt x="2376840" y="2608887"/>
                </a:moveTo>
                <a:cubicBezTo>
                  <a:pt x="2317862" y="2608887"/>
                  <a:pt x="2258884" y="2586388"/>
                  <a:pt x="2213885" y="2541389"/>
                </a:cubicBezTo>
                <a:lnTo>
                  <a:pt x="1802381" y="2129885"/>
                </a:lnTo>
                <a:cubicBezTo>
                  <a:pt x="1748171" y="2075807"/>
                  <a:pt x="1724360" y="1998336"/>
                  <a:pt x="1738845" y="1923146"/>
                </a:cubicBezTo>
                <a:lnTo>
                  <a:pt x="1593337" y="1777638"/>
                </a:lnTo>
                <a:cubicBezTo>
                  <a:pt x="1419541" y="1910722"/>
                  <a:pt x="1206566" y="1982511"/>
                  <a:pt x="987666" y="1981797"/>
                </a:cubicBezTo>
                <a:cubicBezTo>
                  <a:pt x="440409" y="1980009"/>
                  <a:pt x="-1781" y="1534923"/>
                  <a:pt x="5" y="987666"/>
                </a:cubicBezTo>
                <a:cubicBezTo>
                  <a:pt x="1792" y="440409"/>
                  <a:pt x="446878" y="-1781"/>
                  <a:pt x="994135" y="5"/>
                </a:cubicBezTo>
                <a:cubicBezTo>
                  <a:pt x="1541392" y="1792"/>
                  <a:pt x="1983584" y="446878"/>
                  <a:pt x="1981796" y="994135"/>
                </a:cubicBezTo>
                <a:cubicBezTo>
                  <a:pt x="1982228" y="1210984"/>
                  <a:pt x="1910412" y="1421796"/>
                  <a:pt x="1777691" y="1593284"/>
                </a:cubicBezTo>
                <a:lnTo>
                  <a:pt x="1924844" y="1738792"/>
                </a:lnTo>
                <a:cubicBezTo>
                  <a:pt x="1999501" y="1724883"/>
                  <a:pt x="2076219" y="1748648"/>
                  <a:pt x="2129938" y="1802328"/>
                </a:cubicBezTo>
                <a:lnTo>
                  <a:pt x="2541441" y="2213832"/>
                </a:lnTo>
                <a:lnTo>
                  <a:pt x="2539795" y="2215478"/>
                </a:lnTo>
                <a:cubicBezTo>
                  <a:pt x="2629793" y="2305475"/>
                  <a:pt x="2629793" y="2451391"/>
                  <a:pt x="2539795" y="2541389"/>
                </a:cubicBezTo>
                <a:cubicBezTo>
                  <a:pt x="2494797" y="2586388"/>
                  <a:pt x="2435818" y="2608887"/>
                  <a:pt x="2376840" y="2608887"/>
                </a:cubicBezTo>
                <a:close/>
              </a:path>
            </a:pathLst>
          </a:custGeom>
          <a:solidFill>
            <a:srgbClr val="C0392B"/>
          </a:solidFill>
          <a:ln w="32841"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95A5A6"/>
              </a:solidFill>
              <a:effectLst/>
              <a:uLnTx/>
              <a:uFillTx/>
            </a:endParaRPr>
          </a:p>
        </p:txBody>
      </p:sp>
      <p:sp>
        <p:nvSpPr>
          <p:cNvPr id="68" name="Rectangle 67">
            <a:extLst>
              <a:ext uri="{FF2B5EF4-FFF2-40B4-BE49-F238E27FC236}">
                <a16:creationId xmlns:a16="http://schemas.microsoft.com/office/drawing/2014/main" xmlns="" id="{71838AA6-7CB2-E641-9B30-266DB5F72C64}"/>
              </a:ext>
            </a:extLst>
          </p:cNvPr>
          <p:cNvSpPr/>
          <p:nvPr/>
        </p:nvSpPr>
        <p:spPr>
          <a:xfrm>
            <a:off x="-96688" y="1470748"/>
            <a:ext cx="6719431" cy="1444648"/>
          </a:xfrm>
          <a:prstGeom prst="rect">
            <a:avLst/>
          </a:prstGeom>
          <a:solidFill>
            <a:srgbClr val="16A08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69" name="Rectangle 68">
            <a:extLst>
              <a:ext uri="{FF2B5EF4-FFF2-40B4-BE49-F238E27FC236}">
                <a16:creationId xmlns:a16="http://schemas.microsoft.com/office/drawing/2014/main" xmlns="" id="{43ABA7E1-748F-CE4A-A0F1-C4956FEFDFEC}"/>
              </a:ext>
            </a:extLst>
          </p:cNvPr>
          <p:cNvSpPr/>
          <p:nvPr/>
        </p:nvSpPr>
        <p:spPr>
          <a:xfrm>
            <a:off x="5163315" y="4437112"/>
            <a:ext cx="7176120" cy="1444648"/>
          </a:xfrm>
          <a:prstGeom prst="rect">
            <a:avLst/>
          </a:prstGeom>
          <a:solidFill>
            <a:srgbClr val="C0392B"/>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grpSp>
        <p:nvGrpSpPr>
          <p:cNvPr id="70" name="Group 69">
            <a:extLst>
              <a:ext uri="{FF2B5EF4-FFF2-40B4-BE49-F238E27FC236}">
                <a16:creationId xmlns:a16="http://schemas.microsoft.com/office/drawing/2014/main" xmlns="" id="{5D3FE8D8-4ACB-B24E-B6FA-43A187490B8C}"/>
              </a:ext>
            </a:extLst>
          </p:cNvPr>
          <p:cNvGrpSpPr/>
          <p:nvPr/>
        </p:nvGrpSpPr>
        <p:grpSpPr>
          <a:xfrm>
            <a:off x="5314183" y="4513912"/>
            <a:ext cx="2938625" cy="1028940"/>
            <a:chOff x="-358396" y="3188081"/>
            <a:chExt cx="3018659" cy="1028940"/>
          </a:xfrm>
        </p:grpSpPr>
        <p:sp>
          <p:nvSpPr>
            <p:cNvPr id="71" name="TextBox 70">
              <a:extLst>
                <a:ext uri="{FF2B5EF4-FFF2-40B4-BE49-F238E27FC236}">
                  <a16:creationId xmlns:a16="http://schemas.microsoft.com/office/drawing/2014/main" xmlns="" id="{7FFC69F6-21D3-9F4E-922A-1CCB30416B25}"/>
                </a:ext>
              </a:extLst>
            </p:cNvPr>
            <p:cNvSpPr txBox="1"/>
            <p:nvPr/>
          </p:nvSpPr>
          <p:spPr>
            <a:xfrm>
              <a:off x="-358396" y="3188081"/>
              <a:ext cx="3018659" cy="461665"/>
            </a:xfrm>
            <a:prstGeom prst="rect">
              <a:avLst/>
            </a:prstGeom>
            <a:noFill/>
          </p:spPr>
          <p:txBody>
            <a:bodyPr wrap="none"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all" spc="0" normalizeH="0" baseline="0" noProof="1" smtClean="0">
                  <a:ln>
                    <a:noFill/>
                  </a:ln>
                  <a:solidFill>
                    <a:prstClr val="white"/>
                  </a:solidFill>
                  <a:effectLst/>
                  <a:uLnTx/>
                  <a:uFillTx/>
                </a:rPr>
                <a:t>PENYIMPANAN DATA</a:t>
              </a:r>
            </a:p>
          </p:txBody>
        </p:sp>
        <p:sp>
          <p:nvSpPr>
            <p:cNvPr id="72" name="Rectangle 71">
              <a:extLst>
                <a:ext uri="{FF2B5EF4-FFF2-40B4-BE49-F238E27FC236}">
                  <a16:creationId xmlns:a16="http://schemas.microsoft.com/office/drawing/2014/main" xmlns="" id="{46B41013-F4C7-5E48-857F-F8F5AFC40415}"/>
                </a:ext>
              </a:extLst>
            </p:cNvPr>
            <p:cNvSpPr/>
            <p:nvPr/>
          </p:nvSpPr>
          <p:spPr>
            <a:xfrm>
              <a:off x="-83632" y="3693801"/>
              <a:ext cx="2551176"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1" smtClean="0">
                  <a:ln>
                    <a:noFill/>
                  </a:ln>
                  <a:solidFill>
                    <a:prstClr val="white"/>
                  </a:solidFill>
                  <a:effectLst/>
                  <a:uLnTx/>
                  <a:uFillTx/>
                </a:rPr>
                <a:t>Penyimpanan</a:t>
              </a:r>
              <a:r>
                <a:rPr kumimoji="0" lang="en-US" sz="1400" b="0" i="0" u="none" strike="noStrike" kern="0" cap="none" spc="0" normalizeH="0" noProof="1" smtClean="0">
                  <a:ln>
                    <a:noFill/>
                  </a:ln>
                  <a:solidFill>
                    <a:prstClr val="white"/>
                  </a:solidFill>
                  <a:effectLst/>
                  <a:uLnTx/>
                  <a:uFillTx/>
                </a:rPr>
                <a:t> Database aplikasi Terbatas Di tahun 2020</a:t>
              </a:r>
              <a:endParaRPr kumimoji="0" lang="en-US" sz="1400" b="0" i="0" u="none" strike="noStrike" kern="0" cap="none" spc="0" normalizeH="0" baseline="0" noProof="1" smtClean="0">
                <a:ln>
                  <a:noFill/>
                </a:ln>
                <a:solidFill>
                  <a:prstClr val="white"/>
                </a:solidFill>
                <a:effectLst/>
                <a:uLnTx/>
                <a:uFillTx/>
              </a:endParaRPr>
            </a:p>
          </p:txBody>
        </p:sp>
      </p:grpSp>
      <p:grpSp>
        <p:nvGrpSpPr>
          <p:cNvPr id="73" name="Group 72">
            <a:extLst>
              <a:ext uri="{FF2B5EF4-FFF2-40B4-BE49-F238E27FC236}">
                <a16:creationId xmlns:a16="http://schemas.microsoft.com/office/drawing/2014/main" xmlns="" id="{C7DD74B6-8B3A-BF46-95BD-69EA69E24AC1}"/>
              </a:ext>
            </a:extLst>
          </p:cNvPr>
          <p:cNvGrpSpPr/>
          <p:nvPr/>
        </p:nvGrpSpPr>
        <p:grpSpPr>
          <a:xfrm>
            <a:off x="3835323" y="1595966"/>
            <a:ext cx="2552302" cy="1179700"/>
            <a:chOff x="150589" y="3235546"/>
            <a:chExt cx="2800007" cy="1179700"/>
          </a:xfrm>
        </p:grpSpPr>
        <p:sp>
          <p:nvSpPr>
            <p:cNvPr id="74" name="TextBox 73">
              <a:extLst>
                <a:ext uri="{FF2B5EF4-FFF2-40B4-BE49-F238E27FC236}">
                  <a16:creationId xmlns:a16="http://schemas.microsoft.com/office/drawing/2014/main" xmlns="" id="{830C0B5B-3189-8D47-9AD1-4EFF85F0D679}"/>
                </a:ext>
              </a:extLst>
            </p:cNvPr>
            <p:cNvSpPr txBox="1"/>
            <p:nvPr/>
          </p:nvSpPr>
          <p:spPr>
            <a:xfrm>
              <a:off x="150589" y="3235546"/>
              <a:ext cx="2800007" cy="461665"/>
            </a:xfrm>
            <a:prstGeom prst="rect">
              <a:avLst/>
            </a:prstGeom>
            <a:noFill/>
          </p:spPr>
          <p:txBody>
            <a:bodyPr wrap="none" rtlCol="0" anchor="b">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all" spc="0" normalizeH="0" baseline="0" noProof="1" smtClean="0">
                  <a:ln>
                    <a:noFill/>
                  </a:ln>
                  <a:solidFill>
                    <a:prstClr val="white"/>
                  </a:solidFill>
                  <a:effectLst/>
                  <a:uLnTx/>
                  <a:uFillTx/>
                </a:rPr>
                <a:t>KONDISI SESUDAH</a:t>
              </a:r>
            </a:p>
          </p:txBody>
        </p:sp>
        <p:sp>
          <p:nvSpPr>
            <p:cNvPr id="75" name="Rectangle 74">
              <a:extLst>
                <a:ext uri="{FF2B5EF4-FFF2-40B4-BE49-F238E27FC236}">
                  <a16:creationId xmlns:a16="http://schemas.microsoft.com/office/drawing/2014/main" xmlns="" id="{9D7931D7-EBFA-B74B-BF6C-484FA29D0A26}"/>
                </a:ext>
              </a:extLst>
            </p:cNvPr>
            <p:cNvSpPr/>
            <p:nvPr/>
          </p:nvSpPr>
          <p:spPr>
            <a:xfrm>
              <a:off x="150589" y="3676582"/>
              <a:ext cx="2800007" cy="738664"/>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1" smtClean="0">
                  <a:ln>
                    <a:noFill/>
                  </a:ln>
                  <a:solidFill>
                    <a:prstClr val="white"/>
                  </a:solidFill>
                  <a:effectLst/>
                  <a:uLnTx/>
                  <a:uFillTx/>
                </a:rPr>
                <a:t>LAPORAN INSPEKSI OTOMATIS TERBENTUK DIAPLIKASI DAN BISA EXPORT</a:t>
              </a:r>
              <a:r>
                <a:rPr kumimoji="0" lang="en-US" sz="1400" b="0" i="0" u="none" strike="noStrike" kern="0" cap="none" spc="0" normalizeH="0" noProof="1" smtClean="0">
                  <a:ln>
                    <a:noFill/>
                  </a:ln>
                  <a:solidFill>
                    <a:prstClr val="white"/>
                  </a:solidFill>
                  <a:effectLst/>
                  <a:uLnTx/>
                  <a:uFillTx/>
                </a:rPr>
                <a:t> </a:t>
              </a:r>
              <a:r>
                <a:rPr kumimoji="0" lang="en-US" sz="1400" b="0" i="0" u="none" strike="noStrike" kern="0" cap="none" spc="0" normalizeH="0" baseline="0" noProof="1" smtClean="0">
                  <a:ln>
                    <a:noFill/>
                  </a:ln>
                  <a:solidFill>
                    <a:prstClr val="white"/>
                  </a:solidFill>
                  <a:effectLst/>
                  <a:uLnTx/>
                  <a:uFillTx/>
                </a:rPr>
                <a:t>KE EXCEL. </a:t>
              </a:r>
            </a:p>
          </p:txBody>
        </p:sp>
      </p:grpSp>
      <p:grpSp>
        <p:nvGrpSpPr>
          <p:cNvPr id="76" name="Group 75">
            <a:extLst>
              <a:ext uri="{FF2B5EF4-FFF2-40B4-BE49-F238E27FC236}">
                <a16:creationId xmlns:a16="http://schemas.microsoft.com/office/drawing/2014/main" xmlns="" id="{3AEAD230-EDA4-D243-8FEA-85D8A7A5D271}"/>
              </a:ext>
            </a:extLst>
          </p:cNvPr>
          <p:cNvGrpSpPr/>
          <p:nvPr/>
        </p:nvGrpSpPr>
        <p:grpSpPr>
          <a:xfrm>
            <a:off x="8496981" y="4514859"/>
            <a:ext cx="3632726" cy="1226218"/>
            <a:chOff x="-72736" y="3189028"/>
            <a:chExt cx="3731664" cy="1226218"/>
          </a:xfrm>
        </p:grpSpPr>
        <p:sp>
          <p:nvSpPr>
            <p:cNvPr id="77" name="TextBox 76">
              <a:extLst>
                <a:ext uri="{FF2B5EF4-FFF2-40B4-BE49-F238E27FC236}">
                  <a16:creationId xmlns:a16="http://schemas.microsoft.com/office/drawing/2014/main" xmlns="" id="{0D100487-4854-9746-BA9E-C67F111E2FD2}"/>
                </a:ext>
              </a:extLst>
            </p:cNvPr>
            <p:cNvSpPr txBox="1"/>
            <p:nvPr/>
          </p:nvSpPr>
          <p:spPr>
            <a:xfrm>
              <a:off x="-72736" y="3189028"/>
              <a:ext cx="3731664" cy="461665"/>
            </a:xfrm>
            <a:prstGeom prst="rect">
              <a:avLst/>
            </a:prstGeom>
            <a:noFill/>
          </p:spPr>
          <p:txBody>
            <a:bodyPr wrap="none"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all" spc="0" normalizeH="0" baseline="0" noProof="1" smtClean="0">
                  <a:ln>
                    <a:noFill/>
                  </a:ln>
                  <a:solidFill>
                    <a:prstClr val="white"/>
                  </a:solidFill>
                  <a:effectLst/>
                  <a:uLnTx/>
                  <a:uFillTx/>
                </a:rPr>
                <a:t>Butuh koneksi</a:t>
              </a:r>
              <a:r>
                <a:rPr kumimoji="0" lang="en-US" sz="2400" b="1" i="0" u="none" strike="noStrike" kern="0" cap="all" spc="0" normalizeH="0" noProof="1" smtClean="0">
                  <a:ln>
                    <a:noFill/>
                  </a:ln>
                  <a:solidFill>
                    <a:prstClr val="white"/>
                  </a:solidFill>
                  <a:effectLst/>
                  <a:uLnTx/>
                  <a:uFillTx/>
                </a:rPr>
                <a:t> INTERNET</a:t>
              </a:r>
              <a:endParaRPr kumimoji="0" lang="en-US" sz="2400" b="1" i="0" u="none" strike="noStrike" kern="0" cap="all" spc="0" normalizeH="0" baseline="0" noProof="1" smtClean="0">
                <a:ln>
                  <a:noFill/>
                </a:ln>
                <a:solidFill>
                  <a:prstClr val="white"/>
                </a:solidFill>
                <a:effectLst/>
                <a:uLnTx/>
                <a:uFillTx/>
              </a:endParaRPr>
            </a:p>
          </p:txBody>
        </p:sp>
        <p:sp>
          <p:nvSpPr>
            <p:cNvPr id="78" name="Rectangle 77">
              <a:extLst>
                <a:ext uri="{FF2B5EF4-FFF2-40B4-BE49-F238E27FC236}">
                  <a16:creationId xmlns:a16="http://schemas.microsoft.com/office/drawing/2014/main" xmlns="" id="{9A3EDA92-18A5-1044-BC74-322E315315BD}"/>
                </a:ext>
              </a:extLst>
            </p:cNvPr>
            <p:cNvSpPr/>
            <p:nvPr/>
          </p:nvSpPr>
          <p:spPr>
            <a:xfrm>
              <a:off x="83872" y="3676582"/>
              <a:ext cx="3575056" cy="73866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1" smtClean="0">
                  <a:ln>
                    <a:noFill/>
                  </a:ln>
                  <a:solidFill>
                    <a:prstClr val="white"/>
                  </a:solidFill>
                  <a:effectLst/>
                  <a:uLnTx/>
                  <a:uFillTx/>
                </a:rPr>
                <a:t>Saat dilaunching pertama kali di tahun 2020.</a:t>
              </a:r>
              <a:r>
                <a:rPr kumimoji="0" lang="en-US" sz="1400" b="0" i="0" u="none" strike="noStrike" kern="0" cap="none" spc="0" normalizeH="0" noProof="1" smtClean="0">
                  <a:ln>
                    <a:noFill/>
                  </a:ln>
                  <a:solidFill>
                    <a:prstClr val="white"/>
                  </a:solidFill>
                  <a:effectLst/>
                  <a:uLnTx/>
                  <a:uFillTx/>
                </a:rPr>
                <a:t> </a:t>
              </a:r>
              <a:r>
                <a:rPr kumimoji="0" lang="en-US" sz="1400" b="0" i="0" u="none" strike="noStrike" kern="0" cap="none" spc="0" normalizeH="0" baseline="0" noProof="1" smtClean="0">
                  <a:ln>
                    <a:noFill/>
                  </a:ln>
                  <a:solidFill>
                    <a:prstClr val="white"/>
                  </a:solidFill>
                  <a:effectLst/>
                  <a:uLnTx/>
                  <a:uFillTx/>
                </a:rPr>
                <a:t>aplikasi hanya bisa</a:t>
              </a:r>
              <a:r>
                <a:rPr kumimoji="0" lang="en-US" sz="1400" b="0" i="0" u="none" strike="noStrike" kern="0" cap="none" spc="0" normalizeH="0" noProof="1" smtClean="0">
                  <a:ln>
                    <a:noFill/>
                  </a:ln>
                  <a:solidFill>
                    <a:prstClr val="white"/>
                  </a:solidFill>
                  <a:effectLst/>
                  <a:uLnTx/>
                  <a:uFillTx/>
                </a:rPr>
                <a:t> dilakukan didaerah yg ada signal internetnya</a:t>
              </a:r>
              <a:endParaRPr kumimoji="0" lang="en-US" sz="1400" b="0" i="0" u="none" strike="noStrike" kern="0" cap="none" spc="0" normalizeH="0" baseline="0" noProof="1" smtClean="0">
                <a:ln>
                  <a:noFill/>
                </a:ln>
                <a:solidFill>
                  <a:prstClr val="white"/>
                </a:solidFill>
                <a:effectLst/>
                <a:uLnTx/>
                <a:uFillTx/>
              </a:endParaRPr>
            </a:p>
          </p:txBody>
        </p:sp>
      </p:grpSp>
      <p:grpSp>
        <p:nvGrpSpPr>
          <p:cNvPr id="79" name="Group 78">
            <a:extLst>
              <a:ext uri="{FF2B5EF4-FFF2-40B4-BE49-F238E27FC236}">
                <a16:creationId xmlns:a16="http://schemas.microsoft.com/office/drawing/2014/main" xmlns="" id="{BFEEC04B-10EA-504F-9E9D-5ED4F430EA22}"/>
              </a:ext>
            </a:extLst>
          </p:cNvPr>
          <p:cNvGrpSpPr/>
          <p:nvPr/>
        </p:nvGrpSpPr>
        <p:grpSpPr>
          <a:xfrm>
            <a:off x="159890" y="1743378"/>
            <a:ext cx="3350596" cy="871923"/>
            <a:chOff x="-725181" y="3327879"/>
            <a:chExt cx="3675777" cy="871923"/>
          </a:xfrm>
        </p:grpSpPr>
        <p:sp>
          <p:nvSpPr>
            <p:cNvPr id="80" name="TextBox 79">
              <a:extLst>
                <a:ext uri="{FF2B5EF4-FFF2-40B4-BE49-F238E27FC236}">
                  <a16:creationId xmlns:a16="http://schemas.microsoft.com/office/drawing/2014/main" xmlns="" id="{D07ED7DA-1D59-B749-95F6-884BF2C14B4F}"/>
                </a:ext>
              </a:extLst>
            </p:cNvPr>
            <p:cNvSpPr txBox="1"/>
            <p:nvPr/>
          </p:nvSpPr>
          <p:spPr>
            <a:xfrm>
              <a:off x="-725181" y="3327879"/>
              <a:ext cx="3675777" cy="369332"/>
            </a:xfrm>
            <a:prstGeom prst="rect">
              <a:avLst/>
            </a:prstGeom>
            <a:noFill/>
          </p:spPr>
          <p:txBody>
            <a:bodyPr wrap="none" rtlCol="0" anchor="b">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b="1" i="0" u="none" strike="noStrike" kern="0" cap="all" spc="0" normalizeH="0" baseline="0" noProof="1" smtClean="0">
                  <a:ln>
                    <a:noFill/>
                  </a:ln>
                  <a:solidFill>
                    <a:prstClr val="white"/>
                  </a:solidFill>
                  <a:effectLst/>
                  <a:uLnTx/>
                  <a:uFillTx/>
                </a:rPr>
                <a:t>KONDISI SEBELUM ADA APLIKASI</a:t>
              </a:r>
            </a:p>
          </p:txBody>
        </p:sp>
        <p:sp>
          <p:nvSpPr>
            <p:cNvPr id="81" name="Rectangle 80">
              <a:extLst>
                <a:ext uri="{FF2B5EF4-FFF2-40B4-BE49-F238E27FC236}">
                  <a16:creationId xmlns:a16="http://schemas.microsoft.com/office/drawing/2014/main" xmlns="" id="{78817924-20ED-1E43-9291-A3D634A7054A}"/>
                </a:ext>
              </a:extLst>
            </p:cNvPr>
            <p:cNvSpPr/>
            <p:nvPr/>
          </p:nvSpPr>
          <p:spPr>
            <a:xfrm>
              <a:off x="399420" y="3676582"/>
              <a:ext cx="2551176" cy="523220"/>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1" smtClean="0">
                  <a:ln>
                    <a:noFill/>
                  </a:ln>
                  <a:solidFill>
                    <a:prstClr val="white"/>
                  </a:solidFill>
                  <a:effectLst/>
                  <a:uLnTx/>
                  <a:uFillTx/>
                </a:rPr>
                <a:t>MANUAL LAPORAN</a:t>
              </a:r>
              <a:r>
                <a:rPr kumimoji="0" lang="en-US" sz="1400" b="0" i="0" u="none" strike="noStrike" kern="0" cap="none" spc="0" normalizeH="0" noProof="1" smtClean="0">
                  <a:ln>
                    <a:noFill/>
                  </a:ln>
                  <a:solidFill>
                    <a:prstClr val="white"/>
                  </a:solidFill>
                  <a:effectLst/>
                  <a:uLnTx/>
                  <a:uFillTx/>
                </a:rPr>
                <a:t> HASIL INSPEKSI DI EXCEL</a:t>
              </a:r>
              <a:r>
                <a:rPr kumimoji="0" lang="en-US" sz="1400" b="0" i="0" u="none" strike="noStrike" kern="0" cap="none" spc="0" normalizeH="0" baseline="0" noProof="1" smtClean="0">
                  <a:ln>
                    <a:noFill/>
                  </a:ln>
                  <a:solidFill>
                    <a:prstClr val="white"/>
                  </a:solidFill>
                  <a:effectLst/>
                  <a:uLnTx/>
                  <a:uFillTx/>
                </a:rPr>
                <a:t>. </a:t>
              </a:r>
            </a:p>
          </p:txBody>
        </p:sp>
      </p:grpSp>
      <p:cxnSp>
        <p:nvCxnSpPr>
          <p:cNvPr id="82" name="Straight Connector 81">
            <a:extLst>
              <a:ext uri="{FF2B5EF4-FFF2-40B4-BE49-F238E27FC236}">
                <a16:creationId xmlns:a16="http://schemas.microsoft.com/office/drawing/2014/main" xmlns="" id="{0856E74F-2029-EF49-85F5-3D901B7EA41E}"/>
              </a:ext>
            </a:extLst>
          </p:cNvPr>
          <p:cNvCxnSpPr/>
          <p:nvPr/>
        </p:nvCxnSpPr>
        <p:spPr>
          <a:xfrm>
            <a:off x="3767064" y="1651346"/>
            <a:ext cx="0" cy="1083453"/>
          </a:xfrm>
          <a:prstGeom prst="line">
            <a:avLst/>
          </a:prstGeom>
          <a:noFill/>
          <a:ln w="9525" cap="flat" cmpd="sng" algn="ctr">
            <a:solidFill>
              <a:sysClr val="window" lastClr="FFFFFF"/>
            </a:solidFill>
            <a:prstDash val="solid"/>
          </a:ln>
          <a:effectLst/>
        </p:spPr>
      </p:cxnSp>
      <p:cxnSp>
        <p:nvCxnSpPr>
          <p:cNvPr id="83" name="Straight Connector 82">
            <a:extLst>
              <a:ext uri="{FF2B5EF4-FFF2-40B4-BE49-F238E27FC236}">
                <a16:creationId xmlns:a16="http://schemas.microsoft.com/office/drawing/2014/main" xmlns="" id="{FD653F1E-76BF-224F-B2A8-CCE6E576EFF4}"/>
              </a:ext>
            </a:extLst>
          </p:cNvPr>
          <p:cNvCxnSpPr/>
          <p:nvPr/>
        </p:nvCxnSpPr>
        <p:spPr>
          <a:xfrm>
            <a:off x="8403675" y="4617710"/>
            <a:ext cx="0" cy="1083453"/>
          </a:xfrm>
          <a:prstGeom prst="line">
            <a:avLst/>
          </a:prstGeom>
          <a:noFill/>
          <a:ln w="9525" cap="flat" cmpd="sng" algn="ctr">
            <a:solidFill>
              <a:sysClr val="window" lastClr="FFFFFF"/>
            </a:solidFill>
            <a:prstDash val="solid"/>
          </a:ln>
          <a:effectLst/>
        </p:spPr>
      </p:cxnSp>
      <p:sp>
        <p:nvSpPr>
          <p:cNvPr id="66" name="Freeform: Shape 31">
            <a:extLst>
              <a:ext uri="{FF2B5EF4-FFF2-40B4-BE49-F238E27FC236}">
                <a16:creationId xmlns:a16="http://schemas.microsoft.com/office/drawing/2014/main" xmlns="" id="{1DE18505-B25F-4213-B367-F9A20FEADC06}"/>
              </a:ext>
            </a:extLst>
          </p:cNvPr>
          <p:cNvSpPr/>
          <p:nvPr/>
        </p:nvSpPr>
        <p:spPr>
          <a:xfrm>
            <a:off x="6775770" y="1709757"/>
            <a:ext cx="1833325" cy="1860731"/>
          </a:xfrm>
          <a:custGeom>
            <a:avLst/>
            <a:gdLst>
              <a:gd name="connsiteX0" fmla="*/ 911887 w 2607293"/>
              <a:gd name="connsiteY0" fmla="*/ 509877 h 2608886"/>
              <a:gd name="connsiteX1" fmla="*/ 1109409 w 2607293"/>
              <a:gd name="connsiteY1" fmla="*/ 509877 h 2608886"/>
              <a:gd name="connsiteX2" fmla="*/ 1109409 w 2607293"/>
              <a:gd name="connsiteY2" fmla="*/ 872000 h 2608886"/>
              <a:gd name="connsiteX3" fmla="*/ 1471532 w 2607293"/>
              <a:gd name="connsiteY3" fmla="*/ 872000 h 2608886"/>
              <a:gd name="connsiteX4" fmla="*/ 1471532 w 2607293"/>
              <a:gd name="connsiteY4" fmla="*/ 1069522 h 2608886"/>
              <a:gd name="connsiteX5" fmla="*/ 1109409 w 2607293"/>
              <a:gd name="connsiteY5" fmla="*/ 1069522 h 2608886"/>
              <a:gd name="connsiteX6" fmla="*/ 1109409 w 2607293"/>
              <a:gd name="connsiteY6" fmla="*/ 1431645 h 2608886"/>
              <a:gd name="connsiteX7" fmla="*/ 911887 w 2607293"/>
              <a:gd name="connsiteY7" fmla="*/ 1431645 h 2608886"/>
              <a:gd name="connsiteX8" fmla="*/ 911887 w 2607293"/>
              <a:gd name="connsiteY8" fmla="*/ 1069522 h 2608886"/>
              <a:gd name="connsiteX9" fmla="*/ 549764 w 2607293"/>
              <a:gd name="connsiteY9" fmla="*/ 1069522 h 2608886"/>
              <a:gd name="connsiteX10" fmla="*/ 549764 w 2607293"/>
              <a:gd name="connsiteY10" fmla="*/ 872000 h 2608886"/>
              <a:gd name="connsiteX11" fmla="*/ 911887 w 2607293"/>
              <a:gd name="connsiteY11" fmla="*/ 872000 h 2608886"/>
              <a:gd name="connsiteX12" fmla="*/ 994188 w 2607293"/>
              <a:gd name="connsiteY12" fmla="*/ 171128 h 2608886"/>
              <a:gd name="connsiteX13" fmla="*/ 171180 w 2607293"/>
              <a:gd name="connsiteY13" fmla="*/ 994135 h 2608886"/>
              <a:gd name="connsiteX14" fmla="*/ 994188 w 2607293"/>
              <a:gd name="connsiteY14" fmla="*/ 1817142 h 2608886"/>
              <a:gd name="connsiteX15" fmla="*/ 1817195 w 2607293"/>
              <a:gd name="connsiteY15" fmla="*/ 994135 h 2608886"/>
              <a:gd name="connsiteX16" fmla="*/ 994188 w 2607293"/>
              <a:gd name="connsiteY16" fmla="*/ 171128 h 2608886"/>
              <a:gd name="connsiteX17" fmla="*/ 994135 w 2607293"/>
              <a:gd name="connsiteY17" fmla="*/ 5 h 2608886"/>
              <a:gd name="connsiteX18" fmla="*/ 1981796 w 2607293"/>
              <a:gd name="connsiteY18" fmla="*/ 994135 h 2608886"/>
              <a:gd name="connsiteX19" fmla="*/ 1777691 w 2607293"/>
              <a:gd name="connsiteY19" fmla="*/ 1593284 h 2608886"/>
              <a:gd name="connsiteX20" fmla="*/ 1924844 w 2607293"/>
              <a:gd name="connsiteY20" fmla="*/ 1738792 h 2608886"/>
              <a:gd name="connsiteX21" fmla="*/ 2129938 w 2607293"/>
              <a:gd name="connsiteY21" fmla="*/ 1802328 h 2608886"/>
              <a:gd name="connsiteX22" fmla="*/ 2541441 w 2607293"/>
              <a:gd name="connsiteY22" fmla="*/ 2213832 h 2608886"/>
              <a:gd name="connsiteX23" fmla="*/ 2539795 w 2607293"/>
              <a:gd name="connsiteY23" fmla="*/ 2215478 h 2608886"/>
              <a:gd name="connsiteX24" fmla="*/ 2539795 w 2607293"/>
              <a:gd name="connsiteY24" fmla="*/ 2541389 h 2608886"/>
              <a:gd name="connsiteX25" fmla="*/ 2213885 w 2607293"/>
              <a:gd name="connsiteY25" fmla="*/ 2541389 h 2608886"/>
              <a:gd name="connsiteX26" fmla="*/ 1802381 w 2607293"/>
              <a:gd name="connsiteY26" fmla="*/ 2129885 h 2608886"/>
              <a:gd name="connsiteX27" fmla="*/ 1738845 w 2607293"/>
              <a:gd name="connsiteY27" fmla="*/ 1923146 h 2608886"/>
              <a:gd name="connsiteX28" fmla="*/ 1593337 w 2607293"/>
              <a:gd name="connsiteY28" fmla="*/ 1777638 h 2608886"/>
              <a:gd name="connsiteX29" fmla="*/ 987666 w 2607293"/>
              <a:gd name="connsiteY29" fmla="*/ 1981797 h 2608886"/>
              <a:gd name="connsiteX30" fmla="*/ 5 w 2607293"/>
              <a:gd name="connsiteY30" fmla="*/ 987666 h 2608886"/>
              <a:gd name="connsiteX31" fmla="*/ 994135 w 2607293"/>
              <a:gd name="connsiteY31" fmla="*/ 5 h 260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07293" h="2608886">
                <a:moveTo>
                  <a:pt x="911887" y="509877"/>
                </a:moveTo>
                <a:lnTo>
                  <a:pt x="1109409" y="509877"/>
                </a:lnTo>
                <a:lnTo>
                  <a:pt x="1109409" y="872000"/>
                </a:lnTo>
                <a:lnTo>
                  <a:pt x="1471532" y="872000"/>
                </a:lnTo>
                <a:lnTo>
                  <a:pt x="1471532" y="1069522"/>
                </a:lnTo>
                <a:lnTo>
                  <a:pt x="1109409" y="1069522"/>
                </a:lnTo>
                <a:lnTo>
                  <a:pt x="1109409" y="1431645"/>
                </a:lnTo>
                <a:lnTo>
                  <a:pt x="911887" y="1431645"/>
                </a:lnTo>
                <a:lnTo>
                  <a:pt x="911887" y="1069522"/>
                </a:lnTo>
                <a:lnTo>
                  <a:pt x="549764" y="1069522"/>
                </a:lnTo>
                <a:lnTo>
                  <a:pt x="549764" y="872000"/>
                </a:lnTo>
                <a:lnTo>
                  <a:pt x="911887" y="872000"/>
                </a:lnTo>
                <a:close/>
                <a:moveTo>
                  <a:pt x="994188" y="171128"/>
                </a:moveTo>
                <a:cubicBezTo>
                  <a:pt x="539654" y="171128"/>
                  <a:pt x="171180" y="539601"/>
                  <a:pt x="171180" y="994135"/>
                </a:cubicBezTo>
                <a:cubicBezTo>
                  <a:pt x="171180" y="1448669"/>
                  <a:pt x="539654" y="1817142"/>
                  <a:pt x="994188" y="1817142"/>
                </a:cubicBezTo>
                <a:cubicBezTo>
                  <a:pt x="1448721" y="1817142"/>
                  <a:pt x="1817195" y="1448669"/>
                  <a:pt x="1817195" y="994135"/>
                </a:cubicBezTo>
                <a:cubicBezTo>
                  <a:pt x="1817195" y="539601"/>
                  <a:pt x="1448721" y="171128"/>
                  <a:pt x="994188" y="171128"/>
                </a:cubicBezTo>
                <a:close/>
                <a:moveTo>
                  <a:pt x="994135" y="5"/>
                </a:moveTo>
                <a:cubicBezTo>
                  <a:pt x="1541392" y="1792"/>
                  <a:pt x="1983584" y="446878"/>
                  <a:pt x="1981796" y="994135"/>
                </a:cubicBezTo>
                <a:cubicBezTo>
                  <a:pt x="1982228" y="1210984"/>
                  <a:pt x="1910412" y="1421796"/>
                  <a:pt x="1777691" y="1593284"/>
                </a:cubicBezTo>
                <a:lnTo>
                  <a:pt x="1924844" y="1738792"/>
                </a:lnTo>
                <a:cubicBezTo>
                  <a:pt x="1999501" y="1724883"/>
                  <a:pt x="2076219" y="1748648"/>
                  <a:pt x="2129938" y="1802328"/>
                </a:cubicBezTo>
                <a:lnTo>
                  <a:pt x="2541441" y="2213832"/>
                </a:lnTo>
                <a:lnTo>
                  <a:pt x="2539795" y="2215478"/>
                </a:lnTo>
                <a:cubicBezTo>
                  <a:pt x="2629793" y="2305475"/>
                  <a:pt x="2629793" y="2451391"/>
                  <a:pt x="2539795" y="2541389"/>
                </a:cubicBezTo>
                <a:cubicBezTo>
                  <a:pt x="2449798" y="2631386"/>
                  <a:pt x="2303882" y="2631386"/>
                  <a:pt x="2213885" y="2541389"/>
                </a:cubicBezTo>
                <a:lnTo>
                  <a:pt x="1802381" y="2129885"/>
                </a:lnTo>
                <a:cubicBezTo>
                  <a:pt x="1748171" y="2075807"/>
                  <a:pt x="1724360" y="1998336"/>
                  <a:pt x="1738845" y="1923146"/>
                </a:cubicBezTo>
                <a:lnTo>
                  <a:pt x="1593337" y="1777638"/>
                </a:lnTo>
                <a:cubicBezTo>
                  <a:pt x="1419541" y="1910722"/>
                  <a:pt x="1206566" y="1982511"/>
                  <a:pt x="987666" y="1981797"/>
                </a:cubicBezTo>
                <a:cubicBezTo>
                  <a:pt x="440409" y="1980009"/>
                  <a:pt x="-1781" y="1534923"/>
                  <a:pt x="5" y="987666"/>
                </a:cubicBezTo>
                <a:cubicBezTo>
                  <a:pt x="1792" y="440409"/>
                  <a:pt x="446878" y="-1781"/>
                  <a:pt x="994135" y="5"/>
                </a:cubicBezTo>
                <a:close/>
              </a:path>
            </a:pathLst>
          </a:custGeom>
          <a:solidFill>
            <a:srgbClr val="16A085"/>
          </a:solidFill>
          <a:ln w="32841" cap="flat">
            <a:solidFill>
              <a:sysClr val="window" lastClr="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95A5A6"/>
              </a:solidFill>
              <a:effectLst/>
              <a:uLnTx/>
              <a:uFillTx/>
            </a:endParaRPr>
          </a:p>
        </p:txBody>
      </p:sp>
      <p:sp>
        <p:nvSpPr>
          <p:cNvPr id="87" name="TextBox 86">
            <a:extLst>
              <a:ext uri="{FF2B5EF4-FFF2-40B4-BE49-F238E27FC236}">
                <a16:creationId xmlns:a16="http://schemas.microsoft.com/office/drawing/2014/main" xmlns="" id="{D744CF25-2166-4BC4-B2FA-367C84675B57}"/>
              </a:ext>
            </a:extLst>
          </p:cNvPr>
          <p:cNvSpPr txBox="1"/>
          <p:nvPr/>
        </p:nvSpPr>
        <p:spPr>
          <a:xfrm>
            <a:off x="7670248" y="1665552"/>
            <a:ext cx="4669187" cy="615553"/>
          </a:xfrm>
          <a:custGeom>
            <a:avLst/>
            <a:gdLst>
              <a:gd name="connsiteX0" fmla="*/ 0 w 5521699"/>
              <a:gd name="connsiteY0" fmla="*/ 0 h 615553"/>
              <a:gd name="connsiteX1" fmla="*/ 5521699 w 5521699"/>
              <a:gd name="connsiteY1" fmla="*/ 0 h 615553"/>
              <a:gd name="connsiteX2" fmla="*/ 5521699 w 5521699"/>
              <a:gd name="connsiteY2" fmla="*/ 615553 h 615553"/>
              <a:gd name="connsiteX3" fmla="*/ 658666 w 5521699"/>
              <a:gd name="connsiteY3" fmla="*/ 615553 h 615553"/>
              <a:gd name="connsiteX4" fmla="*/ 653080 w 5521699"/>
              <a:gd name="connsiteY4" fmla="*/ 597558 h 615553"/>
              <a:gd name="connsiteX5" fmla="*/ 87574 w 5521699"/>
              <a:gd name="connsiteY5" fmla="*/ 32053 h 615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1699" h="615553">
                <a:moveTo>
                  <a:pt x="0" y="0"/>
                </a:moveTo>
                <a:lnTo>
                  <a:pt x="5521699" y="0"/>
                </a:lnTo>
                <a:lnTo>
                  <a:pt x="5521699" y="615553"/>
                </a:lnTo>
                <a:lnTo>
                  <a:pt x="658666" y="615553"/>
                </a:lnTo>
                <a:lnTo>
                  <a:pt x="653080" y="597558"/>
                </a:lnTo>
                <a:cubicBezTo>
                  <a:pt x="545535" y="343293"/>
                  <a:pt x="341839" y="139598"/>
                  <a:pt x="87574" y="32053"/>
                </a:cubicBezTo>
                <a:close/>
              </a:path>
            </a:pathLst>
          </a:custGeom>
          <a:solidFill>
            <a:srgbClr val="16A085"/>
          </a:solidFill>
        </p:spPr>
        <p:txBody>
          <a:bodyPr wrap="square" lIns="182880" tIns="91440" rIns="182880" bIns="91440" rtlCol="0" anchor="ctr">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1" smtClean="0">
                <a:ln>
                  <a:noFill/>
                </a:ln>
                <a:solidFill>
                  <a:prstClr val="white"/>
                </a:solidFill>
                <a:effectLst/>
                <a:uLnTx/>
                <a:uFillTx/>
              </a:rPr>
              <a:t>KELEBIHAN APLIKASI </a:t>
            </a:r>
          </a:p>
        </p:txBody>
      </p:sp>
    </p:spTree>
    <p:extLst>
      <p:ext uri="{BB962C8B-B14F-4D97-AF65-F5344CB8AC3E}">
        <p14:creationId xmlns:p14="http://schemas.microsoft.com/office/powerpoint/2010/main" val="38731155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wipe(left)">
                                      <p:cBhvr>
                                        <p:cTn id="7" dur="500"/>
                                        <p:tgtEl>
                                          <p:spTgt spid="145"/>
                                        </p:tgtEl>
                                      </p:cBhvr>
                                    </p:animEffect>
                                  </p:childTnLst>
                                </p:cTn>
                              </p:par>
                              <p:par>
                                <p:cTn id="8" presetID="2" presetClass="entr" presetSubtype="2" decel="100000" fill="hold" nodeType="withEffect">
                                  <p:stCondLst>
                                    <p:cond delay="250"/>
                                  </p:stCondLst>
                                  <p:childTnLst>
                                    <p:set>
                                      <p:cBhvr>
                                        <p:cTn id="9" dur="1" fill="hold">
                                          <p:stCondLst>
                                            <p:cond delay="0"/>
                                          </p:stCondLst>
                                        </p:cTn>
                                        <p:tgtEl>
                                          <p:spTgt spid="146"/>
                                        </p:tgtEl>
                                        <p:attrNameLst>
                                          <p:attrName>style.visibility</p:attrName>
                                        </p:attrNameLst>
                                      </p:cBhvr>
                                      <p:to>
                                        <p:strVal val="visible"/>
                                      </p:to>
                                    </p:set>
                                    <p:anim calcmode="lin" valueType="num">
                                      <p:cBhvr additive="base">
                                        <p:cTn id="10" dur="750" fill="hold"/>
                                        <p:tgtEl>
                                          <p:spTgt spid="146"/>
                                        </p:tgtEl>
                                        <p:attrNameLst>
                                          <p:attrName>ppt_x</p:attrName>
                                        </p:attrNameLst>
                                      </p:cBhvr>
                                      <p:tavLst>
                                        <p:tav tm="0">
                                          <p:val>
                                            <p:strVal val="1+#ppt_w/2"/>
                                          </p:val>
                                        </p:tav>
                                        <p:tav tm="100000">
                                          <p:val>
                                            <p:strVal val="#ppt_x"/>
                                          </p:val>
                                        </p:tav>
                                      </p:tavLst>
                                    </p:anim>
                                    <p:anim calcmode="lin" valueType="num">
                                      <p:cBhvr additive="base">
                                        <p:cTn id="11" dur="750" fill="hold"/>
                                        <p:tgtEl>
                                          <p:spTgt spid="146"/>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25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750" fill="hold"/>
                                        <p:tgtEl>
                                          <p:spTgt spid="7"/>
                                        </p:tgtEl>
                                        <p:attrNameLst>
                                          <p:attrName>ppt_x</p:attrName>
                                        </p:attrNameLst>
                                      </p:cBhvr>
                                      <p:tavLst>
                                        <p:tav tm="0">
                                          <p:val>
                                            <p:strVal val="0-#ppt_w/2"/>
                                          </p:val>
                                        </p:tav>
                                        <p:tav tm="100000">
                                          <p:val>
                                            <p:strVal val="#ppt_x"/>
                                          </p:val>
                                        </p:tav>
                                      </p:tavLst>
                                    </p:anim>
                                    <p:anim calcmode="lin" valueType="num">
                                      <p:cBhvr additive="base">
                                        <p:cTn id="15" dur="750" fill="hold"/>
                                        <p:tgtEl>
                                          <p:spTgt spid="7"/>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1000"/>
                            </p:stCondLst>
                            <p:childTnLst>
                              <p:par>
                                <p:cTn id="17" presetID="50" presetClass="entr" presetSubtype="0" decel="100000" fill="hold" grpId="0" nodeType="afterEffect">
                                  <p:stCondLst>
                                    <p:cond delay="0"/>
                                  </p:stCondLst>
                                  <p:iterate type="wd">
                                    <p:tmPct val="10000"/>
                                  </p:iterate>
                                  <p:childTnLst>
                                    <p:set>
                                      <p:cBhvr>
                                        <p:cTn id="18" dur="1" fill="hold">
                                          <p:stCondLst>
                                            <p:cond delay="0"/>
                                          </p:stCondLst>
                                        </p:cTn>
                                        <p:tgtEl>
                                          <p:spTgt spid="22"/>
                                        </p:tgtEl>
                                        <p:attrNameLst>
                                          <p:attrName>style.visibility</p:attrName>
                                        </p:attrNameLst>
                                      </p:cBhvr>
                                      <p:to>
                                        <p:strVal val="visible"/>
                                      </p:to>
                                    </p:set>
                                    <p:anim calcmode="lin" valueType="num">
                                      <p:cBhvr>
                                        <p:cTn id="19" dur="750" fill="hold"/>
                                        <p:tgtEl>
                                          <p:spTgt spid="22"/>
                                        </p:tgtEl>
                                        <p:attrNameLst>
                                          <p:attrName>ppt_w</p:attrName>
                                        </p:attrNameLst>
                                      </p:cBhvr>
                                      <p:tavLst>
                                        <p:tav tm="0">
                                          <p:val>
                                            <p:strVal val="#ppt_w+.3"/>
                                          </p:val>
                                        </p:tav>
                                        <p:tav tm="100000">
                                          <p:val>
                                            <p:strVal val="#ppt_w"/>
                                          </p:val>
                                        </p:tav>
                                      </p:tavLst>
                                    </p:anim>
                                    <p:anim calcmode="lin" valueType="num">
                                      <p:cBhvr>
                                        <p:cTn id="20" dur="750" fill="hold"/>
                                        <p:tgtEl>
                                          <p:spTgt spid="22"/>
                                        </p:tgtEl>
                                        <p:attrNameLst>
                                          <p:attrName>ppt_h</p:attrName>
                                        </p:attrNameLst>
                                      </p:cBhvr>
                                      <p:tavLst>
                                        <p:tav tm="0">
                                          <p:val>
                                            <p:strVal val="#ppt_h"/>
                                          </p:val>
                                        </p:tav>
                                        <p:tav tm="100000">
                                          <p:val>
                                            <p:strVal val="#ppt_h"/>
                                          </p:val>
                                        </p:tav>
                                      </p:tavLst>
                                    </p:anim>
                                    <p:animEffect transition="in" filter="fade">
                                      <p:cBhvr>
                                        <p:cTn id="21" dur="750"/>
                                        <p:tgtEl>
                                          <p:spTgt spid="22"/>
                                        </p:tgtEl>
                                      </p:cBhvr>
                                    </p:animEffect>
                                  </p:childTnLst>
                                </p:cTn>
                              </p:par>
                              <p:par>
                                <p:cTn id="22" presetID="16" presetClass="entr" presetSubtype="37"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barn(outVertical)">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Graphic 20"/>
          <p:cNvPicPr>
            <a:picLocks noChangeAspect="1"/>
          </p:cNvPicPr>
          <p:nvPr/>
        </p:nvPicPr>
        <p:blipFill>
          <a:blip r:embed="rId3">
            <a:extLst>
              <a:ext uri="{28A0092B-C50C-407E-A947-70E740481C1C}">
                <a14:useLocalDpi xmlns:a14="http://schemas.microsoft.com/office/drawing/2010/main" val="0"/>
              </a:ext>
            </a:extLst>
          </a:blip>
          <a:srcRect r="9248" b="44852"/>
          <a:stretch>
            <a:fillRect/>
          </a:stretch>
        </p:blipFill>
        <p:spPr bwMode="auto">
          <a:xfrm>
            <a:off x="-541640" y="-130512"/>
            <a:ext cx="12855576" cy="711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Parallelogram 144"/>
          <p:cNvSpPr/>
          <p:nvPr/>
        </p:nvSpPr>
        <p:spPr>
          <a:xfrm>
            <a:off x="-787400" y="-427038"/>
            <a:ext cx="10388600" cy="1319213"/>
          </a:xfrm>
          <a:prstGeom prst="parallelogram">
            <a:avLst>
              <a:gd name="adj" fmla="val 61573"/>
            </a:avLst>
          </a:prstGeom>
          <a:solidFill>
            <a:srgbClr val="0D5A7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pic>
        <p:nvPicPr>
          <p:cNvPr id="146" name="Picture 2" descr="Hasil gambar untuk pln logo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6950" y="163513"/>
            <a:ext cx="194151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525" y="6032500"/>
            <a:ext cx="9043988"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4"/>
          <p:cNvGrpSpPr/>
          <p:nvPr/>
        </p:nvGrpSpPr>
        <p:grpSpPr>
          <a:xfrm>
            <a:off x="515175" y="774227"/>
            <a:ext cx="7155073" cy="188487"/>
            <a:chOff x="687978" y="885000"/>
            <a:chExt cx="3727268" cy="172192"/>
          </a:xfrm>
          <a:effectLst>
            <a:outerShdw blurRad="63500" sx="102000" sy="102000" algn="ctr" rotWithShape="0">
              <a:prstClr val="black">
                <a:alpha val="40000"/>
              </a:prstClr>
            </a:outerShdw>
          </a:effectLst>
        </p:grpSpPr>
        <p:sp>
          <p:nvSpPr>
            <p:cNvPr id="16" name="Rectangle: Rounded Corners 15"/>
            <p:cNvSpPr/>
            <p:nvPr/>
          </p:nvSpPr>
          <p:spPr>
            <a:xfrm>
              <a:off x="687978" y="885000"/>
              <a:ext cx="3727268" cy="172192"/>
            </a:xfrm>
            <a:prstGeom prst="roundRect">
              <a:avLst>
                <a:gd name="adj" fmla="val 50000"/>
              </a:avLst>
            </a:prstGeom>
            <a:solidFill>
              <a:srgbClr val="00A2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grpSp>
          <p:nvGrpSpPr>
            <p:cNvPr id="17" name="Group 16"/>
            <p:cNvGrpSpPr/>
            <p:nvPr/>
          </p:nvGrpSpPr>
          <p:grpSpPr>
            <a:xfrm>
              <a:off x="1416136" y="885000"/>
              <a:ext cx="2285311" cy="172192"/>
              <a:chOff x="1416136" y="885000"/>
              <a:chExt cx="2285311" cy="172192"/>
            </a:xfrm>
          </p:grpSpPr>
          <p:sp>
            <p:nvSpPr>
              <p:cNvPr id="18" name="Rectangle 17"/>
              <p:cNvSpPr/>
              <p:nvPr/>
            </p:nvSpPr>
            <p:spPr>
              <a:xfrm>
                <a:off x="1416136" y="885000"/>
                <a:ext cx="761770" cy="172192"/>
              </a:xfrm>
              <a:prstGeom prst="rect">
                <a:avLst/>
              </a:prstGeom>
              <a:solidFill>
                <a:srgbClr val="007D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sp>
            <p:nvSpPr>
              <p:cNvPr id="19" name="Rectangle 18"/>
              <p:cNvSpPr/>
              <p:nvPr/>
            </p:nvSpPr>
            <p:spPr>
              <a:xfrm>
                <a:off x="2177907" y="885000"/>
                <a:ext cx="761770" cy="17219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sp>
            <p:nvSpPr>
              <p:cNvPr id="20" name="Rectangle 19"/>
              <p:cNvSpPr/>
              <p:nvPr/>
            </p:nvSpPr>
            <p:spPr>
              <a:xfrm>
                <a:off x="2939677" y="885000"/>
                <a:ext cx="761770" cy="172192"/>
              </a:xfrm>
              <a:prstGeom prst="rect">
                <a:avLst/>
              </a:prstGeom>
              <a:solidFill>
                <a:srgbClr val="2AAFE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grpSp>
      </p:grpSp>
      <p:sp>
        <p:nvSpPr>
          <p:cNvPr id="22" name="Title 1"/>
          <p:cNvSpPr txBox="1">
            <a:spLocks/>
          </p:cNvSpPr>
          <p:nvPr/>
        </p:nvSpPr>
        <p:spPr bwMode="auto">
          <a:xfrm>
            <a:off x="419100" y="185738"/>
            <a:ext cx="92456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914400">
              <a:lnSpc>
                <a:spcPct val="90000"/>
              </a:lnSpc>
              <a:defRPr/>
            </a:pPr>
            <a:r>
              <a:rPr lang="en-US" altLang="en-US" sz="2800" b="1" dirty="0" smtClean="0">
                <a:solidFill>
                  <a:srgbClr val="FFC000"/>
                </a:solidFill>
                <a:latin typeface="Segoe UI" panose="020B0502040204020203" pitchFamily="34" charset="0"/>
                <a:cs typeface="Segoe UI" panose="020B0502040204020203" pitchFamily="34" charset="0"/>
              </a:rPr>
              <a:t>MONITORING </a:t>
            </a:r>
            <a:r>
              <a:rPr lang="id-ID" altLang="en-US" sz="2800" b="1" dirty="0" smtClean="0">
                <a:solidFill>
                  <a:srgbClr val="FFC000"/>
                </a:solidFill>
                <a:latin typeface="Segoe UI" panose="020B0502040204020203" pitchFamily="34" charset="0"/>
                <a:cs typeface="Segoe UI" panose="020B0502040204020203" pitchFamily="34" charset="0"/>
              </a:rPr>
              <a:t>- </a:t>
            </a:r>
            <a:r>
              <a:rPr lang="en-US" altLang="en-US" sz="2800" b="1" dirty="0" smtClean="0">
                <a:solidFill>
                  <a:prstClr val="white"/>
                </a:solidFill>
                <a:latin typeface="Segoe UI" panose="020B0502040204020203" pitchFamily="34" charset="0"/>
                <a:cs typeface="Segoe UI" panose="020B0502040204020203" pitchFamily="34" charset="0"/>
              </a:rPr>
              <a:t>JARVIST</a:t>
            </a:r>
            <a:endParaRPr lang="id-ID" altLang="en-US" sz="2400" b="1" i="1" dirty="0">
              <a:solidFill>
                <a:prstClr val="white"/>
              </a:solidFill>
              <a:latin typeface="Segoe UI" panose="020B0502040204020203" pitchFamily="34" charset="0"/>
              <a:cs typeface="Segoe UI" panose="020B0502040204020203" pitchFamily="34" charset="0"/>
            </a:endParaRPr>
          </a:p>
        </p:txBody>
      </p:sp>
      <p:grpSp>
        <p:nvGrpSpPr>
          <p:cNvPr id="27656" name="Group 117"/>
          <p:cNvGrpSpPr>
            <a:grpSpLocks/>
          </p:cNvGrpSpPr>
          <p:nvPr/>
        </p:nvGrpSpPr>
        <p:grpSpPr bwMode="auto">
          <a:xfrm>
            <a:off x="9847263" y="6408738"/>
            <a:ext cx="2854325" cy="377825"/>
            <a:chOff x="9846839" y="6408448"/>
            <a:chExt cx="2854025" cy="378837"/>
          </a:xfrm>
        </p:grpSpPr>
        <p:sp>
          <p:nvSpPr>
            <p:cNvPr id="27658" name="Slide Number Placeholder 12"/>
            <p:cNvSpPr txBox="1">
              <a:spLocks/>
            </p:cNvSpPr>
            <p:nvPr/>
          </p:nvSpPr>
          <p:spPr bwMode="auto">
            <a:xfrm>
              <a:off x="11571563" y="6422160"/>
              <a:ext cx="5143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defTabSz="914400">
                <a:lnSpc>
                  <a:spcPct val="100000"/>
                </a:lnSpc>
                <a:spcBef>
                  <a:spcPct val="0"/>
                </a:spcBef>
                <a:buFontTx/>
                <a:buNone/>
                <a:defRPr/>
              </a:pPr>
              <a:fld id="{3C5B3612-7981-4D73-8C10-DEFFF0FE0927}" type="slidenum">
                <a:rPr lang="en-ID" altLang="en-US" sz="1400">
                  <a:solidFill>
                    <a:srgbClr val="FFFFFF"/>
                  </a:solidFill>
                  <a:latin typeface="Segoe UI" panose="020B0502040204020203" pitchFamily="34" charset="0"/>
                  <a:cs typeface="Segoe UI" panose="020B0502040204020203" pitchFamily="34" charset="0"/>
                </a:rPr>
                <a:pPr algn="r" defTabSz="914400">
                  <a:lnSpc>
                    <a:spcPct val="100000"/>
                  </a:lnSpc>
                  <a:spcBef>
                    <a:spcPct val="0"/>
                  </a:spcBef>
                  <a:buFontTx/>
                  <a:buNone/>
                  <a:defRPr/>
                </a:pPr>
                <a:t>21</a:t>
              </a:fld>
              <a:endParaRPr lang="en-ID" altLang="en-US" sz="1400">
                <a:solidFill>
                  <a:srgbClr val="FFFFFF"/>
                </a:solidFill>
                <a:latin typeface="Segoe UI" panose="020B0502040204020203" pitchFamily="34" charset="0"/>
                <a:cs typeface="Segoe UI" panose="020B0502040204020203" pitchFamily="34" charset="0"/>
              </a:endParaRPr>
            </a:p>
          </p:txBody>
        </p:sp>
        <p:grpSp>
          <p:nvGrpSpPr>
            <p:cNvPr id="27659" name="Group 135"/>
            <p:cNvGrpSpPr>
              <a:grpSpLocks/>
            </p:cNvGrpSpPr>
            <p:nvPr/>
          </p:nvGrpSpPr>
          <p:grpSpPr bwMode="auto">
            <a:xfrm>
              <a:off x="9846839" y="6422160"/>
              <a:ext cx="2854025" cy="344043"/>
              <a:chOff x="9846839" y="6351820"/>
              <a:chExt cx="2854025" cy="344043"/>
            </a:xfrm>
          </p:grpSpPr>
          <p:sp>
            <p:nvSpPr>
              <p:cNvPr id="138" name="Rectangle: Rounded Corners 137"/>
              <p:cNvSpPr/>
              <p:nvPr/>
            </p:nvSpPr>
            <p:spPr>
              <a:xfrm>
                <a:off x="11470680" y="6358801"/>
                <a:ext cx="1230184" cy="337451"/>
              </a:xfrm>
              <a:prstGeom prst="roundRect">
                <a:avLst>
                  <a:gd name="adj" fmla="val 50000"/>
                </a:avLst>
              </a:prstGeom>
              <a:solidFill>
                <a:srgbClr val="0D5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ID">
                  <a:solidFill>
                    <a:prstClr val="white"/>
                  </a:solidFill>
                </a:endParaRPr>
              </a:p>
            </p:txBody>
          </p:sp>
          <p:sp>
            <p:nvSpPr>
              <p:cNvPr id="139" name="TextBox 138"/>
              <p:cNvSpPr txBox="1"/>
              <p:nvPr/>
            </p:nvSpPr>
            <p:spPr>
              <a:xfrm>
                <a:off x="9846839" y="6352434"/>
                <a:ext cx="1674636" cy="337451"/>
              </a:xfrm>
              <a:prstGeom prst="rect">
                <a:avLst/>
              </a:prstGeom>
              <a:noFill/>
            </p:spPr>
            <p:txBody>
              <a:bodyPr wrap="none">
                <a:spAutoFit/>
              </a:bodyPr>
              <a:lstStyle/>
              <a:p>
                <a:pPr defTabSz="914400">
                  <a:defRPr/>
                </a:pPr>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grpSp>
        <p:sp>
          <p:nvSpPr>
            <p:cNvPr id="27660" name="Slide Number Placeholder 12"/>
            <p:cNvSpPr txBox="1">
              <a:spLocks/>
            </p:cNvSpPr>
            <p:nvPr/>
          </p:nvSpPr>
          <p:spPr bwMode="auto">
            <a:xfrm>
              <a:off x="11523915" y="6408448"/>
              <a:ext cx="51433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defTabSz="914400">
                <a:lnSpc>
                  <a:spcPct val="100000"/>
                </a:lnSpc>
                <a:spcBef>
                  <a:spcPct val="0"/>
                </a:spcBef>
                <a:buFontTx/>
                <a:buNone/>
                <a:defRPr/>
              </a:pPr>
              <a:r>
                <a:rPr lang="en-ID" altLang="en-US" sz="1400" dirty="0">
                  <a:solidFill>
                    <a:srgbClr val="FFFFFF"/>
                  </a:solidFill>
                  <a:latin typeface="Segoe UI" panose="020B0502040204020203" pitchFamily="34" charset="0"/>
                  <a:cs typeface="Segoe UI" panose="020B0502040204020203" pitchFamily="34" charset="0"/>
                </a:rPr>
                <a:t>2</a:t>
              </a:r>
            </a:p>
          </p:txBody>
        </p:sp>
      </p:grpSp>
      <p:sp>
        <p:nvSpPr>
          <p:cNvPr id="104" name="Rectangle">
            <a:extLst>
              <a:ext uri="{FF2B5EF4-FFF2-40B4-BE49-F238E27FC236}">
                <a16:creationId xmlns:a16="http://schemas.microsoft.com/office/drawing/2014/main" xmlns="" id="{42A15A1C-8E12-4F15-8C40-FD514C9D4034}"/>
              </a:ext>
            </a:extLst>
          </p:cNvPr>
          <p:cNvSpPr/>
          <p:nvPr/>
        </p:nvSpPr>
        <p:spPr>
          <a:xfrm>
            <a:off x="2629981" y="4998584"/>
            <a:ext cx="4636008" cy="906781"/>
          </a:xfrm>
          <a:prstGeom prst="rect">
            <a:avLst/>
          </a:prstGeom>
          <a:solidFill>
            <a:schemeClr val="accent5">
              <a:lumMod val="75000"/>
            </a:schemeClr>
          </a:solidFill>
          <a:ln w="12700">
            <a:miter lim="400000"/>
          </a:ln>
        </p:spPr>
        <p:txBody>
          <a:bodyPr lIns="91440" tIns="38100" rIns="1097280" bIns="38100" anchor="ctr"/>
          <a:lstStyle/>
          <a:p>
            <a:pPr algn="r" defTabSz="914400"/>
            <a:r>
              <a:rPr lang="en-US" sz="1600" b="1" cap="all" dirty="0" err="1" smtClean="0">
                <a:solidFill>
                  <a:prstClr val="white"/>
                </a:solidFill>
                <a:effectLst>
                  <a:outerShdw blurRad="38100" dist="38100" dir="2700000" algn="tl">
                    <a:srgbClr val="000000">
                      <a:alpha val="43137"/>
                    </a:srgbClr>
                  </a:outerShdw>
                </a:effectLst>
              </a:rPr>
              <a:t>Berdasarkan</a:t>
            </a:r>
            <a:r>
              <a:rPr lang="en-US" sz="1600" b="1" cap="all" dirty="0" smtClean="0">
                <a:solidFill>
                  <a:prstClr val="white"/>
                </a:solidFill>
                <a:effectLst>
                  <a:outerShdw blurRad="38100" dist="38100" dir="2700000" algn="tl">
                    <a:srgbClr val="000000">
                      <a:alpha val="43137"/>
                    </a:srgbClr>
                  </a:outerShdw>
                </a:effectLst>
              </a:rPr>
              <a:t> </a:t>
            </a:r>
            <a:r>
              <a:rPr lang="en-US" sz="1600" b="1" cap="all" dirty="0" err="1" smtClean="0">
                <a:solidFill>
                  <a:prstClr val="white"/>
                </a:solidFill>
                <a:effectLst>
                  <a:outerShdw blurRad="38100" dist="38100" dir="2700000" algn="tl">
                    <a:srgbClr val="000000">
                      <a:alpha val="43137"/>
                    </a:srgbClr>
                  </a:outerShdw>
                </a:effectLst>
              </a:rPr>
              <a:t>JUmLAH</a:t>
            </a:r>
            <a:r>
              <a:rPr lang="en-US" sz="1600" b="1" cap="all" dirty="0" smtClean="0">
                <a:solidFill>
                  <a:prstClr val="white"/>
                </a:solidFill>
                <a:effectLst>
                  <a:outerShdw blurRad="38100" dist="38100" dir="2700000" algn="tl">
                    <a:srgbClr val="000000">
                      <a:alpha val="43137"/>
                    </a:srgbClr>
                  </a:outerShdw>
                </a:effectLst>
              </a:rPr>
              <a:t> </a:t>
            </a:r>
            <a:r>
              <a:rPr lang="en-US" sz="1600" b="1" cap="all" dirty="0" err="1" smtClean="0">
                <a:solidFill>
                  <a:prstClr val="white"/>
                </a:solidFill>
                <a:effectLst>
                  <a:outerShdw blurRad="38100" dist="38100" dir="2700000" algn="tl">
                    <a:srgbClr val="000000">
                      <a:alpha val="43137"/>
                    </a:srgbClr>
                  </a:outerShdw>
                </a:effectLst>
              </a:rPr>
              <a:t>Gangguan</a:t>
            </a:r>
            <a:endParaRPr lang="en-US" sz="1600" b="1" cap="all" dirty="0" smtClean="0">
              <a:solidFill>
                <a:prstClr val="white"/>
              </a:solidFill>
              <a:effectLst>
                <a:outerShdw blurRad="38100" dist="38100" dir="2700000" algn="tl">
                  <a:srgbClr val="000000">
                    <a:alpha val="43137"/>
                  </a:srgbClr>
                </a:outerShdw>
              </a:effectLst>
            </a:endParaRPr>
          </a:p>
          <a:p>
            <a:pPr algn="r" defTabSz="914400"/>
            <a:r>
              <a:rPr lang="en-US" sz="1600" b="1" cap="all" dirty="0" smtClean="0">
                <a:solidFill>
                  <a:prstClr val="white"/>
                </a:solidFill>
                <a:effectLst>
                  <a:outerShdw blurRad="38100" dist="38100" dir="2700000" algn="tl">
                    <a:srgbClr val="000000">
                      <a:alpha val="43137"/>
                    </a:srgbClr>
                  </a:outerShdw>
                </a:effectLst>
              </a:rPr>
              <a:t>(PROSENTASE PER PENYULANG)</a:t>
            </a:r>
            <a:endParaRPr lang="en-US" sz="1600" dirty="0">
              <a:solidFill>
                <a:prstClr val="white"/>
              </a:solidFill>
              <a:effectLst>
                <a:outerShdw blurRad="38100" dist="38100" dir="2700000" algn="tl">
                  <a:srgbClr val="000000">
                    <a:alpha val="43137"/>
                  </a:srgbClr>
                </a:outerShdw>
              </a:effectLst>
            </a:endParaRPr>
          </a:p>
        </p:txBody>
      </p:sp>
      <p:sp>
        <p:nvSpPr>
          <p:cNvPr id="105" name="Freeform: Shape 64">
            <a:extLst>
              <a:ext uri="{FF2B5EF4-FFF2-40B4-BE49-F238E27FC236}">
                <a16:creationId xmlns:a16="http://schemas.microsoft.com/office/drawing/2014/main" xmlns="" id="{11DE4FB5-34F1-4FF0-BEC1-E619F63E7274}"/>
              </a:ext>
            </a:extLst>
          </p:cNvPr>
          <p:cNvSpPr/>
          <p:nvPr/>
        </p:nvSpPr>
        <p:spPr>
          <a:xfrm>
            <a:off x="7234182" y="4715374"/>
            <a:ext cx="2438401" cy="1413512"/>
          </a:xfrm>
          <a:custGeom>
            <a:avLst/>
            <a:gdLst>
              <a:gd name="connsiteX0" fmla="*/ 1596349 w 2438401"/>
              <a:gd name="connsiteY0" fmla="*/ 0 h 1413512"/>
              <a:gd name="connsiteX1" fmla="*/ 2432899 w 2438401"/>
              <a:gd name="connsiteY1" fmla="*/ 51967 h 1413512"/>
              <a:gd name="connsiteX2" fmla="*/ 2438401 w 2438401"/>
              <a:gd name="connsiteY2" fmla="*/ 50800 h 1413512"/>
              <a:gd name="connsiteX3" fmla="*/ 2438401 w 2438401"/>
              <a:gd name="connsiteY3" fmla="*/ 731525 h 1413512"/>
              <a:gd name="connsiteX4" fmla="*/ 762001 w 2438401"/>
              <a:gd name="connsiteY4" fmla="*/ 1413512 h 1413512"/>
              <a:gd name="connsiteX5" fmla="*/ 762001 w 2438401"/>
              <a:gd name="connsiteY5" fmla="*/ 406870 h 1413512"/>
              <a:gd name="connsiteX6" fmla="*/ 758218 w 2438401"/>
              <a:gd name="connsiteY6" fmla="*/ 407672 h 1413512"/>
              <a:gd name="connsiteX7" fmla="*/ 758192 w 2438401"/>
              <a:gd name="connsiteY7" fmla="*/ 407668 h 1413512"/>
              <a:gd name="connsiteX8" fmla="*/ 758192 w 2438401"/>
              <a:gd name="connsiteY8" fmla="*/ 1410971 h 1413512"/>
              <a:gd name="connsiteX9" fmla="*/ 1 w 2438401"/>
              <a:gd name="connsiteY9" fmla="*/ 1192515 h 1413512"/>
              <a:gd name="connsiteX10" fmla="*/ 1 w 2438401"/>
              <a:gd name="connsiteY10" fmla="*/ 283219 h 1413512"/>
              <a:gd name="connsiteX11" fmla="*/ 0 w 2438401"/>
              <a:gd name="connsiteY11" fmla="*/ 283219 h 1413512"/>
              <a:gd name="connsiteX12" fmla="*/ 1 w 2438401"/>
              <a:gd name="connsiteY12" fmla="*/ 283219 h 1413512"/>
              <a:gd name="connsiteX13" fmla="*/ 1 w 2438401"/>
              <a:gd name="connsiteY13" fmla="*/ 279401 h 1413512"/>
              <a:gd name="connsiteX14" fmla="*/ 11177 w 2438401"/>
              <a:gd name="connsiteY14" fmla="*/ 281236 h 1413512"/>
              <a:gd name="connsiteX0" fmla="*/ 1596349 w 2438401"/>
              <a:gd name="connsiteY0" fmla="*/ 0 h 1413512"/>
              <a:gd name="connsiteX1" fmla="*/ 2432899 w 2438401"/>
              <a:gd name="connsiteY1" fmla="*/ 51967 h 1413512"/>
              <a:gd name="connsiteX2" fmla="*/ 2438401 w 2438401"/>
              <a:gd name="connsiteY2" fmla="*/ 50800 h 1413512"/>
              <a:gd name="connsiteX3" fmla="*/ 2438401 w 2438401"/>
              <a:gd name="connsiteY3" fmla="*/ 731525 h 1413512"/>
              <a:gd name="connsiteX4" fmla="*/ 762001 w 2438401"/>
              <a:gd name="connsiteY4" fmla="*/ 1413512 h 1413512"/>
              <a:gd name="connsiteX5" fmla="*/ 762001 w 2438401"/>
              <a:gd name="connsiteY5" fmla="*/ 406870 h 1413512"/>
              <a:gd name="connsiteX6" fmla="*/ 758218 w 2438401"/>
              <a:gd name="connsiteY6" fmla="*/ 407672 h 1413512"/>
              <a:gd name="connsiteX7" fmla="*/ 758192 w 2438401"/>
              <a:gd name="connsiteY7" fmla="*/ 1410971 h 1413512"/>
              <a:gd name="connsiteX8" fmla="*/ 1 w 2438401"/>
              <a:gd name="connsiteY8" fmla="*/ 1192515 h 1413512"/>
              <a:gd name="connsiteX9" fmla="*/ 1 w 2438401"/>
              <a:gd name="connsiteY9" fmla="*/ 283219 h 1413512"/>
              <a:gd name="connsiteX10" fmla="*/ 0 w 2438401"/>
              <a:gd name="connsiteY10" fmla="*/ 283219 h 1413512"/>
              <a:gd name="connsiteX11" fmla="*/ 1 w 2438401"/>
              <a:gd name="connsiteY11" fmla="*/ 283219 h 1413512"/>
              <a:gd name="connsiteX12" fmla="*/ 1 w 2438401"/>
              <a:gd name="connsiteY12" fmla="*/ 279401 h 1413512"/>
              <a:gd name="connsiteX13" fmla="*/ 11177 w 2438401"/>
              <a:gd name="connsiteY13" fmla="*/ 281236 h 1413512"/>
              <a:gd name="connsiteX14" fmla="*/ 1596349 w 2438401"/>
              <a:gd name="connsiteY14" fmla="*/ 0 h 1413512"/>
              <a:gd name="connsiteX0" fmla="*/ 1596349 w 2438401"/>
              <a:gd name="connsiteY0" fmla="*/ 0 h 1413512"/>
              <a:gd name="connsiteX1" fmla="*/ 2432899 w 2438401"/>
              <a:gd name="connsiteY1" fmla="*/ 51967 h 1413512"/>
              <a:gd name="connsiteX2" fmla="*/ 2438401 w 2438401"/>
              <a:gd name="connsiteY2" fmla="*/ 50800 h 1413512"/>
              <a:gd name="connsiteX3" fmla="*/ 2438401 w 2438401"/>
              <a:gd name="connsiteY3" fmla="*/ 731525 h 1413512"/>
              <a:gd name="connsiteX4" fmla="*/ 762001 w 2438401"/>
              <a:gd name="connsiteY4" fmla="*/ 1413512 h 1413512"/>
              <a:gd name="connsiteX5" fmla="*/ 762001 w 2438401"/>
              <a:gd name="connsiteY5" fmla="*/ 406870 h 1413512"/>
              <a:gd name="connsiteX6" fmla="*/ 758192 w 2438401"/>
              <a:gd name="connsiteY6" fmla="*/ 1410971 h 1413512"/>
              <a:gd name="connsiteX7" fmla="*/ 1 w 2438401"/>
              <a:gd name="connsiteY7" fmla="*/ 1192515 h 1413512"/>
              <a:gd name="connsiteX8" fmla="*/ 1 w 2438401"/>
              <a:gd name="connsiteY8" fmla="*/ 283219 h 1413512"/>
              <a:gd name="connsiteX9" fmla="*/ 0 w 2438401"/>
              <a:gd name="connsiteY9" fmla="*/ 283219 h 1413512"/>
              <a:gd name="connsiteX10" fmla="*/ 1 w 2438401"/>
              <a:gd name="connsiteY10" fmla="*/ 283219 h 1413512"/>
              <a:gd name="connsiteX11" fmla="*/ 1 w 2438401"/>
              <a:gd name="connsiteY11" fmla="*/ 279401 h 1413512"/>
              <a:gd name="connsiteX12" fmla="*/ 11177 w 2438401"/>
              <a:gd name="connsiteY12" fmla="*/ 281236 h 1413512"/>
              <a:gd name="connsiteX13" fmla="*/ 1596349 w 2438401"/>
              <a:gd name="connsiteY13" fmla="*/ 0 h 1413512"/>
              <a:gd name="connsiteX0" fmla="*/ 1596349 w 2438401"/>
              <a:gd name="connsiteY0" fmla="*/ 0 h 1413512"/>
              <a:gd name="connsiteX1" fmla="*/ 2432899 w 2438401"/>
              <a:gd name="connsiteY1" fmla="*/ 51967 h 1413512"/>
              <a:gd name="connsiteX2" fmla="*/ 2438401 w 2438401"/>
              <a:gd name="connsiteY2" fmla="*/ 50800 h 1413512"/>
              <a:gd name="connsiteX3" fmla="*/ 2438401 w 2438401"/>
              <a:gd name="connsiteY3" fmla="*/ 731525 h 1413512"/>
              <a:gd name="connsiteX4" fmla="*/ 762001 w 2438401"/>
              <a:gd name="connsiteY4" fmla="*/ 1413512 h 1413512"/>
              <a:gd name="connsiteX5" fmla="*/ 758192 w 2438401"/>
              <a:gd name="connsiteY5" fmla="*/ 1410971 h 1413512"/>
              <a:gd name="connsiteX6" fmla="*/ 1 w 2438401"/>
              <a:gd name="connsiteY6" fmla="*/ 1192515 h 1413512"/>
              <a:gd name="connsiteX7" fmla="*/ 1 w 2438401"/>
              <a:gd name="connsiteY7" fmla="*/ 283219 h 1413512"/>
              <a:gd name="connsiteX8" fmla="*/ 0 w 2438401"/>
              <a:gd name="connsiteY8" fmla="*/ 283219 h 1413512"/>
              <a:gd name="connsiteX9" fmla="*/ 1 w 2438401"/>
              <a:gd name="connsiteY9" fmla="*/ 283219 h 1413512"/>
              <a:gd name="connsiteX10" fmla="*/ 1 w 2438401"/>
              <a:gd name="connsiteY10" fmla="*/ 279401 h 1413512"/>
              <a:gd name="connsiteX11" fmla="*/ 11177 w 2438401"/>
              <a:gd name="connsiteY11" fmla="*/ 281236 h 1413512"/>
              <a:gd name="connsiteX12" fmla="*/ 1596349 w 2438401"/>
              <a:gd name="connsiteY12" fmla="*/ 0 h 141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8401" h="1413512">
                <a:moveTo>
                  <a:pt x="1596349" y="0"/>
                </a:moveTo>
                <a:lnTo>
                  <a:pt x="2432899" y="51967"/>
                </a:lnTo>
                <a:lnTo>
                  <a:pt x="2438401" y="50800"/>
                </a:lnTo>
                <a:lnTo>
                  <a:pt x="2438401" y="731525"/>
                </a:lnTo>
                <a:lnTo>
                  <a:pt x="762001" y="1413512"/>
                </a:lnTo>
                <a:lnTo>
                  <a:pt x="758192" y="1410971"/>
                </a:lnTo>
                <a:lnTo>
                  <a:pt x="1" y="1192515"/>
                </a:lnTo>
                <a:lnTo>
                  <a:pt x="1" y="283219"/>
                </a:lnTo>
                <a:lnTo>
                  <a:pt x="0" y="283219"/>
                </a:lnTo>
                <a:lnTo>
                  <a:pt x="1" y="283219"/>
                </a:lnTo>
                <a:lnTo>
                  <a:pt x="1" y="279401"/>
                </a:lnTo>
                <a:lnTo>
                  <a:pt x="11177" y="281236"/>
                </a:lnTo>
                <a:lnTo>
                  <a:pt x="1596349" y="0"/>
                </a:lnTo>
                <a:close/>
              </a:path>
            </a:pathLst>
          </a:custGeom>
          <a:solidFill>
            <a:schemeClr val="accent5">
              <a:lumMod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endParaRPr baseline="-25000">
              <a:solidFill>
                <a:prstClr val="black"/>
              </a:solidFill>
            </a:endParaRPr>
          </a:p>
        </p:txBody>
      </p:sp>
      <p:pic>
        <p:nvPicPr>
          <p:cNvPr id="106" name="Graphic 15" descr="Shopping cart">
            <a:extLst>
              <a:ext uri="{FF2B5EF4-FFF2-40B4-BE49-F238E27FC236}">
                <a16:creationId xmlns:a16="http://schemas.microsoft.com/office/drawing/2014/main" xmlns="" id="{FE9A353D-CBDF-4BA4-90E5-6808560E89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368042" y="5101454"/>
            <a:ext cx="701040" cy="701040"/>
          </a:xfrm>
          <a:prstGeom prst="rect">
            <a:avLst/>
          </a:prstGeom>
        </p:spPr>
      </p:pic>
      <p:sp>
        <p:nvSpPr>
          <p:cNvPr id="109" name="Rectangle">
            <a:extLst>
              <a:ext uri="{FF2B5EF4-FFF2-40B4-BE49-F238E27FC236}">
                <a16:creationId xmlns:a16="http://schemas.microsoft.com/office/drawing/2014/main" xmlns="" id="{AE989AB6-17BF-4EDF-945C-617F0CA8F7B6}"/>
              </a:ext>
            </a:extLst>
          </p:cNvPr>
          <p:cNvSpPr/>
          <p:nvPr/>
        </p:nvSpPr>
        <p:spPr>
          <a:xfrm>
            <a:off x="2629981" y="1281556"/>
            <a:ext cx="4636008" cy="987098"/>
          </a:xfrm>
          <a:prstGeom prst="rect">
            <a:avLst/>
          </a:prstGeom>
          <a:solidFill>
            <a:srgbClr val="461E64"/>
          </a:solidFill>
          <a:ln w="12700">
            <a:miter lim="400000"/>
          </a:ln>
        </p:spPr>
        <p:txBody>
          <a:bodyPr lIns="91440" tIns="38100" rIns="1097280" bIns="38100" anchor="ctr"/>
          <a:lstStyle/>
          <a:p>
            <a:pPr algn="r" defTabSz="914400"/>
            <a:r>
              <a:rPr lang="en-US" sz="2000" b="1" cap="all" dirty="0" smtClean="0">
                <a:solidFill>
                  <a:prstClr val="white"/>
                </a:solidFill>
                <a:effectLst>
                  <a:outerShdw blurRad="38100" dist="38100" dir="2700000" algn="tl">
                    <a:srgbClr val="000000">
                      <a:alpha val="43137"/>
                    </a:srgbClr>
                  </a:outerShdw>
                </a:effectLst>
              </a:rPr>
              <a:t>EFEKTIVITAS PETUGAS</a:t>
            </a:r>
            <a:endParaRPr lang="da-DK" sz="2000" b="1" cap="all" dirty="0">
              <a:solidFill>
                <a:prstClr val="white"/>
              </a:solidFill>
              <a:effectLst>
                <a:outerShdw blurRad="38100" dist="38100" dir="2700000" algn="tl">
                  <a:srgbClr val="000000">
                    <a:alpha val="43137"/>
                  </a:srgbClr>
                </a:outerShdw>
              </a:effectLst>
            </a:endParaRPr>
          </a:p>
        </p:txBody>
      </p:sp>
      <p:sp>
        <p:nvSpPr>
          <p:cNvPr id="110" name="Rectangle">
            <a:extLst>
              <a:ext uri="{FF2B5EF4-FFF2-40B4-BE49-F238E27FC236}">
                <a16:creationId xmlns:a16="http://schemas.microsoft.com/office/drawing/2014/main" xmlns="" id="{7EE1C815-167A-4CB8-916B-5B8824752BF5}"/>
              </a:ext>
            </a:extLst>
          </p:cNvPr>
          <p:cNvSpPr/>
          <p:nvPr/>
        </p:nvSpPr>
        <p:spPr>
          <a:xfrm>
            <a:off x="2629981" y="2339569"/>
            <a:ext cx="4636008" cy="701040"/>
          </a:xfrm>
          <a:prstGeom prst="rect">
            <a:avLst/>
          </a:prstGeom>
          <a:solidFill>
            <a:srgbClr val="C00000"/>
          </a:solidFill>
          <a:ln w="12700">
            <a:miter lim="400000"/>
          </a:ln>
        </p:spPr>
        <p:txBody>
          <a:bodyPr lIns="91440" tIns="38100" rIns="1097280" bIns="38100" anchor="ctr"/>
          <a:lstStyle/>
          <a:p>
            <a:pPr algn="r" defTabSz="914400"/>
            <a:r>
              <a:rPr lang="en-US" sz="2000" b="1" cap="all" dirty="0" smtClean="0">
                <a:solidFill>
                  <a:prstClr val="white"/>
                </a:solidFill>
                <a:effectLst>
                  <a:outerShdw blurRad="38100" dist="38100" dir="2700000" algn="tl">
                    <a:srgbClr val="000000">
                      <a:alpha val="43137"/>
                    </a:srgbClr>
                  </a:outerShdw>
                </a:effectLst>
              </a:rPr>
              <a:t>TEMUAN INSPEKSI BERDASAKAN KATEGORI </a:t>
            </a:r>
            <a:endParaRPr lang="da-DK" sz="2000" b="1" cap="all" dirty="0">
              <a:solidFill>
                <a:prstClr val="white"/>
              </a:solidFill>
              <a:effectLst>
                <a:outerShdw blurRad="38100" dist="38100" dir="2700000" algn="tl">
                  <a:srgbClr val="000000">
                    <a:alpha val="43137"/>
                  </a:srgbClr>
                </a:outerShdw>
              </a:effectLst>
            </a:endParaRPr>
          </a:p>
        </p:txBody>
      </p:sp>
      <p:sp>
        <p:nvSpPr>
          <p:cNvPr id="111" name="Rectangle">
            <a:extLst>
              <a:ext uri="{FF2B5EF4-FFF2-40B4-BE49-F238E27FC236}">
                <a16:creationId xmlns:a16="http://schemas.microsoft.com/office/drawing/2014/main" xmlns="" id="{749932E6-C8CB-4B54-AE27-7644CB5CF558}"/>
              </a:ext>
            </a:extLst>
          </p:cNvPr>
          <p:cNvSpPr/>
          <p:nvPr/>
        </p:nvSpPr>
        <p:spPr>
          <a:xfrm>
            <a:off x="2629981" y="3099982"/>
            <a:ext cx="4636008" cy="910590"/>
          </a:xfrm>
          <a:prstGeom prst="rect">
            <a:avLst/>
          </a:prstGeom>
          <a:solidFill>
            <a:srgbClr val="F7B309"/>
          </a:solidFill>
          <a:ln w="12700">
            <a:miter lim="400000"/>
          </a:ln>
        </p:spPr>
        <p:txBody>
          <a:bodyPr lIns="91440" tIns="38100" rIns="1097280" bIns="38100" anchor="ctr"/>
          <a:lstStyle/>
          <a:p>
            <a:pPr algn="r" defTabSz="914400"/>
            <a:r>
              <a:rPr lang="en-US" sz="1600" b="1" cap="all" dirty="0" smtClean="0">
                <a:solidFill>
                  <a:prstClr val="white"/>
                </a:solidFill>
                <a:effectLst>
                  <a:outerShdw blurRad="38100" dist="38100" dir="2700000" algn="tl">
                    <a:srgbClr val="000000">
                      <a:alpha val="43137"/>
                    </a:srgbClr>
                  </a:outerShdw>
                </a:effectLst>
              </a:rPr>
              <a:t>BERDASARKAN KONDISI PENYULANG</a:t>
            </a:r>
          </a:p>
          <a:p>
            <a:pPr algn="r" defTabSz="914400"/>
            <a:r>
              <a:rPr lang="en-US" b="1" cap="all" dirty="0" smtClean="0">
                <a:solidFill>
                  <a:prstClr val="white"/>
                </a:solidFill>
                <a:effectLst>
                  <a:outerShdw blurRad="38100" dist="38100" dir="2700000" algn="tl">
                    <a:srgbClr val="000000">
                      <a:alpha val="43137"/>
                    </a:srgbClr>
                  </a:outerShdw>
                </a:effectLst>
              </a:rPr>
              <a:t>(KRONIS – SAKIT – SEHAT) </a:t>
            </a:r>
            <a:endParaRPr lang="da-DK" b="1" cap="all" dirty="0">
              <a:solidFill>
                <a:prstClr val="white"/>
              </a:solidFill>
              <a:effectLst>
                <a:outerShdw blurRad="38100" dist="38100" dir="2700000" algn="tl">
                  <a:srgbClr val="000000">
                    <a:alpha val="43137"/>
                  </a:srgbClr>
                </a:outerShdw>
              </a:effectLst>
            </a:endParaRPr>
          </a:p>
        </p:txBody>
      </p:sp>
      <p:sp>
        <p:nvSpPr>
          <p:cNvPr id="112" name="Rectangle">
            <a:extLst>
              <a:ext uri="{FF2B5EF4-FFF2-40B4-BE49-F238E27FC236}">
                <a16:creationId xmlns:a16="http://schemas.microsoft.com/office/drawing/2014/main" xmlns="" id="{653577AD-D370-4886-BB4D-0BB23312E9F6}"/>
              </a:ext>
            </a:extLst>
          </p:cNvPr>
          <p:cNvSpPr/>
          <p:nvPr/>
        </p:nvSpPr>
        <p:spPr>
          <a:xfrm>
            <a:off x="2629981" y="4093074"/>
            <a:ext cx="4636008" cy="819786"/>
          </a:xfrm>
          <a:prstGeom prst="rect">
            <a:avLst/>
          </a:prstGeom>
          <a:solidFill>
            <a:srgbClr val="009A46"/>
          </a:solidFill>
          <a:ln w="12700">
            <a:miter lim="400000"/>
          </a:ln>
        </p:spPr>
        <p:txBody>
          <a:bodyPr lIns="91440" tIns="38100" rIns="1097280" bIns="38100" anchor="ctr"/>
          <a:lstStyle/>
          <a:p>
            <a:pPr algn="r" defTabSz="914400"/>
            <a:r>
              <a:rPr lang="en-US" b="1" cap="all" dirty="0" smtClean="0">
                <a:solidFill>
                  <a:prstClr val="white"/>
                </a:solidFill>
                <a:effectLst>
                  <a:outerShdw blurRad="38100" dist="38100" dir="2700000" algn="tl">
                    <a:srgbClr val="000000">
                      <a:alpha val="43137"/>
                    </a:srgbClr>
                  </a:outerShdw>
                </a:effectLst>
              </a:rPr>
              <a:t>BERDASARKAN </a:t>
            </a:r>
            <a:r>
              <a:rPr lang="en-US" b="1" cap="all" dirty="0" err="1" smtClean="0">
                <a:solidFill>
                  <a:prstClr val="white"/>
                </a:solidFill>
                <a:effectLst>
                  <a:outerShdw blurRad="38100" dist="38100" dir="2700000" algn="tl">
                    <a:srgbClr val="000000">
                      <a:alpha val="43137"/>
                    </a:srgbClr>
                  </a:outerShdw>
                </a:effectLst>
              </a:rPr>
              <a:t>Proritas</a:t>
            </a:r>
            <a:endParaRPr lang="en-US" b="1" cap="all" dirty="0" smtClean="0">
              <a:solidFill>
                <a:prstClr val="white"/>
              </a:solidFill>
              <a:effectLst>
                <a:outerShdw blurRad="38100" dist="38100" dir="2700000" algn="tl">
                  <a:srgbClr val="000000">
                    <a:alpha val="43137"/>
                  </a:srgbClr>
                </a:outerShdw>
              </a:effectLst>
            </a:endParaRPr>
          </a:p>
          <a:p>
            <a:pPr algn="r" defTabSz="914400"/>
            <a:r>
              <a:rPr lang="en-US" b="1" cap="all" dirty="0" smtClean="0">
                <a:solidFill>
                  <a:prstClr val="white"/>
                </a:solidFill>
                <a:effectLst>
                  <a:outerShdw blurRad="38100" dist="38100" dir="2700000" algn="tl">
                    <a:srgbClr val="000000">
                      <a:alpha val="43137"/>
                    </a:srgbClr>
                  </a:outerShdw>
                </a:effectLst>
              </a:rPr>
              <a:t>(HIGH – MEDIUM – LOW)  </a:t>
            </a:r>
            <a:endParaRPr lang="da-DK" b="1" cap="all" dirty="0">
              <a:solidFill>
                <a:prstClr val="white"/>
              </a:solidFill>
              <a:effectLst>
                <a:outerShdw blurRad="38100" dist="38100" dir="2700000" algn="tl">
                  <a:srgbClr val="000000">
                    <a:alpha val="43137"/>
                  </a:srgbClr>
                </a:outerShdw>
              </a:effectLst>
            </a:endParaRPr>
          </a:p>
        </p:txBody>
      </p:sp>
      <p:sp>
        <p:nvSpPr>
          <p:cNvPr id="113" name="Figure">
            <a:extLst>
              <a:ext uri="{FF2B5EF4-FFF2-40B4-BE49-F238E27FC236}">
                <a16:creationId xmlns:a16="http://schemas.microsoft.com/office/drawing/2014/main" xmlns="" id="{7E1EF5A6-9629-4298-A385-EB88EE2C978B}"/>
              </a:ext>
            </a:extLst>
          </p:cNvPr>
          <p:cNvSpPr/>
          <p:nvPr/>
        </p:nvSpPr>
        <p:spPr>
          <a:xfrm>
            <a:off x="7996183" y="4766174"/>
            <a:ext cx="1676400" cy="1362712"/>
          </a:xfrm>
          <a:custGeom>
            <a:avLst/>
            <a:gdLst/>
            <a:ahLst/>
            <a:cxnLst>
              <a:cxn ang="0">
                <a:pos x="wd2" y="hd2"/>
              </a:cxn>
              <a:cxn ang="5400000">
                <a:pos x="wd2" y="hd2"/>
              </a:cxn>
              <a:cxn ang="10800000">
                <a:pos x="wd2" y="hd2"/>
              </a:cxn>
              <a:cxn ang="16200000">
                <a:pos x="wd2" y="hd2"/>
              </a:cxn>
            </a:cxnLst>
            <a:rect l="0" t="0" r="r" b="b"/>
            <a:pathLst>
              <a:path w="21600" h="21600" extrusionOk="0">
                <a:moveTo>
                  <a:pt x="21600" y="10790"/>
                </a:moveTo>
                <a:lnTo>
                  <a:pt x="0" y="21600"/>
                </a:lnTo>
                <a:lnTo>
                  <a:pt x="0" y="5637"/>
                </a:lnTo>
                <a:lnTo>
                  <a:pt x="21600" y="0"/>
                </a:lnTo>
                <a:close/>
              </a:path>
            </a:pathLst>
          </a:custGeom>
          <a:solidFill>
            <a:srgbClr val="0070C0"/>
          </a:solidFill>
          <a:ln w="12700">
            <a:miter lim="400000"/>
          </a:ln>
        </p:spPr>
        <p:txBody>
          <a:bodyPr lIns="38100" tIns="38100" rIns="38100" bIns="38100" anchor="ctr"/>
          <a:lstStyle/>
          <a:p>
            <a:pPr defTabSz="914400">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114" name="Figure">
            <a:extLst>
              <a:ext uri="{FF2B5EF4-FFF2-40B4-BE49-F238E27FC236}">
                <a16:creationId xmlns:a16="http://schemas.microsoft.com/office/drawing/2014/main" xmlns="" id="{40727A5B-2F82-46AA-A89E-D704C18DD73F}"/>
              </a:ext>
            </a:extLst>
          </p:cNvPr>
          <p:cNvSpPr/>
          <p:nvPr/>
        </p:nvSpPr>
        <p:spPr>
          <a:xfrm>
            <a:off x="7234182" y="4715374"/>
            <a:ext cx="2434592" cy="407672"/>
          </a:xfrm>
          <a:custGeom>
            <a:avLst/>
            <a:gdLst/>
            <a:ahLst/>
            <a:cxnLst>
              <a:cxn ang="0">
                <a:pos x="wd2" y="hd2"/>
              </a:cxn>
              <a:cxn ang="5400000">
                <a:pos x="wd2" y="hd2"/>
              </a:cxn>
              <a:cxn ang="10800000">
                <a:pos x="wd2" y="hd2"/>
              </a:cxn>
              <a:cxn ang="16200000">
                <a:pos x="wd2" y="hd2"/>
              </a:cxn>
            </a:cxnLst>
            <a:rect l="0" t="0" r="r" b="b"/>
            <a:pathLst>
              <a:path w="21600" h="21600" extrusionOk="0">
                <a:moveTo>
                  <a:pt x="0" y="15006"/>
                </a:moveTo>
                <a:lnTo>
                  <a:pt x="14163" y="0"/>
                </a:lnTo>
                <a:lnTo>
                  <a:pt x="21600" y="2759"/>
                </a:lnTo>
                <a:lnTo>
                  <a:pt x="6727" y="21600"/>
                </a:lnTo>
                <a:close/>
              </a:path>
            </a:pathLst>
          </a:custGeom>
          <a:solidFill>
            <a:schemeClr val="tx1">
              <a:lumMod val="50000"/>
            </a:schemeClr>
          </a:solidFill>
          <a:ln w="12700">
            <a:miter lim="400000"/>
          </a:ln>
        </p:spPr>
        <p:txBody>
          <a:bodyPr lIns="38100" tIns="38100" rIns="38100" bIns="38100" anchor="ctr"/>
          <a:lstStyle/>
          <a:p>
            <a:pPr defTabSz="914400">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115" name="Freeform: Shape 102">
            <a:extLst>
              <a:ext uri="{FF2B5EF4-FFF2-40B4-BE49-F238E27FC236}">
                <a16:creationId xmlns:a16="http://schemas.microsoft.com/office/drawing/2014/main" xmlns="" id="{EF45B50B-BF5E-4278-BB2B-4A44C123F1C3}"/>
              </a:ext>
            </a:extLst>
          </p:cNvPr>
          <p:cNvSpPr/>
          <p:nvPr/>
        </p:nvSpPr>
        <p:spPr>
          <a:xfrm>
            <a:off x="7234182" y="968875"/>
            <a:ext cx="2438401" cy="1781810"/>
          </a:xfrm>
          <a:custGeom>
            <a:avLst/>
            <a:gdLst>
              <a:gd name="connsiteX0" fmla="*/ 758192 w 2438401"/>
              <a:gd name="connsiteY0" fmla="*/ 0 h 1781810"/>
              <a:gd name="connsiteX1" fmla="*/ 758192 w 2438401"/>
              <a:gd name="connsiteY1" fmla="*/ 670905 h 1781810"/>
              <a:gd name="connsiteX2" fmla="*/ 762001 w 2438401"/>
              <a:gd name="connsiteY2" fmla="*/ 670905 h 1781810"/>
              <a:gd name="connsiteX3" fmla="*/ 762001 w 2438401"/>
              <a:gd name="connsiteY3" fmla="*/ 0 h 1781810"/>
              <a:gd name="connsiteX4" fmla="*/ 2438401 w 2438401"/>
              <a:gd name="connsiteY4" fmla="*/ 1083288 h 1781810"/>
              <a:gd name="connsiteX5" fmla="*/ 2438401 w 2438401"/>
              <a:gd name="connsiteY5" fmla="*/ 1772921 h 1781810"/>
              <a:gd name="connsiteX6" fmla="*/ 1418230 w 2438401"/>
              <a:gd name="connsiteY6" fmla="*/ 1337811 h 1781810"/>
              <a:gd name="connsiteX7" fmla="*/ 1393615 w 2438401"/>
              <a:gd name="connsiteY7" fmla="*/ 1337811 h 1781810"/>
              <a:gd name="connsiteX8" fmla="*/ 2434592 w 2438401"/>
              <a:gd name="connsiteY8" fmla="*/ 1781810 h 1781810"/>
              <a:gd name="connsiteX9" fmla="*/ 1663751 w 2438401"/>
              <a:gd name="connsiteY9" fmla="*/ 1781810 h 1781810"/>
              <a:gd name="connsiteX10" fmla="*/ 0 w 2438401"/>
              <a:gd name="connsiteY10" fmla="*/ 1297954 h 1781810"/>
              <a:gd name="connsiteX11" fmla="*/ 486691 w 2438401"/>
              <a:gd name="connsiteY11" fmla="*/ 1149579 h 1781810"/>
              <a:gd name="connsiteX12" fmla="*/ 486691 w 2438401"/>
              <a:gd name="connsiteY12" fmla="*/ 1140683 h 1781810"/>
              <a:gd name="connsiteX13" fmla="*/ 1 w 2438401"/>
              <a:gd name="connsiteY13" fmla="*/ 1289050 h 1781810"/>
              <a:gd name="connsiteX14" fmla="*/ 1 w 2438401"/>
              <a:gd name="connsiteY14" fmla="*/ 311162 h 1781810"/>
              <a:gd name="connsiteX0" fmla="*/ 758192 w 2438401"/>
              <a:gd name="connsiteY0" fmla="*/ 0 h 1781810"/>
              <a:gd name="connsiteX1" fmla="*/ 758192 w 2438401"/>
              <a:gd name="connsiteY1" fmla="*/ 670905 h 1781810"/>
              <a:gd name="connsiteX2" fmla="*/ 762001 w 2438401"/>
              <a:gd name="connsiteY2" fmla="*/ 0 h 1781810"/>
              <a:gd name="connsiteX3" fmla="*/ 2438401 w 2438401"/>
              <a:gd name="connsiteY3" fmla="*/ 1083288 h 1781810"/>
              <a:gd name="connsiteX4" fmla="*/ 2438401 w 2438401"/>
              <a:gd name="connsiteY4" fmla="*/ 1772921 h 1781810"/>
              <a:gd name="connsiteX5" fmla="*/ 1418230 w 2438401"/>
              <a:gd name="connsiteY5" fmla="*/ 1337811 h 1781810"/>
              <a:gd name="connsiteX6" fmla="*/ 1393615 w 2438401"/>
              <a:gd name="connsiteY6" fmla="*/ 1337811 h 1781810"/>
              <a:gd name="connsiteX7" fmla="*/ 2434592 w 2438401"/>
              <a:gd name="connsiteY7" fmla="*/ 1781810 h 1781810"/>
              <a:gd name="connsiteX8" fmla="*/ 1663751 w 2438401"/>
              <a:gd name="connsiteY8" fmla="*/ 1781810 h 1781810"/>
              <a:gd name="connsiteX9" fmla="*/ 0 w 2438401"/>
              <a:gd name="connsiteY9" fmla="*/ 1297954 h 1781810"/>
              <a:gd name="connsiteX10" fmla="*/ 486691 w 2438401"/>
              <a:gd name="connsiteY10" fmla="*/ 1149579 h 1781810"/>
              <a:gd name="connsiteX11" fmla="*/ 486691 w 2438401"/>
              <a:gd name="connsiteY11" fmla="*/ 1140683 h 1781810"/>
              <a:gd name="connsiteX12" fmla="*/ 1 w 2438401"/>
              <a:gd name="connsiteY12" fmla="*/ 1289050 h 1781810"/>
              <a:gd name="connsiteX13" fmla="*/ 1 w 2438401"/>
              <a:gd name="connsiteY13" fmla="*/ 311162 h 1781810"/>
              <a:gd name="connsiteX14" fmla="*/ 758192 w 2438401"/>
              <a:gd name="connsiteY14" fmla="*/ 0 h 1781810"/>
              <a:gd name="connsiteX0" fmla="*/ 758192 w 2438401"/>
              <a:gd name="connsiteY0" fmla="*/ 0 h 1781810"/>
              <a:gd name="connsiteX1" fmla="*/ 762001 w 2438401"/>
              <a:gd name="connsiteY1" fmla="*/ 0 h 1781810"/>
              <a:gd name="connsiteX2" fmla="*/ 2438401 w 2438401"/>
              <a:gd name="connsiteY2" fmla="*/ 1083288 h 1781810"/>
              <a:gd name="connsiteX3" fmla="*/ 2438401 w 2438401"/>
              <a:gd name="connsiteY3" fmla="*/ 1772921 h 1781810"/>
              <a:gd name="connsiteX4" fmla="*/ 1418230 w 2438401"/>
              <a:gd name="connsiteY4" fmla="*/ 1337811 h 1781810"/>
              <a:gd name="connsiteX5" fmla="*/ 1393615 w 2438401"/>
              <a:gd name="connsiteY5" fmla="*/ 1337811 h 1781810"/>
              <a:gd name="connsiteX6" fmla="*/ 2434592 w 2438401"/>
              <a:gd name="connsiteY6" fmla="*/ 1781810 h 1781810"/>
              <a:gd name="connsiteX7" fmla="*/ 1663751 w 2438401"/>
              <a:gd name="connsiteY7" fmla="*/ 1781810 h 1781810"/>
              <a:gd name="connsiteX8" fmla="*/ 0 w 2438401"/>
              <a:gd name="connsiteY8" fmla="*/ 1297954 h 1781810"/>
              <a:gd name="connsiteX9" fmla="*/ 486691 w 2438401"/>
              <a:gd name="connsiteY9" fmla="*/ 1149579 h 1781810"/>
              <a:gd name="connsiteX10" fmla="*/ 486691 w 2438401"/>
              <a:gd name="connsiteY10" fmla="*/ 1140683 h 1781810"/>
              <a:gd name="connsiteX11" fmla="*/ 1 w 2438401"/>
              <a:gd name="connsiteY11" fmla="*/ 1289050 h 1781810"/>
              <a:gd name="connsiteX12" fmla="*/ 1 w 2438401"/>
              <a:gd name="connsiteY12" fmla="*/ 311162 h 1781810"/>
              <a:gd name="connsiteX13" fmla="*/ 758192 w 2438401"/>
              <a:gd name="connsiteY13" fmla="*/ 0 h 1781810"/>
              <a:gd name="connsiteX0" fmla="*/ 758192 w 2438401"/>
              <a:gd name="connsiteY0" fmla="*/ 0 h 1781810"/>
              <a:gd name="connsiteX1" fmla="*/ 762001 w 2438401"/>
              <a:gd name="connsiteY1" fmla="*/ 0 h 1781810"/>
              <a:gd name="connsiteX2" fmla="*/ 2438401 w 2438401"/>
              <a:gd name="connsiteY2" fmla="*/ 1083288 h 1781810"/>
              <a:gd name="connsiteX3" fmla="*/ 2438401 w 2438401"/>
              <a:gd name="connsiteY3" fmla="*/ 1772921 h 1781810"/>
              <a:gd name="connsiteX4" fmla="*/ 1418230 w 2438401"/>
              <a:gd name="connsiteY4" fmla="*/ 1337811 h 1781810"/>
              <a:gd name="connsiteX5" fmla="*/ 1393615 w 2438401"/>
              <a:gd name="connsiteY5" fmla="*/ 1337811 h 1781810"/>
              <a:gd name="connsiteX6" fmla="*/ 2434592 w 2438401"/>
              <a:gd name="connsiteY6" fmla="*/ 1781810 h 1781810"/>
              <a:gd name="connsiteX7" fmla="*/ 1663751 w 2438401"/>
              <a:gd name="connsiteY7" fmla="*/ 1781810 h 1781810"/>
              <a:gd name="connsiteX8" fmla="*/ 0 w 2438401"/>
              <a:gd name="connsiteY8" fmla="*/ 1297954 h 1781810"/>
              <a:gd name="connsiteX9" fmla="*/ 486691 w 2438401"/>
              <a:gd name="connsiteY9" fmla="*/ 1149579 h 1781810"/>
              <a:gd name="connsiteX10" fmla="*/ 1 w 2438401"/>
              <a:gd name="connsiteY10" fmla="*/ 1289050 h 1781810"/>
              <a:gd name="connsiteX11" fmla="*/ 1 w 2438401"/>
              <a:gd name="connsiteY11" fmla="*/ 311162 h 1781810"/>
              <a:gd name="connsiteX12" fmla="*/ 758192 w 2438401"/>
              <a:gd name="connsiteY12" fmla="*/ 0 h 1781810"/>
              <a:gd name="connsiteX0" fmla="*/ 758192 w 2438401"/>
              <a:gd name="connsiteY0" fmla="*/ 0 h 1781810"/>
              <a:gd name="connsiteX1" fmla="*/ 762001 w 2438401"/>
              <a:gd name="connsiteY1" fmla="*/ 0 h 1781810"/>
              <a:gd name="connsiteX2" fmla="*/ 2438401 w 2438401"/>
              <a:gd name="connsiteY2" fmla="*/ 1083288 h 1781810"/>
              <a:gd name="connsiteX3" fmla="*/ 2438401 w 2438401"/>
              <a:gd name="connsiteY3" fmla="*/ 1772921 h 1781810"/>
              <a:gd name="connsiteX4" fmla="*/ 1418230 w 2438401"/>
              <a:gd name="connsiteY4" fmla="*/ 1337811 h 1781810"/>
              <a:gd name="connsiteX5" fmla="*/ 1393615 w 2438401"/>
              <a:gd name="connsiteY5" fmla="*/ 1337811 h 1781810"/>
              <a:gd name="connsiteX6" fmla="*/ 2434592 w 2438401"/>
              <a:gd name="connsiteY6" fmla="*/ 1781810 h 1781810"/>
              <a:gd name="connsiteX7" fmla="*/ 1663751 w 2438401"/>
              <a:gd name="connsiteY7" fmla="*/ 1781810 h 1781810"/>
              <a:gd name="connsiteX8" fmla="*/ 0 w 2438401"/>
              <a:gd name="connsiteY8" fmla="*/ 1297954 h 1781810"/>
              <a:gd name="connsiteX9" fmla="*/ 1 w 2438401"/>
              <a:gd name="connsiteY9" fmla="*/ 1289050 h 1781810"/>
              <a:gd name="connsiteX10" fmla="*/ 1 w 2438401"/>
              <a:gd name="connsiteY10" fmla="*/ 311162 h 1781810"/>
              <a:gd name="connsiteX11" fmla="*/ 758192 w 2438401"/>
              <a:gd name="connsiteY11" fmla="*/ 0 h 1781810"/>
              <a:gd name="connsiteX0" fmla="*/ 758192 w 2438401"/>
              <a:gd name="connsiteY0" fmla="*/ 0 h 1781810"/>
              <a:gd name="connsiteX1" fmla="*/ 762001 w 2438401"/>
              <a:gd name="connsiteY1" fmla="*/ 0 h 1781810"/>
              <a:gd name="connsiteX2" fmla="*/ 2438401 w 2438401"/>
              <a:gd name="connsiteY2" fmla="*/ 1083288 h 1781810"/>
              <a:gd name="connsiteX3" fmla="*/ 2438401 w 2438401"/>
              <a:gd name="connsiteY3" fmla="*/ 1772921 h 1781810"/>
              <a:gd name="connsiteX4" fmla="*/ 1393615 w 2438401"/>
              <a:gd name="connsiteY4" fmla="*/ 1337811 h 1781810"/>
              <a:gd name="connsiteX5" fmla="*/ 2434592 w 2438401"/>
              <a:gd name="connsiteY5" fmla="*/ 1781810 h 1781810"/>
              <a:gd name="connsiteX6" fmla="*/ 1663751 w 2438401"/>
              <a:gd name="connsiteY6" fmla="*/ 1781810 h 1781810"/>
              <a:gd name="connsiteX7" fmla="*/ 0 w 2438401"/>
              <a:gd name="connsiteY7" fmla="*/ 1297954 h 1781810"/>
              <a:gd name="connsiteX8" fmla="*/ 1 w 2438401"/>
              <a:gd name="connsiteY8" fmla="*/ 1289050 h 1781810"/>
              <a:gd name="connsiteX9" fmla="*/ 1 w 2438401"/>
              <a:gd name="connsiteY9" fmla="*/ 311162 h 1781810"/>
              <a:gd name="connsiteX10" fmla="*/ 758192 w 2438401"/>
              <a:gd name="connsiteY10" fmla="*/ 0 h 1781810"/>
              <a:gd name="connsiteX0" fmla="*/ 758192 w 2438401"/>
              <a:gd name="connsiteY0" fmla="*/ 0 h 1781810"/>
              <a:gd name="connsiteX1" fmla="*/ 762001 w 2438401"/>
              <a:gd name="connsiteY1" fmla="*/ 0 h 1781810"/>
              <a:gd name="connsiteX2" fmla="*/ 2438401 w 2438401"/>
              <a:gd name="connsiteY2" fmla="*/ 1083288 h 1781810"/>
              <a:gd name="connsiteX3" fmla="*/ 2438401 w 2438401"/>
              <a:gd name="connsiteY3" fmla="*/ 1772921 h 1781810"/>
              <a:gd name="connsiteX4" fmla="*/ 2434592 w 2438401"/>
              <a:gd name="connsiteY4" fmla="*/ 1781810 h 1781810"/>
              <a:gd name="connsiteX5" fmla="*/ 1663751 w 2438401"/>
              <a:gd name="connsiteY5" fmla="*/ 1781810 h 1781810"/>
              <a:gd name="connsiteX6" fmla="*/ 0 w 2438401"/>
              <a:gd name="connsiteY6" fmla="*/ 1297954 h 1781810"/>
              <a:gd name="connsiteX7" fmla="*/ 1 w 2438401"/>
              <a:gd name="connsiteY7" fmla="*/ 1289050 h 1781810"/>
              <a:gd name="connsiteX8" fmla="*/ 1 w 2438401"/>
              <a:gd name="connsiteY8" fmla="*/ 311162 h 1781810"/>
              <a:gd name="connsiteX9" fmla="*/ 758192 w 2438401"/>
              <a:gd name="connsiteY9" fmla="*/ 0 h 1781810"/>
              <a:gd name="connsiteX0" fmla="*/ 758192 w 2438401"/>
              <a:gd name="connsiteY0" fmla="*/ 0 h 1781810"/>
              <a:gd name="connsiteX1" fmla="*/ 762001 w 2438401"/>
              <a:gd name="connsiteY1" fmla="*/ 0 h 1781810"/>
              <a:gd name="connsiteX2" fmla="*/ 2438401 w 2438401"/>
              <a:gd name="connsiteY2" fmla="*/ 1083288 h 1781810"/>
              <a:gd name="connsiteX3" fmla="*/ 2438401 w 2438401"/>
              <a:gd name="connsiteY3" fmla="*/ 1772921 h 1781810"/>
              <a:gd name="connsiteX4" fmla="*/ 2434592 w 2438401"/>
              <a:gd name="connsiteY4" fmla="*/ 1779429 h 1781810"/>
              <a:gd name="connsiteX5" fmla="*/ 1663751 w 2438401"/>
              <a:gd name="connsiteY5" fmla="*/ 1781810 h 1781810"/>
              <a:gd name="connsiteX6" fmla="*/ 0 w 2438401"/>
              <a:gd name="connsiteY6" fmla="*/ 1297954 h 1781810"/>
              <a:gd name="connsiteX7" fmla="*/ 1 w 2438401"/>
              <a:gd name="connsiteY7" fmla="*/ 1289050 h 1781810"/>
              <a:gd name="connsiteX8" fmla="*/ 1 w 2438401"/>
              <a:gd name="connsiteY8" fmla="*/ 311162 h 1781810"/>
              <a:gd name="connsiteX9" fmla="*/ 758192 w 2438401"/>
              <a:gd name="connsiteY9" fmla="*/ 0 h 1781810"/>
              <a:gd name="connsiteX0" fmla="*/ 758192 w 2438401"/>
              <a:gd name="connsiteY0" fmla="*/ 0 h 1781810"/>
              <a:gd name="connsiteX1" fmla="*/ 762001 w 2438401"/>
              <a:gd name="connsiteY1" fmla="*/ 0 h 1781810"/>
              <a:gd name="connsiteX2" fmla="*/ 2438401 w 2438401"/>
              <a:gd name="connsiteY2" fmla="*/ 1083288 h 1781810"/>
              <a:gd name="connsiteX3" fmla="*/ 2438401 w 2438401"/>
              <a:gd name="connsiteY3" fmla="*/ 1772921 h 1781810"/>
              <a:gd name="connsiteX4" fmla="*/ 2434592 w 2438401"/>
              <a:gd name="connsiteY4" fmla="*/ 1772285 h 1781810"/>
              <a:gd name="connsiteX5" fmla="*/ 1663751 w 2438401"/>
              <a:gd name="connsiteY5" fmla="*/ 1781810 h 1781810"/>
              <a:gd name="connsiteX6" fmla="*/ 0 w 2438401"/>
              <a:gd name="connsiteY6" fmla="*/ 1297954 h 1781810"/>
              <a:gd name="connsiteX7" fmla="*/ 1 w 2438401"/>
              <a:gd name="connsiteY7" fmla="*/ 1289050 h 1781810"/>
              <a:gd name="connsiteX8" fmla="*/ 1 w 2438401"/>
              <a:gd name="connsiteY8" fmla="*/ 311162 h 1781810"/>
              <a:gd name="connsiteX9" fmla="*/ 758192 w 2438401"/>
              <a:gd name="connsiteY9" fmla="*/ 0 h 1781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401" h="1781810">
                <a:moveTo>
                  <a:pt x="758192" y="0"/>
                </a:moveTo>
                <a:lnTo>
                  <a:pt x="762001" y="0"/>
                </a:lnTo>
                <a:lnTo>
                  <a:pt x="2438401" y="1083288"/>
                </a:lnTo>
                <a:lnTo>
                  <a:pt x="2438401" y="1772921"/>
                </a:lnTo>
                <a:lnTo>
                  <a:pt x="2434592" y="1772285"/>
                </a:lnTo>
                <a:lnTo>
                  <a:pt x="1663751" y="1781810"/>
                </a:lnTo>
                <a:lnTo>
                  <a:pt x="0" y="1297954"/>
                </a:lnTo>
                <a:cubicBezTo>
                  <a:pt x="0" y="1294986"/>
                  <a:pt x="1" y="1292018"/>
                  <a:pt x="1" y="1289050"/>
                </a:cubicBezTo>
                <a:lnTo>
                  <a:pt x="1" y="311162"/>
                </a:lnTo>
                <a:lnTo>
                  <a:pt x="758192" y="0"/>
                </a:lnTo>
                <a:close/>
              </a:path>
            </a:pathLst>
          </a:custGeom>
          <a:solidFill>
            <a:srgbClr val="461E64"/>
          </a:solidFill>
          <a:ln w="12700">
            <a:miter lim="400000"/>
          </a:ln>
        </p:spPr>
        <p:txBody>
          <a:bodyPr wrap="square" lIns="38100" tIns="38100" rIns="38100" bIns="38100" anchor="ctr">
            <a:noAutofit/>
          </a:bodyPr>
          <a:lstStyle/>
          <a:p>
            <a:pPr defTabSz="914400">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116" name="Figure">
            <a:extLst>
              <a:ext uri="{FF2B5EF4-FFF2-40B4-BE49-F238E27FC236}">
                <a16:creationId xmlns:a16="http://schemas.microsoft.com/office/drawing/2014/main" xmlns="" id="{6D25EF9A-F213-40F3-9D43-F96082B0E396}"/>
              </a:ext>
            </a:extLst>
          </p:cNvPr>
          <p:cNvSpPr/>
          <p:nvPr/>
        </p:nvSpPr>
        <p:spPr>
          <a:xfrm>
            <a:off x="7996183" y="968875"/>
            <a:ext cx="1676400" cy="17729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3198"/>
                </a:lnTo>
                <a:lnTo>
                  <a:pt x="21600" y="21600"/>
                </a:lnTo>
                <a:lnTo>
                  <a:pt x="0" y="12889"/>
                </a:lnTo>
                <a:close/>
              </a:path>
            </a:pathLst>
          </a:custGeom>
          <a:solidFill>
            <a:srgbClr val="5D2884"/>
          </a:solidFill>
          <a:ln w="12700">
            <a:miter lim="400000"/>
          </a:ln>
        </p:spPr>
        <p:txBody>
          <a:bodyPr lIns="38100" tIns="38100" rIns="38100" bIns="38100" anchor="ctr"/>
          <a:lstStyle/>
          <a:p>
            <a:pPr defTabSz="914400">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117" name="Figure">
            <a:extLst>
              <a:ext uri="{FF2B5EF4-FFF2-40B4-BE49-F238E27FC236}">
                <a16:creationId xmlns:a16="http://schemas.microsoft.com/office/drawing/2014/main" xmlns="" id="{FDBF4F95-6985-4D14-BF5B-379CF1EB5172}"/>
              </a:ext>
            </a:extLst>
          </p:cNvPr>
          <p:cNvSpPr/>
          <p:nvPr/>
        </p:nvSpPr>
        <p:spPr>
          <a:xfrm>
            <a:off x="7234182" y="2026141"/>
            <a:ext cx="2434592" cy="724543"/>
          </a:xfrm>
          <a:custGeom>
            <a:avLst/>
            <a:gdLst>
              <a:gd name="connsiteX0" fmla="*/ 0 w 21600"/>
              <a:gd name="connsiteY0" fmla="*/ 7271 h 21888"/>
              <a:gd name="connsiteX1" fmla="*/ 14761 w 21600"/>
              <a:gd name="connsiteY1" fmla="*/ 21888 h 21888"/>
              <a:gd name="connsiteX2" fmla="*/ 21600 w 21600"/>
              <a:gd name="connsiteY2" fmla="*/ 21888 h 21888"/>
              <a:gd name="connsiteX3" fmla="*/ 6727 w 21600"/>
              <a:gd name="connsiteY3" fmla="*/ 0 h 21888"/>
              <a:gd name="connsiteX4" fmla="*/ 0 w 21600"/>
              <a:gd name="connsiteY4" fmla="*/ 7271 h 21888"/>
              <a:gd name="connsiteX0" fmla="*/ 0 w 21600"/>
              <a:gd name="connsiteY0" fmla="*/ 7271 h 21888"/>
              <a:gd name="connsiteX1" fmla="*/ 14761 w 21600"/>
              <a:gd name="connsiteY1" fmla="*/ 21888 h 21888"/>
              <a:gd name="connsiteX2" fmla="*/ 21600 w 21600"/>
              <a:gd name="connsiteY2" fmla="*/ 21600 h 21888"/>
              <a:gd name="connsiteX3" fmla="*/ 6727 w 21600"/>
              <a:gd name="connsiteY3" fmla="*/ 0 h 21888"/>
              <a:gd name="connsiteX4" fmla="*/ 0 w 21600"/>
              <a:gd name="connsiteY4" fmla="*/ 7271 h 21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888" extrusionOk="0">
                <a:moveTo>
                  <a:pt x="0" y="7271"/>
                </a:moveTo>
                <a:lnTo>
                  <a:pt x="14761" y="21888"/>
                </a:lnTo>
                <a:lnTo>
                  <a:pt x="21600" y="21600"/>
                </a:lnTo>
                <a:lnTo>
                  <a:pt x="6727" y="0"/>
                </a:lnTo>
                <a:cubicBezTo>
                  <a:pt x="4485" y="2328"/>
                  <a:pt x="2242" y="4943"/>
                  <a:pt x="0" y="7271"/>
                </a:cubicBezTo>
                <a:close/>
              </a:path>
            </a:pathLst>
          </a:custGeom>
          <a:solidFill>
            <a:schemeClr val="accent1">
              <a:lumMod val="50000"/>
            </a:schemeClr>
          </a:solidFill>
          <a:ln w="12700">
            <a:miter lim="400000"/>
          </a:ln>
        </p:spPr>
        <p:txBody>
          <a:bodyPr lIns="38100" tIns="38100" rIns="38100" bIns="38100" anchor="ctr"/>
          <a:lstStyle/>
          <a:p>
            <a:pPr defTabSz="914400">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118" name="Freeform: Shape 44">
            <a:extLst>
              <a:ext uri="{FF2B5EF4-FFF2-40B4-BE49-F238E27FC236}">
                <a16:creationId xmlns:a16="http://schemas.microsoft.com/office/drawing/2014/main" xmlns="" id="{79D519CA-990A-4478-BCA0-7537D44BC219}"/>
              </a:ext>
            </a:extLst>
          </p:cNvPr>
          <p:cNvSpPr/>
          <p:nvPr/>
        </p:nvSpPr>
        <p:spPr>
          <a:xfrm>
            <a:off x="7230374" y="2137274"/>
            <a:ext cx="2438400" cy="1170942"/>
          </a:xfrm>
          <a:custGeom>
            <a:avLst/>
            <a:gdLst>
              <a:gd name="connsiteX0" fmla="*/ 762000 w 2438400"/>
              <a:gd name="connsiteY0" fmla="*/ 0 h 1173482"/>
              <a:gd name="connsiteX1" fmla="*/ 2438400 w 2438400"/>
              <a:gd name="connsiteY1" fmla="*/ 683281 h 1173482"/>
              <a:gd name="connsiteX2" fmla="*/ 2438400 w 2438400"/>
              <a:gd name="connsiteY2" fmla="*/ 1173482 h 1173482"/>
              <a:gd name="connsiteX3" fmla="*/ 2395219 w 2438400"/>
              <a:gd name="connsiteY3" fmla="*/ 1162524 h 1173482"/>
              <a:gd name="connsiteX4" fmla="*/ 1689110 w 2438400"/>
              <a:gd name="connsiteY4" fmla="*/ 1170942 h 1173482"/>
              <a:gd name="connsiteX5" fmla="*/ 30667 w 2438400"/>
              <a:gd name="connsiteY5" fmla="*/ 900360 h 1173482"/>
              <a:gd name="connsiteX6" fmla="*/ 0 w 2438400"/>
              <a:gd name="connsiteY6" fmla="*/ 906782 h 1173482"/>
              <a:gd name="connsiteX7" fmla="*/ 0 w 2438400"/>
              <a:gd name="connsiteY7" fmla="*/ 895357 h 1173482"/>
              <a:gd name="connsiteX8" fmla="*/ 0 w 2438400"/>
              <a:gd name="connsiteY8" fmla="*/ 204488 h 1173482"/>
              <a:gd name="connsiteX9" fmla="*/ 758191 w 2438400"/>
              <a:gd name="connsiteY9" fmla="*/ 1 h 1173482"/>
              <a:gd name="connsiteX10" fmla="*/ 758191 w 2438400"/>
              <a:gd name="connsiteY10" fmla="*/ 736607 h 1173482"/>
              <a:gd name="connsiteX11" fmla="*/ 758217 w 2438400"/>
              <a:gd name="connsiteY11" fmla="*/ 736601 h 1173482"/>
              <a:gd name="connsiteX12" fmla="*/ 762000 w 2438400"/>
              <a:gd name="connsiteY12" fmla="*/ 737561 h 1173482"/>
              <a:gd name="connsiteX0" fmla="*/ 762000 w 2438400"/>
              <a:gd name="connsiteY0" fmla="*/ 0 h 1173482"/>
              <a:gd name="connsiteX1" fmla="*/ 2438400 w 2438400"/>
              <a:gd name="connsiteY1" fmla="*/ 683281 h 1173482"/>
              <a:gd name="connsiteX2" fmla="*/ 2438400 w 2438400"/>
              <a:gd name="connsiteY2" fmla="*/ 1173482 h 1173482"/>
              <a:gd name="connsiteX3" fmla="*/ 2395219 w 2438400"/>
              <a:gd name="connsiteY3" fmla="*/ 1162524 h 1173482"/>
              <a:gd name="connsiteX4" fmla="*/ 1689110 w 2438400"/>
              <a:gd name="connsiteY4" fmla="*/ 1170942 h 1173482"/>
              <a:gd name="connsiteX5" fmla="*/ 30667 w 2438400"/>
              <a:gd name="connsiteY5" fmla="*/ 900360 h 1173482"/>
              <a:gd name="connsiteX6" fmla="*/ 0 w 2438400"/>
              <a:gd name="connsiteY6" fmla="*/ 906782 h 1173482"/>
              <a:gd name="connsiteX7" fmla="*/ 0 w 2438400"/>
              <a:gd name="connsiteY7" fmla="*/ 895357 h 1173482"/>
              <a:gd name="connsiteX8" fmla="*/ 0 w 2438400"/>
              <a:gd name="connsiteY8" fmla="*/ 204488 h 1173482"/>
              <a:gd name="connsiteX9" fmla="*/ 758191 w 2438400"/>
              <a:gd name="connsiteY9" fmla="*/ 1 h 1173482"/>
              <a:gd name="connsiteX10" fmla="*/ 758191 w 2438400"/>
              <a:gd name="connsiteY10" fmla="*/ 736607 h 1173482"/>
              <a:gd name="connsiteX11" fmla="*/ 758217 w 2438400"/>
              <a:gd name="connsiteY11" fmla="*/ 736601 h 1173482"/>
              <a:gd name="connsiteX12" fmla="*/ 762000 w 2438400"/>
              <a:gd name="connsiteY12" fmla="*/ 0 h 1173482"/>
              <a:gd name="connsiteX0" fmla="*/ 762000 w 2438400"/>
              <a:gd name="connsiteY0" fmla="*/ 0 h 1173482"/>
              <a:gd name="connsiteX1" fmla="*/ 2438400 w 2438400"/>
              <a:gd name="connsiteY1" fmla="*/ 683281 h 1173482"/>
              <a:gd name="connsiteX2" fmla="*/ 2438400 w 2438400"/>
              <a:gd name="connsiteY2" fmla="*/ 1173482 h 1173482"/>
              <a:gd name="connsiteX3" fmla="*/ 2395219 w 2438400"/>
              <a:gd name="connsiteY3" fmla="*/ 1162524 h 1173482"/>
              <a:gd name="connsiteX4" fmla="*/ 1689110 w 2438400"/>
              <a:gd name="connsiteY4" fmla="*/ 1170942 h 1173482"/>
              <a:gd name="connsiteX5" fmla="*/ 30667 w 2438400"/>
              <a:gd name="connsiteY5" fmla="*/ 900360 h 1173482"/>
              <a:gd name="connsiteX6" fmla="*/ 0 w 2438400"/>
              <a:gd name="connsiteY6" fmla="*/ 906782 h 1173482"/>
              <a:gd name="connsiteX7" fmla="*/ 0 w 2438400"/>
              <a:gd name="connsiteY7" fmla="*/ 895357 h 1173482"/>
              <a:gd name="connsiteX8" fmla="*/ 0 w 2438400"/>
              <a:gd name="connsiteY8" fmla="*/ 204488 h 1173482"/>
              <a:gd name="connsiteX9" fmla="*/ 758191 w 2438400"/>
              <a:gd name="connsiteY9" fmla="*/ 1 h 1173482"/>
              <a:gd name="connsiteX10" fmla="*/ 758191 w 2438400"/>
              <a:gd name="connsiteY10" fmla="*/ 736607 h 1173482"/>
              <a:gd name="connsiteX11" fmla="*/ 762000 w 2438400"/>
              <a:gd name="connsiteY11" fmla="*/ 0 h 1173482"/>
              <a:gd name="connsiteX0" fmla="*/ 762000 w 2438400"/>
              <a:gd name="connsiteY0" fmla="*/ 0 h 1173482"/>
              <a:gd name="connsiteX1" fmla="*/ 2438400 w 2438400"/>
              <a:gd name="connsiteY1" fmla="*/ 683281 h 1173482"/>
              <a:gd name="connsiteX2" fmla="*/ 2438400 w 2438400"/>
              <a:gd name="connsiteY2" fmla="*/ 1173482 h 1173482"/>
              <a:gd name="connsiteX3" fmla="*/ 2395219 w 2438400"/>
              <a:gd name="connsiteY3" fmla="*/ 1162524 h 1173482"/>
              <a:gd name="connsiteX4" fmla="*/ 1689110 w 2438400"/>
              <a:gd name="connsiteY4" fmla="*/ 1170942 h 1173482"/>
              <a:gd name="connsiteX5" fmla="*/ 30667 w 2438400"/>
              <a:gd name="connsiteY5" fmla="*/ 900360 h 1173482"/>
              <a:gd name="connsiteX6" fmla="*/ 0 w 2438400"/>
              <a:gd name="connsiteY6" fmla="*/ 906782 h 1173482"/>
              <a:gd name="connsiteX7" fmla="*/ 0 w 2438400"/>
              <a:gd name="connsiteY7" fmla="*/ 895357 h 1173482"/>
              <a:gd name="connsiteX8" fmla="*/ 0 w 2438400"/>
              <a:gd name="connsiteY8" fmla="*/ 204488 h 1173482"/>
              <a:gd name="connsiteX9" fmla="*/ 758191 w 2438400"/>
              <a:gd name="connsiteY9" fmla="*/ 1 h 1173482"/>
              <a:gd name="connsiteX10" fmla="*/ 762000 w 2438400"/>
              <a:gd name="connsiteY10" fmla="*/ 0 h 1173482"/>
              <a:gd name="connsiteX0" fmla="*/ 762000 w 2438400"/>
              <a:gd name="connsiteY0" fmla="*/ 0 h 1170942"/>
              <a:gd name="connsiteX1" fmla="*/ 2438400 w 2438400"/>
              <a:gd name="connsiteY1" fmla="*/ 683281 h 1170942"/>
              <a:gd name="connsiteX2" fmla="*/ 2438400 w 2438400"/>
              <a:gd name="connsiteY2" fmla="*/ 1166339 h 1170942"/>
              <a:gd name="connsiteX3" fmla="*/ 2395219 w 2438400"/>
              <a:gd name="connsiteY3" fmla="*/ 1162524 h 1170942"/>
              <a:gd name="connsiteX4" fmla="*/ 1689110 w 2438400"/>
              <a:gd name="connsiteY4" fmla="*/ 1170942 h 1170942"/>
              <a:gd name="connsiteX5" fmla="*/ 30667 w 2438400"/>
              <a:gd name="connsiteY5" fmla="*/ 900360 h 1170942"/>
              <a:gd name="connsiteX6" fmla="*/ 0 w 2438400"/>
              <a:gd name="connsiteY6" fmla="*/ 906782 h 1170942"/>
              <a:gd name="connsiteX7" fmla="*/ 0 w 2438400"/>
              <a:gd name="connsiteY7" fmla="*/ 895357 h 1170942"/>
              <a:gd name="connsiteX8" fmla="*/ 0 w 2438400"/>
              <a:gd name="connsiteY8" fmla="*/ 204488 h 1170942"/>
              <a:gd name="connsiteX9" fmla="*/ 758191 w 2438400"/>
              <a:gd name="connsiteY9" fmla="*/ 1 h 1170942"/>
              <a:gd name="connsiteX10" fmla="*/ 762000 w 2438400"/>
              <a:gd name="connsiteY10" fmla="*/ 0 h 1170942"/>
              <a:gd name="connsiteX0" fmla="*/ 762000 w 2438400"/>
              <a:gd name="connsiteY0" fmla="*/ 0 h 1170942"/>
              <a:gd name="connsiteX1" fmla="*/ 2438400 w 2438400"/>
              <a:gd name="connsiteY1" fmla="*/ 683281 h 1170942"/>
              <a:gd name="connsiteX2" fmla="*/ 2438400 w 2438400"/>
              <a:gd name="connsiteY2" fmla="*/ 1166339 h 1170942"/>
              <a:gd name="connsiteX3" fmla="*/ 2395219 w 2438400"/>
              <a:gd name="connsiteY3" fmla="*/ 1162524 h 1170942"/>
              <a:gd name="connsiteX4" fmla="*/ 1689110 w 2438400"/>
              <a:gd name="connsiteY4" fmla="*/ 1170942 h 1170942"/>
              <a:gd name="connsiteX5" fmla="*/ 0 w 2438400"/>
              <a:gd name="connsiteY5" fmla="*/ 906782 h 1170942"/>
              <a:gd name="connsiteX6" fmla="*/ 0 w 2438400"/>
              <a:gd name="connsiteY6" fmla="*/ 895357 h 1170942"/>
              <a:gd name="connsiteX7" fmla="*/ 0 w 2438400"/>
              <a:gd name="connsiteY7" fmla="*/ 204488 h 1170942"/>
              <a:gd name="connsiteX8" fmla="*/ 758191 w 2438400"/>
              <a:gd name="connsiteY8" fmla="*/ 1 h 1170942"/>
              <a:gd name="connsiteX9" fmla="*/ 762000 w 2438400"/>
              <a:gd name="connsiteY9" fmla="*/ 0 h 117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400" h="1170942">
                <a:moveTo>
                  <a:pt x="762000" y="0"/>
                </a:moveTo>
                <a:lnTo>
                  <a:pt x="2438400" y="683281"/>
                </a:lnTo>
                <a:lnTo>
                  <a:pt x="2438400" y="1166339"/>
                </a:lnTo>
                <a:lnTo>
                  <a:pt x="2395219" y="1162524"/>
                </a:lnTo>
                <a:lnTo>
                  <a:pt x="1689110" y="1170942"/>
                </a:lnTo>
                <a:lnTo>
                  <a:pt x="0" y="906782"/>
                </a:lnTo>
                <a:lnTo>
                  <a:pt x="0" y="895357"/>
                </a:lnTo>
                <a:lnTo>
                  <a:pt x="0" y="204488"/>
                </a:lnTo>
                <a:lnTo>
                  <a:pt x="758191" y="1"/>
                </a:lnTo>
                <a:lnTo>
                  <a:pt x="762000" y="0"/>
                </a:lnTo>
                <a:close/>
              </a:path>
            </a:pathLst>
          </a:custGeom>
          <a:solidFill>
            <a:srgbClr val="C00000"/>
          </a:solidFill>
          <a:ln w="12700">
            <a:miter lim="400000"/>
          </a:ln>
        </p:spPr>
        <p:txBody>
          <a:bodyPr wrap="square" lIns="38100" tIns="38100" rIns="38100" bIns="38100" anchor="ctr">
            <a:noAutofit/>
          </a:bodyPr>
          <a:lstStyle/>
          <a:p>
            <a:pPr defTabSz="914400">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119" name="Figure">
            <a:extLst>
              <a:ext uri="{FF2B5EF4-FFF2-40B4-BE49-F238E27FC236}">
                <a16:creationId xmlns:a16="http://schemas.microsoft.com/office/drawing/2014/main" xmlns="" id="{9B4764C3-B40B-4C91-9281-CFB94C7522A6}"/>
              </a:ext>
            </a:extLst>
          </p:cNvPr>
          <p:cNvSpPr/>
          <p:nvPr/>
        </p:nvSpPr>
        <p:spPr>
          <a:xfrm>
            <a:off x="7996183" y="2137274"/>
            <a:ext cx="1676400" cy="1173482"/>
          </a:xfrm>
          <a:custGeom>
            <a:avLst/>
            <a:gdLst/>
            <a:ahLst/>
            <a:cxnLst>
              <a:cxn ang="0">
                <a:pos x="wd2" y="hd2"/>
              </a:cxn>
              <a:cxn ang="5400000">
                <a:pos x="wd2" y="hd2"/>
              </a:cxn>
              <a:cxn ang="10800000">
                <a:pos x="wd2" y="hd2"/>
              </a:cxn>
              <a:cxn ang="16200000">
                <a:pos x="wd2" y="hd2"/>
              </a:cxn>
            </a:cxnLst>
            <a:rect l="0" t="0" r="r" b="b"/>
            <a:pathLst>
              <a:path w="21600" h="21600" extrusionOk="0">
                <a:moveTo>
                  <a:pt x="0" y="13769"/>
                </a:moveTo>
                <a:lnTo>
                  <a:pt x="21600" y="21600"/>
                </a:lnTo>
                <a:lnTo>
                  <a:pt x="21600" y="12577"/>
                </a:lnTo>
                <a:lnTo>
                  <a:pt x="0" y="0"/>
                </a:lnTo>
                <a:close/>
              </a:path>
            </a:pathLst>
          </a:custGeom>
          <a:solidFill>
            <a:srgbClr val="CC0000"/>
          </a:solidFill>
          <a:ln w="12700">
            <a:miter lim="400000"/>
          </a:ln>
        </p:spPr>
        <p:txBody>
          <a:bodyPr lIns="38100" tIns="38100" rIns="38100" bIns="38100" anchor="ctr"/>
          <a:lstStyle/>
          <a:p>
            <a:pPr defTabSz="914400"/>
            <a:endParaRPr sz="3000">
              <a:solidFill>
                <a:srgbClr val="FFFFFF"/>
              </a:solidFill>
              <a:effectLst>
                <a:outerShdw blurRad="38100" dist="12700" dir="5400000" rotWithShape="0">
                  <a:srgbClr val="000000">
                    <a:alpha val="50000"/>
                  </a:srgbClr>
                </a:outerShdw>
              </a:effectLst>
            </a:endParaRPr>
          </a:p>
        </p:txBody>
      </p:sp>
      <p:sp>
        <p:nvSpPr>
          <p:cNvPr id="120" name="Figure">
            <a:extLst>
              <a:ext uri="{FF2B5EF4-FFF2-40B4-BE49-F238E27FC236}">
                <a16:creationId xmlns:a16="http://schemas.microsoft.com/office/drawing/2014/main" xmlns="" id="{8BFC880A-1756-4900-838C-D4BF1292BA50}"/>
              </a:ext>
            </a:extLst>
          </p:cNvPr>
          <p:cNvSpPr/>
          <p:nvPr/>
        </p:nvSpPr>
        <p:spPr>
          <a:xfrm>
            <a:off x="7231811" y="2873876"/>
            <a:ext cx="2443142" cy="434964"/>
          </a:xfrm>
          <a:custGeom>
            <a:avLst/>
            <a:gdLst>
              <a:gd name="connsiteX0" fmla="*/ 0 w 21621"/>
              <a:gd name="connsiteY0" fmla="*/ 8487 h 21600"/>
              <a:gd name="connsiteX1" fmla="*/ 15007 w 21621"/>
              <a:gd name="connsiteY1" fmla="*/ 21600 h 21600"/>
              <a:gd name="connsiteX2" fmla="*/ 21621 w 21621"/>
              <a:gd name="connsiteY2" fmla="*/ 21158 h 21600"/>
              <a:gd name="connsiteX3" fmla="*/ 6748 w 21621"/>
              <a:gd name="connsiteY3" fmla="*/ 0 h 21600"/>
              <a:gd name="connsiteX4" fmla="*/ 0 w 21621"/>
              <a:gd name="connsiteY4" fmla="*/ 8487 h 21600"/>
              <a:gd name="connsiteX0" fmla="*/ 0 w 21621"/>
              <a:gd name="connsiteY0" fmla="*/ 8487 h 21868"/>
              <a:gd name="connsiteX1" fmla="*/ 15007 w 21621"/>
              <a:gd name="connsiteY1" fmla="*/ 21600 h 21868"/>
              <a:gd name="connsiteX2" fmla="*/ 21621 w 21621"/>
              <a:gd name="connsiteY2" fmla="*/ 21868 h 21868"/>
              <a:gd name="connsiteX3" fmla="*/ 6748 w 21621"/>
              <a:gd name="connsiteY3" fmla="*/ 0 h 21868"/>
              <a:gd name="connsiteX4" fmla="*/ 0 w 21621"/>
              <a:gd name="connsiteY4" fmla="*/ 8487 h 21868"/>
              <a:gd name="connsiteX0" fmla="*/ 0 w 21642"/>
              <a:gd name="connsiteY0" fmla="*/ 8487 h 21600"/>
              <a:gd name="connsiteX1" fmla="*/ 15007 w 21642"/>
              <a:gd name="connsiteY1" fmla="*/ 21600 h 21600"/>
              <a:gd name="connsiteX2" fmla="*/ 21642 w 21642"/>
              <a:gd name="connsiteY2" fmla="*/ 21513 h 21600"/>
              <a:gd name="connsiteX3" fmla="*/ 6748 w 21642"/>
              <a:gd name="connsiteY3" fmla="*/ 0 h 21600"/>
              <a:gd name="connsiteX4" fmla="*/ 0 w 21642"/>
              <a:gd name="connsiteY4" fmla="*/ 8487 h 21600"/>
              <a:gd name="connsiteX0" fmla="*/ 0 w 21642"/>
              <a:gd name="connsiteY0" fmla="*/ 8487 h 21631"/>
              <a:gd name="connsiteX1" fmla="*/ 15007 w 21642"/>
              <a:gd name="connsiteY1" fmla="*/ 21600 h 21631"/>
              <a:gd name="connsiteX2" fmla="*/ 21642 w 21642"/>
              <a:gd name="connsiteY2" fmla="*/ 21631 h 21631"/>
              <a:gd name="connsiteX3" fmla="*/ 6748 w 21642"/>
              <a:gd name="connsiteY3" fmla="*/ 0 h 21631"/>
              <a:gd name="connsiteX4" fmla="*/ 0 w 21642"/>
              <a:gd name="connsiteY4" fmla="*/ 8487 h 21631"/>
              <a:gd name="connsiteX0" fmla="*/ 0 w 21642"/>
              <a:gd name="connsiteY0" fmla="*/ 8487 h 21631"/>
              <a:gd name="connsiteX1" fmla="*/ 15007 w 21642"/>
              <a:gd name="connsiteY1" fmla="*/ 21600 h 21631"/>
              <a:gd name="connsiteX2" fmla="*/ 21642 w 21642"/>
              <a:gd name="connsiteY2" fmla="*/ 21631 h 21631"/>
              <a:gd name="connsiteX3" fmla="*/ 6748 w 21642"/>
              <a:gd name="connsiteY3" fmla="*/ 0 h 21631"/>
              <a:gd name="connsiteX4" fmla="*/ 0 w 21642"/>
              <a:gd name="connsiteY4" fmla="*/ 8487 h 2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42" h="21631" extrusionOk="0">
                <a:moveTo>
                  <a:pt x="0" y="8487"/>
                </a:moveTo>
                <a:lnTo>
                  <a:pt x="15007" y="21600"/>
                </a:lnTo>
                <a:lnTo>
                  <a:pt x="21642" y="21631"/>
                </a:lnTo>
                <a:lnTo>
                  <a:pt x="6748" y="0"/>
                </a:lnTo>
                <a:cubicBezTo>
                  <a:pt x="4506" y="2632"/>
                  <a:pt x="2242" y="5855"/>
                  <a:pt x="0" y="8487"/>
                </a:cubicBezTo>
                <a:close/>
              </a:path>
            </a:pathLst>
          </a:custGeom>
          <a:solidFill>
            <a:schemeClr val="accent2">
              <a:lumMod val="50000"/>
            </a:schemeClr>
          </a:solidFill>
          <a:ln w="12700">
            <a:miter lim="400000"/>
          </a:ln>
        </p:spPr>
        <p:txBody>
          <a:bodyPr lIns="38100" tIns="38100" rIns="38100" bIns="38100" anchor="ctr"/>
          <a:lstStyle/>
          <a:p>
            <a:pPr defTabSz="914400"/>
            <a:endParaRPr sz="3000">
              <a:solidFill>
                <a:srgbClr val="FFFFFF"/>
              </a:solidFill>
              <a:effectLst>
                <a:outerShdw blurRad="38100" dist="12700" dir="5400000" rotWithShape="0">
                  <a:srgbClr val="000000">
                    <a:alpha val="50000"/>
                  </a:srgbClr>
                </a:outerShdw>
              </a:effectLst>
            </a:endParaRPr>
          </a:p>
        </p:txBody>
      </p:sp>
      <p:grpSp>
        <p:nvGrpSpPr>
          <p:cNvPr id="121" name="Group 120">
            <a:extLst>
              <a:ext uri="{FF2B5EF4-FFF2-40B4-BE49-F238E27FC236}">
                <a16:creationId xmlns:a16="http://schemas.microsoft.com/office/drawing/2014/main" xmlns="" id="{402EB490-0C3F-4F2B-95BB-646CB1069E80}"/>
              </a:ext>
            </a:extLst>
          </p:cNvPr>
          <p:cNvGrpSpPr/>
          <p:nvPr/>
        </p:nvGrpSpPr>
        <p:grpSpPr>
          <a:xfrm>
            <a:off x="7234182" y="2988174"/>
            <a:ext cx="2438401" cy="1073151"/>
            <a:chOff x="6661199" y="3560650"/>
            <a:chExt cx="2438401" cy="1073151"/>
          </a:xfrm>
          <a:solidFill>
            <a:srgbClr val="F7B309"/>
          </a:solidFill>
        </p:grpSpPr>
        <p:sp>
          <p:nvSpPr>
            <p:cNvPr id="122" name="Freeform: Shape 57">
              <a:extLst>
                <a:ext uri="{FF2B5EF4-FFF2-40B4-BE49-F238E27FC236}">
                  <a16:creationId xmlns:a16="http://schemas.microsoft.com/office/drawing/2014/main" xmlns="" id="{E3A3EF5F-5774-4C5E-9BD1-2A2E56141FD3}"/>
                </a:ext>
              </a:extLst>
            </p:cNvPr>
            <p:cNvSpPr/>
            <p:nvPr/>
          </p:nvSpPr>
          <p:spPr>
            <a:xfrm>
              <a:off x="6661199" y="3560650"/>
              <a:ext cx="2438401" cy="1073151"/>
            </a:xfrm>
            <a:custGeom>
              <a:avLst/>
              <a:gdLst>
                <a:gd name="connsiteX0" fmla="*/ 758192 w 2438401"/>
                <a:gd name="connsiteY0" fmla="*/ 0 h 1073151"/>
                <a:gd name="connsiteX1" fmla="*/ 758192 w 2438401"/>
                <a:gd name="connsiteY1" fmla="*/ 990602 h 1073151"/>
                <a:gd name="connsiteX2" fmla="*/ 758218 w 2438401"/>
                <a:gd name="connsiteY2" fmla="*/ 990601 h 1073151"/>
                <a:gd name="connsiteX3" fmla="*/ 762001 w 2438401"/>
                <a:gd name="connsiteY3" fmla="*/ 990787 h 1073151"/>
                <a:gd name="connsiteX4" fmla="*/ 762001 w 2438401"/>
                <a:gd name="connsiteY4" fmla="*/ 0 h 1073151"/>
                <a:gd name="connsiteX5" fmla="*/ 2438401 w 2438401"/>
                <a:gd name="connsiteY5" fmla="*/ 374659 h 1073151"/>
                <a:gd name="connsiteX6" fmla="*/ 2438401 w 2438401"/>
                <a:gd name="connsiteY6" fmla="*/ 1073151 h 1073151"/>
                <a:gd name="connsiteX7" fmla="*/ 2419370 w 2438401"/>
                <a:gd name="connsiteY7" fmla="*/ 1072402 h 1073151"/>
                <a:gd name="connsiteX8" fmla="*/ 2434592 w 2438401"/>
                <a:gd name="connsiteY8" fmla="*/ 1073151 h 1073151"/>
                <a:gd name="connsiteX9" fmla="*/ 1948237 w 2438401"/>
                <a:gd name="connsiteY9" fmla="*/ 1073151 h 1073151"/>
                <a:gd name="connsiteX10" fmla="*/ 0 w 2438401"/>
                <a:gd name="connsiteY10" fmla="*/ 1023621 h 1073151"/>
                <a:gd name="connsiteX11" fmla="*/ 1 w 2438401"/>
                <a:gd name="connsiteY11" fmla="*/ 1023621 h 1073151"/>
                <a:gd name="connsiteX12" fmla="*/ 1 w 2438401"/>
                <a:gd name="connsiteY12" fmla="*/ 111745 h 1073151"/>
                <a:gd name="connsiteX0" fmla="*/ 758192 w 2438401"/>
                <a:gd name="connsiteY0" fmla="*/ 0 h 1073151"/>
                <a:gd name="connsiteX1" fmla="*/ 758192 w 2438401"/>
                <a:gd name="connsiteY1" fmla="*/ 990602 h 1073151"/>
                <a:gd name="connsiteX2" fmla="*/ 758218 w 2438401"/>
                <a:gd name="connsiteY2" fmla="*/ 990601 h 1073151"/>
                <a:gd name="connsiteX3" fmla="*/ 762001 w 2438401"/>
                <a:gd name="connsiteY3" fmla="*/ 0 h 1073151"/>
                <a:gd name="connsiteX4" fmla="*/ 2438401 w 2438401"/>
                <a:gd name="connsiteY4" fmla="*/ 374659 h 1073151"/>
                <a:gd name="connsiteX5" fmla="*/ 2438401 w 2438401"/>
                <a:gd name="connsiteY5" fmla="*/ 1073151 h 1073151"/>
                <a:gd name="connsiteX6" fmla="*/ 2419370 w 2438401"/>
                <a:gd name="connsiteY6" fmla="*/ 1072402 h 1073151"/>
                <a:gd name="connsiteX7" fmla="*/ 2434592 w 2438401"/>
                <a:gd name="connsiteY7" fmla="*/ 1073151 h 1073151"/>
                <a:gd name="connsiteX8" fmla="*/ 1948237 w 2438401"/>
                <a:gd name="connsiteY8" fmla="*/ 1073151 h 1073151"/>
                <a:gd name="connsiteX9" fmla="*/ 0 w 2438401"/>
                <a:gd name="connsiteY9" fmla="*/ 1023621 h 1073151"/>
                <a:gd name="connsiteX10" fmla="*/ 1 w 2438401"/>
                <a:gd name="connsiteY10" fmla="*/ 1023621 h 1073151"/>
                <a:gd name="connsiteX11" fmla="*/ 1 w 2438401"/>
                <a:gd name="connsiteY11" fmla="*/ 111745 h 1073151"/>
                <a:gd name="connsiteX12" fmla="*/ 758192 w 2438401"/>
                <a:gd name="connsiteY12" fmla="*/ 0 h 1073151"/>
                <a:gd name="connsiteX0" fmla="*/ 758192 w 2438401"/>
                <a:gd name="connsiteY0" fmla="*/ 0 h 1073151"/>
                <a:gd name="connsiteX1" fmla="*/ 758192 w 2438401"/>
                <a:gd name="connsiteY1" fmla="*/ 990602 h 1073151"/>
                <a:gd name="connsiteX2" fmla="*/ 762001 w 2438401"/>
                <a:gd name="connsiteY2" fmla="*/ 0 h 1073151"/>
                <a:gd name="connsiteX3" fmla="*/ 2438401 w 2438401"/>
                <a:gd name="connsiteY3" fmla="*/ 374659 h 1073151"/>
                <a:gd name="connsiteX4" fmla="*/ 2438401 w 2438401"/>
                <a:gd name="connsiteY4" fmla="*/ 1073151 h 1073151"/>
                <a:gd name="connsiteX5" fmla="*/ 2419370 w 2438401"/>
                <a:gd name="connsiteY5" fmla="*/ 1072402 h 1073151"/>
                <a:gd name="connsiteX6" fmla="*/ 2434592 w 2438401"/>
                <a:gd name="connsiteY6" fmla="*/ 1073151 h 1073151"/>
                <a:gd name="connsiteX7" fmla="*/ 1948237 w 2438401"/>
                <a:gd name="connsiteY7" fmla="*/ 1073151 h 1073151"/>
                <a:gd name="connsiteX8" fmla="*/ 0 w 2438401"/>
                <a:gd name="connsiteY8" fmla="*/ 1023621 h 1073151"/>
                <a:gd name="connsiteX9" fmla="*/ 1 w 2438401"/>
                <a:gd name="connsiteY9" fmla="*/ 1023621 h 1073151"/>
                <a:gd name="connsiteX10" fmla="*/ 1 w 2438401"/>
                <a:gd name="connsiteY10" fmla="*/ 111745 h 1073151"/>
                <a:gd name="connsiteX11" fmla="*/ 758192 w 2438401"/>
                <a:gd name="connsiteY11" fmla="*/ 0 h 1073151"/>
                <a:gd name="connsiteX0" fmla="*/ 758192 w 2438401"/>
                <a:gd name="connsiteY0" fmla="*/ 0 h 1073151"/>
                <a:gd name="connsiteX1" fmla="*/ 762001 w 2438401"/>
                <a:gd name="connsiteY1" fmla="*/ 0 h 1073151"/>
                <a:gd name="connsiteX2" fmla="*/ 2438401 w 2438401"/>
                <a:gd name="connsiteY2" fmla="*/ 374659 h 1073151"/>
                <a:gd name="connsiteX3" fmla="*/ 2438401 w 2438401"/>
                <a:gd name="connsiteY3" fmla="*/ 1073151 h 1073151"/>
                <a:gd name="connsiteX4" fmla="*/ 2419370 w 2438401"/>
                <a:gd name="connsiteY4" fmla="*/ 1072402 h 1073151"/>
                <a:gd name="connsiteX5" fmla="*/ 2434592 w 2438401"/>
                <a:gd name="connsiteY5" fmla="*/ 1073151 h 1073151"/>
                <a:gd name="connsiteX6" fmla="*/ 1948237 w 2438401"/>
                <a:gd name="connsiteY6" fmla="*/ 1073151 h 1073151"/>
                <a:gd name="connsiteX7" fmla="*/ 0 w 2438401"/>
                <a:gd name="connsiteY7" fmla="*/ 1023621 h 1073151"/>
                <a:gd name="connsiteX8" fmla="*/ 1 w 2438401"/>
                <a:gd name="connsiteY8" fmla="*/ 1023621 h 1073151"/>
                <a:gd name="connsiteX9" fmla="*/ 1 w 2438401"/>
                <a:gd name="connsiteY9" fmla="*/ 111745 h 1073151"/>
                <a:gd name="connsiteX10" fmla="*/ 758192 w 2438401"/>
                <a:gd name="connsiteY10" fmla="*/ 0 h 10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8401" h="1073151">
                  <a:moveTo>
                    <a:pt x="758192" y="0"/>
                  </a:moveTo>
                  <a:lnTo>
                    <a:pt x="762001" y="0"/>
                  </a:lnTo>
                  <a:lnTo>
                    <a:pt x="2438401" y="374659"/>
                  </a:lnTo>
                  <a:lnTo>
                    <a:pt x="2438401" y="1073151"/>
                  </a:lnTo>
                  <a:lnTo>
                    <a:pt x="2419370" y="1072402"/>
                  </a:lnTo>
                  <a:lnTo>
                    <a:pt x="2434592" y="1073151"/>
                  </a:lnTo>
                  <a:lnTo>
                    <a:pt x="1948237" y="1073151"/>
                  </a:lnTo>
                  <a:lnTo>
                    <a:pt x="0" y="1023621"/>
                  </a:lnTo>
                  <a:lnTo>
                    <a:pt x="1" y="1023621"/>
                  </a:lnTo>
                  <a:lnTo>
                    <a:pt x="1" y="111745"/>
                  </a:lnTo>
                  <a:lnTo>
                    <a:pt x="758192" y="0"/>
                  </a:lnTo>
                  <a:close/>
                </a:path>
              </a:pathLst>
            </a:custGeom>
            <a:grpFill/>
            <a:ln w="12700">
              <a:miter lim="400000"/>
            </a:ln>
          </p:spPr>
          <p:txBody>
            <a:bodyPr wrap="square" lIns="38100" tIns="38100" rIns="38100" bIns="38100" anchor="ctr">
              <a:noAutofit/>
            </a:bodyPr>
            <a:lstStyle/>
            <a:p>
              <a:pPr defTabSz="914400">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123" name="Figure">
              <a:extLst>
                <a:ext uri="{FF2B5EF4-FFF2-40B4-BE49-F238E27FC236}">
                  <a16:creationId xmlns:a16="http://schemas.microsoft.com/office/drawing/2014/main" xmlns="" id="{61D49092-5778-4D28-907C-9DE5FA6BADA1}"/>
                </a:ext>
              </a:extLst>
            </p:cNvPr>
            <p:cNvSpPr/>
            <p:nvPr/>
          </p:nvSpPr>
          <p:spPr>
            <a:xfrm>
              <a:off x="7423200" y="3560650"/>
              <a:ext cx="1676400" cy="10731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0271"/>
                  </a:lnTo>
                  <a:lnTo>
                    <a:pt x="0" y="0"/>
                  </a:lnTo>
                  <a:lnTo>
                    <a:pt x="21600" y="7541"/>
                  </a:lnTo>
                  <a:close/>
                </a:path>
              </a:pathLst>
            </a:custGeom>
            <a:solidFill>
              <a:srgbClr val="FFC000"/>
            </a:solidFill>
            <a:ln w="12700">
              <a:miter lim="400000"/>
            </a:ln>
          </p:spPr>
          <p:txBody>
            <a:bodyPr lIns="38100" tIns="38100" rIns="38100" bIns="38100" anchor="ctr"/>
            <a:lstStyle/>
            <a:p>
              <a:pPr defTabSz="914400">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124" name="Figure">
              <a:extLst>
                <a:ext uri="{FF2B5EF4-FFF2-40B4-BE49-F238E27FC236}">
                  <a16:creationId xmlns:a16="http://schemas.microsoft.com/office/drawing/2014/main" xmlns="" id="{2D40E0B8-68F4-45E7-BE05-7B87A8243251}"/>
                </a:ext>
              </a:extLst>
            </p:cNvPr>
            <p:cNvSpPr/>
            <p:nvPr/>
          </p:nvSpPr>
          <p:spPr>
            <a:xfrm>
              <a:off x="6661199" y="4551251"/>
              <a:ext cx="2434592" cy="82550"/>
            </a:xfrm>
            <a:custGeom>
              <a:avLst/>
              <a:gdLst/>
              <a:ahLst/>
              <a:cxnLst>
                <a:cxn ang="0">
                  <a:pos x="wd2" y="hd2"/>
                </a:cxn>
                <a:cxn ang="5400000">
                  <a:pos x="wd2" y="hd2"/>
                </a:cxn>
                <a:cxn ang="10800000">
                  <a:pos x="wd2" y="hd2"/>
                </a:cxn>
                <a:cxn ang="16200000">
                  <a:pos x="wd2" y="hd2"/>
                </a:cxn>
              </a:cxnLst>
              <a:rect l="0" t="0" r="r" b="b"/>
              <a:pathLst>
                <a:path w="21600" h="21600" extrusionOk="0">
                  <a:moveTo>
                    <a:pt x="0" y="8640"/>
                  </a:moveTo>
                  <a:lnTo>
                    <a:pt x="17285" y="21600"/>
                  </a:lnTo>
                  <a:lnTo>
                    <a:pt x="21600" y="21600"/>
                  </a:lnTo>
                  <a:lnTo>
                    <a:pt x="6727" y="0"/>
                  </a:lnTo>
                  <a:close/>
                </a:path>
              </a:pathLst>
            </a:custGeom>
            <a:grpFill/>
            <a:ln w="12700">
              <a:miter lim="400000"/>
            </a:ln>
          </p:spPr>
          <p:txBody>
            <a:bodyPr lIns="38100" tIns="38100" rIns="38100" bIns="38100" anchor="ctr"/>
            <a:lstStyle/>
            <a:p>
              <a:pPr defTabSz="914400">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grpSp>
      <p:sp>
        <p:nvSpPr>
          <p:cNvPr id="125" name="Freeform: Shape 61">
            <a:extLst>
              <a:ext uri="{FF2B5EF4-FFF2-40B4-BE49-F238E27FC236}">
                <a16:creationId xmlns:a16="http://schemas.microsoft.com/office/drawing/2014/main" xmlns="" id="{D9F890EB-C33E-4404-8C84-C665C80DFD2F}"/>
              </a:ext>
            </a:extLst>
          </p:cNvPr>
          <p:cNvSpPr/>
          <p:nvPr/>
        </p:nvSpPr>
        <p:spPr>
          <a:xfrm>
            <a:off x="7234183" y="4093074"/>
            <a:ext cx="2438400" cy="920751"/>
          </a:xfrm>
          <a:custGeom>
            <a:avLst/>
            <a:gdLst>
              <a:gd name="connsiteX0" fmla="*/ 0 w 2438400"/>
              <a:gd name="connsiteY0" fmla="*/ 0 h 920751"/>
              <a:gd name="connsiteX1" fmla="*/ 758191 w 2438400"/>
              <a:gd name="connsiteY1" fmla="*/ 0 h 920751"/>
              <a:gd name="connsiteX2" fmla="*/ 758191 w 2438400"/>
              <a:gd name="connsiteY2" fmla="*/ 288032 h 920751"/>
              <a:gd name="connsiteX3" fmla="*/ 762000 w 2438400"/>
              <a:gd name="connsiteY3" fmla="*/ 288032 h 920751"/>
              <a:gd name="connsiteX4" fmla="*/ 762000 w 2438400"/>
              <a:gd name="connsiteY4" fmla="*/ 0 h 920751"/>
              <a:gd name="connsiteX5" fmla="*/ 2438400 w 2438400"/>
              <a:gd name="connsiteY5" fmla="*/ 0 h 920751"/>
              <a:gd name="connsiteX6" fmla="*/ 2438400 w 2438400"/>
              <a:gd name="connsiteY6" fmla="*/ 618481 h 920751"/>
              <a:gd name="connsiteX7" fmla="*/ 762000 w 2438400"/>
              <a:gd name="connsiteY7" fmla="*/ 920751 h 920751"/>
              <a:gd name="connsiteX8" fmla="*/ 762000 w 2438400"/>
              <a:gd name="connsiteY8" fmla="*/ 648072 h 920751"/>
              <a:gd name="connsiteX9" fmla="*/ 758191 w 2438400"/>
              <a:gd name="connsiteY9" fmla="*/ 648072 h 920751"/>
              <a:gd name="connsiteX10" fmla="*/ 758191 w 2438400"/>
              <a:gd name="connsiteY10" fmla="*/ 920751 h 920751"/>
              <a:gd name="connsiteX11" fmla="*/ 0 w 2438400"/>
              <a:gd name="connsiteY11" fmla="*/ 820406 h 920751"/>
              <a:gd name="connsiteX0" fmla="*/ 0 w 2438400"/>
              <a:gd name="connsiteY0" fmla="*/ 0 h 920751"/>
              <a:gd name="connsiteX1" fmla="*/ 758191 w 2438400"/>
              <a:gd name="connsiteY1" fmla="*/ 0 h 920751"/>
              <a:gd name="connsiteX2" fmla="*/ 758191 w 2438400"/>
              <a:gd name="connsiteY2" fmla="*/ 288032 h 920751"/>
              <a:gd name="connsiteX3" fmla="*/ 762000 w 2438400"/>
              <a:gd name="connsiteY3" fmla="*/ 0 h 920751"/>
              <a:gd name="connsiteX4" fmla="*/ 2438400 w 2438400"/>
              <a:gd name="connsiteY4" fmla="*/ 0 h 920751"/>
              <a:gd name="connsiteX5" fmla="*/ 2438400 w 2438400"/>
              <a:gd name="connsiteY5" fmla="*/ 618481 h 920751"/>
              <a:gd name="connsiteX6" fmla="*/ 762000 w 2438400"/>
              <a:gd name="connsiteY6" fmla="*/ 920751 h 920751"/>
              <a:gd name="connsiteX7" fmla="*/ 762000 w 2438400"/>
              <a:gd name="connsiteY7" fmla="*/ 648072 h 920751"/>
              <a:gd name="connsiteX8" fmla="*/ 758191 w 2438400"/>
              <a:gd name="connsiteY8" fmla="*/ 648072 h 920751"/>
              <a:gd name="connsiteX9" fmla="*/ 758191 w 2438400"/>
              <a:gd name="connsiteY9" fmla="*/ 920751 h 920751"/>
              <a:gd name="connsiteX10" fmla="*/ 0 w 2438400"/>
              <a:gd name="connsiteY10" fmla="*/ 820406 h 920751"/>
              <a:gd name="connsiteX11" fmla="*/ 0 w 2438400"/>
              <a:gd name="connsiteY11" fmla="*/ 0 h 920751"/>
              <a:gd name="connsiteX0" fmla="*/ 0 w 2438400"/>
              <a:gd name="connsiteY0" fmla="*/ 0 h 920751"/>
              <a:gd name="connsiteX1" fmla="*/ 758191 w 2438400"/>
              <a:gd name="connsiteY1" fmla="*/ 0 h 920751"/>
              <a:gd name="connsiteX2" fmla="*/ 762000 w 2438400"/>
              <a:gd name="connsiteY2" fmla="*/ 0 h 920751"/>
              <a:gd name="connsiteX3" fmla="*/ 2438400 w 2438400"/>
              <a:gd name="connsiteY3" fmla="*/ 0 h 920751"/>
              <a:gd name="connsiteX4" fmla="*/ 2438400 w 2438400"/>
              <a:gd name="connsiteY4" fmla="*/ 618481 h 920751"/>
              <a:gd name="connsiteX5" fmla="*/ 762000 w 2438400"/>
              <a:gd name="connsiteY5" fmla="*/ 920751 h 920751"/>
              <a:gd name="connsiteX6" fmla="*/ 762000 w 2438400"/>
              <a:gd name="connsiteY6" fmla="*/ 648072 h 920751"/>
              <a:gd name="connsiteX7" fmla="*/ 758191 w 2438400"/>
              <a:gd name="connsiteY7" fmla="*/ 648072 h 920751"/>
              <a:gd name="connsiteX8" fmla="*/ 758191 w 2438400"/>
              <a:gd name="connsiteY8" fmla="*/ 920751 h 920751"/>
              <a:gd name="connsiteX9" fmla="*/ 0 w 2438400"/>
              <a:gd name="connsiteY9" fmla="*/ 820406 h 920751"/>
              <a:gd name="connsiteX10" fmla="*/ 0 w 2438400"/>
              <a:gd name="connsiteY10" fmla="*/ 0 h 920751"/>
              <a:gd name="connsiteX0" fmla="*/ 0 w 2438400"/>
              <a:gd name="connsiteY0" fmla="*/ 0 h 920751"/>
              <a:gd name="connsiteX1" fmla="*/ 758191 w 2438400"/>
              <a:gd name="connsiteY1" fmla="*/ 0 h 920751"/>
              <a:gd name="connsiteX2" fmla="*/ 762000 w 2438400"/>
              <a:gd name="connsiteY2" fmla="*/ 0 h 920751"/>
              <a:gd name="connsiteX3" fmla="*/ 2438400 w 2438400"/>
              <a:gd name="connsiteY3" fmla="*/ 0 h 920751"/>
              <a:gd name="connsiteX4" fmla="*/ 2438400 w 2438400"/>
              <a:gd name="connsiteY4" fmla="*/ 618481 h 920751"/>
              <a:gd name="connsiteX5" fmla="*/ 762000 w 2438400"/>
              <a:gd name="connsiteY5" fmla="*/ 920751 h 920751"/>
              <a:gd name="connsiteX6" fmla="*/ 762000 w 2438400"/>
              <a:gd name="connsiteY6" fmla="*/ 648072 h 920751"/>
              <a:gd name="connsiteX7" fmla="*/ 758191 w 2438400"/>
              <a:gd name="connsiteY7" fmla="*/ 920751 h 920751"/>
              <a:gd name="connsiteX8" fmla="*/ 0 w 2438400"/>
              <a:gd name="connsiteY8" fmla="*/ 820406 h 920751"/>
              <a:gd name="connsiteX9" fmla="*/ 0 w 2438400"/>
              <a:gd name="connsiteY9" fmla="*/ 0 h 920751"/>
              <a:gd name="connsiteX0" fmla="*/ 0 w 2438400"/>
              <a:gd name="connsiteY0" fmla="*/ 0 h 920751"/>
              <a:gd name="connsiteX1" fmla="*/ 758191 w 2438400"/>
              <a:gd name="connsiteY1" fmla="*/ 0 h 920751"/>
              <a:gd name="connsiteX2" fmla="*/ 762000 w 2438400"/>
              <a:gd name="connsiteY2" fmla="*/ 0 h 920751"/>
              <a:gd name="connsiteX3" fmla="*/ 2438400 w 2438400"/>
              <a:gd name="connsiteY3" fmla="*/ 0 h 920751"/>
              <a:gd name="connsiteX4" fmla="*/ 2438400 w 2438400"/>
              <a:gd name="connsiteY4" fmla="*/ 618481 h 920751"/>
              <a:gd name="connsiteX5" fmla="*/ 762000 w 2438400"/>
              <a:gd name="connsiteY5" fmla="*/ 920751 h 920751"/>
              <a:gd name="connsiteX6" fmla="*/ 758191 w 2438400"/>
              <a:gd name="connsiteY6" fmla="*/ 920751 h 920751"/>
              <a:gd name="connsiteX7" fmla="*/ 0 w 2438400"/>
              <a:gd name="connsiteY7" fmla="*/ 820406 h 920751"/>
              <a:gd name="connsiteX8" fmla="*/ 0 w 2438400"/>
              <a:gd name="connsiteY8" fmla="*/ 0 h 92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00" h="920751">
                <a:moveTo>
                  <a:pt x="0" y="0"/>
                </a:moveTo>
                <a:lnTo>
                  <a:pt x="758191" y="0"/>
                </a:lnTo>
                <a:lnTo>
                  <a:pt x="762000" y="0"/>
                </a:lnTo>
                <a:lnTo>
                  <a:pt x="2438400" y="0"/>
                </a:lnTo>
                <a:lnTo>
                  <a:pt x="2438400" y="618481"/>
                </a:lnTo>
                <a:lnTo>
                  <a:pt x="762000" y="920751"/>
                </a:lnTo>
                <a:lnTo>
                  <a:pt x="758191" y="920751"/>
                </a:lnTo>
                <a:lnTo>
                  <a:pt x="0" y="820406"/>
                </a:lnTo>
                <a:lnTo>
                  <a:pt x="0" y="0"/>
                </a:lnTo>
                <a:close/>
              </a:path>
            </a:pathLst>
          </a:custGeom>
          <a:solidFill>
            <a:srgbClr val="009A46"/>
          </a:solidFill>
          <a:ln w="12700">
            <a:miter lim="400000"/>
          </a:ln>
        </p:spPr>
        <p:txBody>
          <a:bodyPr wrap="square" lIns="38100" tIns="38100" rIns="38100" bIns="38100" anchor="ctr">
            <a:noAutofit/>
          </a:bodyPr>
          <a:lstStyle/>
          <a:p>
            <a:pPr defTabSz="914400">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126" name="Figure">
            <a:extLst>
              <a:ext uri="{FF2B5EF4-FFF2-40B4-BE49-F238E27FC236}">
                <a16:creationId xmlns:a16="http://schemas.microsoft.com/office/drawing/2014/main" xmlns="" id="{226E1DB4-165E-428E-AA24-197C4899B0EF}"/>
              </a:ext>
            </a:extLst>
          </p:cNvPr>
          <p:cNvSpPr/>
          <p:nvPr/>
        </p:nvSpPr>
        <p:spPr>
          <a:xfrm>
            <a:off x="7996183" y="4093074"/>
            <a:ext cx="1676400" cy="920751"/>
          </a:xfrm>
          <a:custGeom>
            <a:avLst/>
            <a:gdLst/>
            <a:ahLst/>
            <a:cxnLst>
              <a:cxn ang="0">
                <a:pos x="wd2" y="hd2"/>
              </a:cxn>
              <a:cxn ang="5400000">
                <a:pos x="wd2" y="hd2"/>
              </a:cxn>
              <a:cxn ang="10800000">
                <a:pos x="wd2" y="hd2"/>
              </a:cxn>
              <a:cxn ang="16200000">
                <a:pos x="wd2" y="hd2"/>
              </a:cxn>
            </a:cxnLst>
            <a:rect l="0" t="0" r="r" b="b"/>
            <a:pathLst>
              <a:path w="21600" h="21600" extrusionOk="0">
                <a:moveTo>
                  <a:pt x="21600" y="14509"/>
                </a:moveTo>
                <a:lnTo>
                  <a:pt x="0" y="21600"/>
                </a:lnTo>
                <a:lnTo>
                  <a:pt x="0" y="0"/>
                </a:lnTo>
                <a:lnTo>
                  <a:pt x="21600" y="0"/>
                </a:lnTo>
                <a:close/>
              </a:path>
            </a:pathLst>
          </a:custGeom>
          <a:solidFill>
            <a:srgbClr val="00B050"/>
          </a:solidFill>
          <a:ln w="12700">
            <a:miter lim="400000"/>
          </a:ln>
        </p:spPr>
        <p:txBody>
          <a:bodyPr lIns="38100" tIns="38100" rIns="38100" bIns="38100" anchor="ctr"/>
          <a:lstStyle/>
          <a:p>
            <a:pPr defTabSz="914400">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grpSp>
        <p:nvGrpSpPr>
          <p:cNvPr id="127" name="Group 126">
            <a:extLst>
              <a:ext uri="{FF2B5EF4-FFF2-40B4-BE49-F238E27FC236}">
                <a16:creationId xmlns:a16="http://schemas.microsoft.com/office/drawing/2014/main" xmlns="" id="{B1030F02-3464-4D9C-9B65-88A349DA3FB7}"/>
              </a:ext>
            </a:extLst>
          </p:cNvPr>
          <p:cNvGrpSpPr/>
          <p:nvPr/>
        </p:nvGrpSpPr>
        <p:grpSpPr>
          <a:xfrm>
            <a:off x="8407955" y="1235574"/>
            <a:ext cx="1500848" cy="4885974"/>
            <a:chOff x="7834972" y="1808050"/>
            <a:chExt cx="1500848" cy="4885974"/>
          </a:xfrm>
        </p:grpSpPr>
        <p:sp>
          <p:nvSpPr>
            <p:cNvPr id="128" name="Freeform: Shape 123">
              <a:extLst>
                <a:ext uri="{FF2B5EF4-FFF2-40B4-BE49-F238E27FC236}">
                  <a16:creationId xmlns:a16="http://schemas.microsoft.com/office/drawing/2014/main" xmlns="" id="{4A5D5E2D-A47D-455B-A7CF-FDF18177BC69}"/>
                </a:ext>
              </a:extLst>
            </p:cNvPr>
            <p:cNvSpPr/>
            <p:nvPr/>
          </p:nvSpPr>
          <p:spPr>
            <a:xfrm>
              <a:off x="7834972" y="1808050"/>
              <a:ext cx="1500848" cy="4885973"/>
            </a:xfrm>
            <a:custGeom>
              <a:avLst/>
              <a:gdLst>
                <a:gd name="connsiteX0" fmla="*/ 1148565 w 1500848"/>
                <a:gd name="connsiteY0" fmla="*/ 3853413 h 4885973"/>
                <a:gd name="connsiteX1" fmla="*/ 951341 w 1500848"/>
                <a:gd name="connsiteY1" fmla="*/ 3915045 h 4885973"/>
                <a:gd name="connsiteX2" fmla="*/ 952959 w 1500848"/>
                <a:gd name="connsiteY2" fmla="*/ 3923356 h 4885973"/>
                <a:gd name="connsiteX3" fmla="*/ 1150237 w 1500848"/>
                <a:gd name="connsiteY3" fmla="*/ 3862090 h 4885973"/>
                <a:gd name="connsiteX4" fmla="*/ 1023935 w 1500848"/>
                <a:gd name="connsiteY4" fmla="*/ 3206862 h 4885973"/>
                <a:gd name="connsiteX5" fmla="*/ 814842 w 1500848"/>
                <a:gd name="connsiteY5" fmla="*/ 3214199 h 4885973"/>
                <a:gd name="connsiteX6" fmla="*/ 944868 w 1500848"/>
                <a:gd name="connsiteY6" fmla="*/ 3881811 h 4885973"/>
                <a:gd name="connsiteX7" fmla="*/ 1142647 w 1500848"/>
                <a:gd name="connsiteY7" fmla="*/ 3822714 h 4885973"/>
                <a:gd name="connsiteX8" fmla="*/ 1021246 w 1500848"/>
                <a:gd name="connsiteY8" fmla="*/ 3192914 h 4885973"/>
                <a:gd name="connsiteX9" fmla="*/ 812196 w 1500848"/>
                <a:gd name="connsiteY9" fmla="*/ 3200613 h 4885973"/>
                <a:gd name="connsiteX10" fmla="*/ 812364 w 1500848"/>
                <a:gd name="connsiteY10" fmla="*/ 3201476 h 4885973"/>
                <a:gd name="connsiteX11" fmla="*/ 1021320 w 1500848"/>
                <a:gd name="connsiteY11" fmla="*/ 3193296 h 4885973"/>
                <a:gd name="connsiteX12" fmla="*/ 1021246 w 1500848"/>
                <a:gd name="connsiteY12" fmla="*/ 3192914 h 4885973"/>
                <a:gd name="connsiteX13" fmla="*/ 663056 w 1500848"/>
                <a:gd name="connsiteY13" fmla="*/ 2434858 h 4885973"/>
                <a:gd name="connsiteX14" fmla="*/ 794840 w 1500848"/>
                <a:gd name="connsiteY14" fmla="*/ 3111500 h 4885973"/>
                <a:gd name="connsiteX15" fmla="*/ 1005553 w 1500848"/>
                <a:gd name="connsiteY15" fmla="*/ 3111500 h 4885973"/>
                <a:gd name="connsiteX16" fmla="*/ 881831 w 1500848"/>
                <a:gd name="connsiteY16" fmla="*/ 2469662 h 4885973"/>
                <a:gd name="connsiteX17" fmla="*/ 655857 w 1500848"/>
                <a:gd name="connsiteY17" fmla="*/ 2397896 h 4885973"/>
                <a:gd name="connsiteX18" fmla="*/ 656369 w 1500848"/>
                <a:gd name="connsiteY18" fmla="*/ 2400523 h 4885973"/>
                <a:gd name="connsiteX19" fmla="*/ 875520 w 1500848"/>
                <a:gd name="connsiteY19" fmla="*/ 2436922 h 4885973"/>
                <a:gd name="connsiteX20" fmla="*/ 875039 w 1500848"/>
                <a:gd name="connsiteY20" fmla="*/ 2434428 h 4885973"/>
                <a:gd name="connsiteX21" fmla="*/ 515474 w 1500848"/>
                <a:gd name="connsiteY21" fmla="*/ 1677107 h 4885973"/>
                <a:gd name="connsiteX22" fmla="*/ 638346 w 1500848"/>
                <a:gd name="connsiteY22" fmla="*/ 2307988 h 4885973"/>
                <a:gd name="connsiteX23" fmla="*/ 859108 w 1500848"/>
                <a:gd name="connsiteY23" fmla="*/ 2351782 h 4885973"/>
                <a:gd name="connsiteX24" fmla="*/ 742526 w 1500848"/>
                <a:gd name="connsiteY24" fmla="*/ 1746985 h 4885973"/>
                <a:gd name="connsiteX25" fmla="*/ 738854 w 1500848"/>
                <a:gd name="connsiteY25" fmla="*/ 1747520 h 4885973"/>
                <a:gd name="connsiteX26" fmla="*/ 356902 w 1500848"/>
                <a:gd name="connsiteY26" fmla="*/ 862930 h 4885973"/>
                <a:gd name="connsiteX27" fmla="*/ 482433 w 1500848"/>
                <a:gd name="connsiteY27" fmla="*/ 1507463 h 4885973"/>
                <a:gd name="connsiteX28" fmla="*/ 713506 w 1500848"/>
                <a:gd name="connsiteY28" fmla="*/ 1596434 h 4885973"/>
                <a:gd name="connsiteX29" fmla="*/ 592688 w 1500848"/>
                <a:gd name="connsiteY29" fmla="*/ 969659 h 4885973"/>
                <a:gd name="connsiteX30" fmla="*/ 134327 w 1500848"/>
                <a:gd name="connsiteY30" fmla="*/ 0 h 4885973"/>
                <a:gd name="connsiteX31" fmla="*/ 195266 w 1500848"/>
                <a:gd name="connsiteY31" fmla="*/ 33015 h 4885973"/>
                <a:gd name="connsiteX32" fmla="*/ 326181 w 1500848"/>
                <a:gd name="connsiteY32" fmla="*/ 705190 h 4885973"/>
                <a:gd name="connsiteX33" fmla="*/ 564433 w 1500848"/>
                <a:gd name="connsiteY33" fmla="*/ 823080 h 4885973"/>
                <a:gd name="connsiteX34" fmla="*/ 464528 w 1500848"/>
                <a:gd name="connsiteY34" fmla="*/ 304800 h 4885973"/>
                <a:gd name="connsiteX35" fmla="*/ 545025 w 1500848"/>
                <a:gd name="connsiteY35" fmla="*/ 308583 h 4885973"/>
                <a:gd name="connsiteX36" fmla="*/ 566932 w 1500848"/>
                <a:gd name="connsiteY36" fmla="*/ 308716 h 4885973"/>
                <a:gd name="connsiteX37" fmla="*/ 566127 w 1500848"/>
                <a:gd name="connsiteY37" fmla="*/ 304800 h 4885973"/>
                <a:gd name="connsiteX38" fmla="*/ 573752 w 1500848"/>
                <a:gd name="connsiteY38" fmla="*/ 308626 h 4885973"/>
                <a:gd name="connsiteX39" fmla="*/ 575027 w 1500848"/>
                <a:gd name="connsiteY39" fmla="*/ 308608 h 4885973"/>
                <a:gd name="connsiteX40" fmla="*/ 575178 w 1500848"/>
                <a:gd name="connsiteY40" fmla="*/ 309342 h 4885973"/>
                <a:gd name="connsiteX41" fmla="*/ 621994 w 1500848"/>
                <a:gd name="connsiteY41" fmla="*/ 332836 h 4885973"/>
                <a:gd name="connsiteX42" fmla="*/ 1061421 w 1500848"/>
                <a:gd name="connsiteY42" fmla="*/ 2463805 h 4885973"/>
                <a:gd name="connsiteX43" fmla="*/ 1500848 w 1500848"/>
                <a:gd name="connsiteY43" fmla="*/ 4594774 h 4885973"/>
                <a:gd name="connsiteX44" fmla="*/ 1462113 w 1500848"/>
                <a:gd name="connsiteY44" fmla="*/ 4624960 h 4885973"/>
                <a:gd name="connsiteX45" fmla="*/ 1464018 w 1500848"/>
                <a:gd name="connsiteY45" fmla="*/ 4634230 h 4885973"/>
                <a:gd name="connsiteX46" fmla="*/ 1296372 w 1500848"/>
                <a:gd name="connsiteY46" fmla="*/ 4620200 h 4885973"/>
                <a:gd name="connsiteX47" fmla="*/ 1166020 w 1500848"/>
                <a:gd name="connsiteY47" fmla="*/ 3943966 h 4885973"/>
                <a:gd name="connsiteX48" fmla="*/ 970425 w 1500848"/>
                <a:gd name="connsiteY48" fmla="*/ 4013036 h 4885973"/>
                <a:gd name="connsiteX49" fmla="*/ 1130009 w 1500848"/>
                <a:gd name="connsiteY49" fmla="*/ 4832411 h 4885973"/>
                <a:gd name="connsiteX50" fmla="*/ 1072850 w 1500848"/>
                <a:gd name="connsiteY50" fmla="*/ 4884421 h 4885973"/>
                <a:gd name="connsiteX51" fmla="*/ 458300 w 1500848"/>
                <a:gd name="connsiteY51" fmla="*/ 1686072 h 4885973"/>
                <a:gd name="connsiteX52" fmla="*/ 453521 w 1500848"/>
                <a:gd name="connsiteY52" fmla="*/ 1686072 h 4885973"/>
                <a:gd name="connsiteX53" fmla="*/ 1069340 w 1500848"/>
                <a:gd name="connsiteY53" fmla="*/ 4885973 h 4885973"/>
                <a:gd name="connsiteX54" fmla="*/ 863591 w 1500848"/>
                <a:gd name="connsiteY54" fmla="*/ 4849075 h 4885973"/>
                <a:gd name="connsiteX55" fmla="*/ 0 w 1500848"/>
                <a:gd name="connsiteY55" fmla="*/ 2716 h 4885973"/>
                <a:gd name="connsiteX56" fmla="*/ 27742 w 1500848"/>
                <a:gd name="connsiteY56" fmla="*/ 42 h 4885973"/>
                <a:gd name="connsiteX57" fmla="*/ 129559 w 1500848"/>
                <a:gd name="connsiteY57" fmla="*/ 2716 h 4885973"/>
                <a:gd name="connsiteX58" fmla="*/ 425805 w 1500848"/>
                <a:gd name="connsiteY58" fmla="*/ 1542056 h 4885973"/>
                <a:gd name="connsiteX59" fmla="*/ 430628 w 1500848"/>
                <a:gd name="connsiteY59" fmla="*/ 1542056 h 4885973"/>
                <a:gd name="connsiteX0" fmla="*/ 1148565 w 1500848"/>
                <a:gd name="connsiteY0" fmla="*/ 3853413 h 4885973"/>
                <a:gd name="connsiteX1" fmla="*/ 951341 w 1500848"/>
                <a:gd name="connsiteY1" fmla="*/ 3915045 h 4885973"/>
                <a:gd name="connsiteX2" fmla="*/ 952959 w 1500848"/>
                <a:gd name="connsiteY2" fmla="*/ 3923356 h 4885973"/>
                <a:gd name="connsiteX3" fmla="*/ 1150237 w 1500848"/>
                <a:gd name="connsiteY3" fmla="*/ 3862090 h 4885973"/>
                <a:gd name="connsiteX4" fmla="*/ 1148565 w 1500848"/>
                <a:gd name="connsiteY4" fmla="*/ 3853413 h 4885973"/>
                <a:gd name="connsiteX5" fmla="*/ 1023935 w 1500848"/>
                <a:gd name="connsiteY5" fmla="*/ 3206862 h 4885973"/>
                <a:gd name="connsiteX6" fmla="*/ 814842 w 1500848"/>
                <a:gd name="connsiteY6" fmla="*/ 3214199 h 4885973"/>
                <a:gd name="connsiteX7" fmla="*/ 944868 w 1500848"/>
                <a:gd name="connsiteY7" fmla="*/ 3881811 h 4885973"/>
                <a:gd name="connsiteX8" fmla="*/ 1142647 w 1500848"/>
                <a:gd name="connsiteY8" fmla="*/ 3822714 h 4885973"/>
                <a:gd name="connsiteX9" fmla="*/ 1023935 w 1500848"/>
                <a:gd name="connsiteY9" fmla="*/ 3206862 h 4885973"/>
                <a:gd name="connsiteX10" fmla="*/ 1021246 w 1500848"/>
                <a:gd name="connsiteY10" fmla="*/ 3192914 h 4885973"/>
                <a:gd name="connsiteX11" fmla="*/ 812196 w 1500848"/>
                <a:gd name="connsiteY11" fmla="*/ 3200613 h 4885973"/>
                <a:gd name="connsiteX12" fmla="*/ 812364 w 1500848"/>
                <a:gd name="connsiteY12" fmla="*/ 3201476 h 4885973"/>
                <a:gd name="connsiteX13" fmla="*/ 1021320 w 1500848"/>
                <a:gd name="connsiteY13" fmla="*/ 3193296 h 4885973"/>
                <a:gd name="connsiteX14" fmla="*/ 1021246 w 1500848"/>
                <a:gd name="connsiteY14" fmla="*/ 3192914 h 4885973"/>
                <a:gd name="connsiteX15" fmla="*/ 663056 w 1500848"/>
                <a:gd name="connsiteY15" fmla="*/ 2434858 h 4885973"/>
                <a:gd name="connsiteX16" fmla="*/ 794840 w 1500848"/>
                <a:gd name="connsiteY16" fmla="*/ 3111500 h 4885973"/>
                <a:gd name="connsiteX17" fmla="*/ 1005553 w 1500848"/>
                <a:gd name="connsiteY17" fmla="*/ 3111500 h 4885973"/>
                <a:gd name="connsiteX18" fmla="*/ 881831 w 1500848"/>
                <a:gd name="connsiteY18" fmla="*/ 2469662 h 4885973"/>
                <a:gd name="connsiteX19" fmla="*/ 663056 w 1500848"/>
                <a:gd name="connsiteY19" fmla="*/ 2434858 h 4885973"/>
                <a:gd name="connsiteX20" fmla="*/ 655857 w 1500848"/>
                <a:gd name="connsiteY20" fmla="*/ 2397896 h 4885973"/>
                <a:gd name="connsiteX21" fmla="*/ 656369 w 1500848"/>
                <a:gd name="connsiteY21" fmla="*/ 2400523 h 4885973"/>
                <a:gd name="connsiteX22" fmla="*/ 875520 w 1500848"/>
                <a:gd name="connsiteY22" fmla="*/ 2436922 h 4885973"/>
                <a:gd name="connsiteX23" fmla="*/ 875039 w 1500848"/>
                <a:gd name="connsiteY23" fmla="*/ 2434428 h 4885973"/>
                <a:gd name="connsiteX24" fmla="*/ 655857 w 1500848"/>
                <a:gd name="connsiteY24" fmla="*/ 2397896 h 4885973"/>
                <a:gd name="connsiteX25" fmla="*/ 515474 w 1500848"/>
                <a:gd name="connsiteY25" fmla="*/ 1677107 h 4885973"/>
                <a:gd name="connsiteX26" fmla="*/ 638346 w 1500848"/>
                <a:gd name="connsiteY26" fmla="*/ 2307988 h 4885973"/>
                <a:gd name="connsiteX27" fmla="*/ 859108 w 1500848"/>
                <a:gd name="connsiteY27" fmla="*/ 2351782 h 4885973"/>
                <a:gd name="connsiteX28" fmla="*/ 742526 w 1500848"/>
                <a:gd name="connsiteY28" fmla="*/ 1746985 h 4885973"/>
                <a:gd name="connsiteX29" fmla="*/ 738854 w 1500848"/>
                <a:gd name="connsiteY29" fmla="*/ 1747520 h 4885973"/>
                <a:gd name="connsiteX30" fmla="*/ 515474 w 1500848"/>
                <a:gd name="connsiteY30" fmla="*/ 1677107 h 4885973"/>
                <a:gd name="connsiteX31" fmla="*/ 356902 w 1500848"/>
                <a:gd name="connsiteY31" fmla="*/ 862930 h 4885973"/>
                <a:gd name="connsiteX32" fmla="*/ 482433 w 1500848"/>
                <a:gd name="connsiteY32" fmla="*/ 1507463 h 4885973"/>
                <a:gd name="connsiteX33" fmla="*/ 713506 w 1500848"/>
                <a:gd name="connsiteY33" fmla="*/ 1596434 h 4885973"/>
                <a:gd name="connsiteX34" fmla="*/ 592688 w 1500848"/>
                <a:gd name="connsiteY34" fmla="*/ 969659 h 4885973"/>
                <a:gd name="connsiteX35" fmla="*/ 356902 w 1500848"/>
                <a:gd name="connsiteY35" fmla="*/ 862930 h 4885973"/>
                <a:gd name="connsiteX36" fmla="*/ 134327 w 1500848"/>
                <a:gd name="connsiteY36" fmla="*/ 0 h 4885973"/>
                <a:gd name="connsiteX37" fmla="*/ 195266 w 1500848"/>
                <a:gd name="connsiteY37" fmla="*/ 33015 h 4885973"/>
                <a:gd name="connsiteX38" fmla="*/ 326181 w 1500848"/>
                <a:gd name="connsiteY38" fmla="*/ 705190 h 4885973"/>
                <a:gd name="connsiteX39" fmla="*/ 564433 w 1500848"/>
                <a:gd name="connsiteY39" fmla="*/ 823080 h 4885973"/>
                <a:gd name="connsiteX40" fmla="*/ 464528 w 1500848"/>
                <a:gd name="connsiteY40" fmla="*/ 304800 h 4885973"/>
                <a:gd name="connsiteX41" fmla="*/ 545025 w 1500848"/>
                <a:gd name="connsiteY41" fmla="*/ 308583 h 4885973"/>
                <a:gd name="connsiteX42" fmla="*/ 566932 w 1500848"/>
                <a:gd name="connsiteY42" fmla="*/ 308716 h 4885973"/>
                <a:gd name="connsiteX43" fmla="*/ 566127 w 1500848"/>
                <a:gd name="connsiteY43" fmla="*/ 304800 h 4885973"/>
                <a:gd name="connsiteX44" fmla="*/ 573752 w 1500848"/>
                <a:gd name="connsiteY44" fmla="*/ 308626 h 4885973"/>
                <a:gd name="connsiteX45" fmla="*/ 575027 w 1500848"/>
                <a:gd name="connsiteY45" fmla="*/ 308608 h 4885973"/>
                <a:gd name="connsiteX46" fmla="*/ 575178 w 1500848"/>
                <a:gd name="connsiteY46" fmla="*/ 309342 h 4885973"/>
                <a:gd name="connsiteX47" fmla="*/ 621994 w 1500848"/>
                <a:gd name="connsiteY47" fmla="*/ 332836 h 4885973"/>
                <a:gd name="connsiteX48" fmla="*/ 1061421 w 1500848"/>
                <a:gd name="connsiteY48" fmla="*/ 2463805 h 4885973"/>
                <a:gd name="connsiteX49" fmla="*/ 1500848 w 1500848"/>
                <a:gd name="connsiteY49" fmla="*/ 4594774 h 4885973"/>
                <a:gd name="connsiteX50" fmla="*/ 1462113 w 1500848"/>
                <a:gd name="connsiteY50" fmla="*/ 4624960 h 4885973"/>
                <a:gd name="connsiteX51" fmla="*/ 1464018 w 1500848"/>
                <a:gd name="connsiteY51" fmla="*/ 4634230 h 4885973"/>
                <a:gd name="connsiteX52" fmla="*/ 1296372 w 1500848"/>
                <a:gd name="connsiteY52" fmla="*/ 4620200 h 4885973"/>
                <a:gd name="connsiteX53" fmla="*/ 1166020 w 1500848"/>
                <a:gd name="connsiteY53" fmla="*/ 3943966 h 4885973"/>
                <a:gd name="connsiteX54" fmla="*/ 970425 w 1500848"/>
                <a:gd name="connsiteY54" fmla="*/ 4013036 h 4885973"/>
                <a:gd name="connsiteX55" fmla="*/ 1130009 w 1500848"/>
                <a:gd name="connsiteY55" fmla="*/ 4832411 h 4885973"/>
                <a:gd name="connsiteX56" fmla="*/ 1072850 w 1500848"/>
                <a:gd name="connsiteY56" fmla="*/ 4884421 h 4885973"/>
                <a:gd name="connsiteX57" fmla="*/ 458300 w 1500848"/>
                <a:gd name="connsiteY57" fmla="*/ 1686072 h 4885973"/>
                <a:gd name="connsiteX58" fmla="*/ 453521 w 1500848"/>
                <a:gd name="connsiteY58" fmla="*/ 1686072 h 4885973"/>
                <a:gd name="connsiteX59" fmla="*/ 1069340 w 1500848"/>
                <a:gd name="connsiteY59" fmla="*/ 4885973 h 4885973"/>
                <a:gd name="connsiteX60" fmla="*/ 863591 w 1500848"/>
                <a:gd name="connsiteY60" fmla="*/ 4849075 h 4885973"/>
                <a:gd name="connsiteX61" fmla="*/ 0 w 1500848"/>
                <a:gd name="connsiteY61" fmla="*/ 2716 h 4885973"/>
                <a:gd name="connsiteX62" fmla="*/ 27742 w 1500848"/>
                <a:gd name="connsiteY62" fmla="*/ 42 h 4885973"/>
                <a:gd name="connsiteX63" fmla="*/ 129559 w 1500848"/>
                <a:gd name="connsiteY63" fmla="*/ 2716 h 4885973"/>
                <a:gd name="connsiteX64" fmla="*/ 425805 w 1500848"/>
                <a:gd name="connsiteY64" fmla="*/ 1542056 h 4885973"/>
                <a:gd name="connsiteX65" fmla="*/ 134327 w 1500848"/>
                <a:gd name="connsiteY65" fmla="*/ 0 h 4885973"/>
                <a:gd name="connsiteX0" fmla="*/ 1148565 w 1500848"/>
                <a:gd name="connsiteY0" fmla="*/ 3853413 h 4885973"/>
                <a:gd name="connsiteX1" fmla="*/ 951341 w 1500848"/>
                <a:gd name="connsiteY1" fmla="*/ 3915045 h 4885973"/>
                <a:gd name="connsiteX2" fmla="*/ 952959 w 1500848"/>
                <a:gd name="connsiteY2" fmla="*/ 3923356 h 4885973"/>
                <a:gd name="connsiteX3" fmla="*/ 1150237 w 1500848"/>
                <a:gd name="connsiteY3" fmla="*/ 3862090 h 4885973"/>
                <a:gd name="connsiteX4" fmla="*/ 1148565 w 1500848"/>
                <a:gd name="connsiteY4" fmla="*/ 3853413 h 4885973"/>
                <a:gd name="connsiteX5" fmla="*/ 1023935 w 1500848"/>
                <a:gd name="connsiteY5" fmla="*/ 3206862 h 4885973"/>
                <a:gd name="connsiteX6" fmla="*/ 814842 w 1500848"/>
                <a:gd name="connsiteY6" fmla="*/ 3214199 h 4885973"/>
                <a:gd name="connsiteX7" fmla="*/ 944868 w 1500848"/>
                <a:gd name="connsiteY7" fmla="*/ 3881811 h 4885973"/>
                <a:gd name="connsiteX8" fmla="*/ 1142647 w 1500848"/>
                <a:gd name="connsiteY8" fmla="*/ 3822714 h 4885973"/>
                <a:gd name="connsiteX9" fmla="*/ 1023935 w 1500848"/>
                <a:gd name="connsiteY9" fmla="*/ 3206862 h 4885973"/>
                <a:gd name="connsiteX10" fmla="*/ 1021246 w 1500848"/>
                <a:gd name="connsiteY10" fmla="*/ 3192914 h 4885973"/>
                <a:gd name="connsiteX11" fmla="*/ 812196 w 1500848"/>
                <a:gd name="connsiteY11" fmla="*/ 3200613 h 4885973"/>
                <a:gd name="connsiteX12" fmla="*/ 812364 w 1500848"/>
                <a:gd name="connsiteY12" fmla="*/ 3201476 h 4885973"/>
                <a:gd name="connsiteX13" fmla="*/ 1021320 w 1500848"/>
                <a:gd name="connsiteY13" fmla="*/ 3193296 h 4885973"/>
                <a:gd name="connsiteX14" fmla="*/ 1021246 w 1500848"/>
                <a:gd name="connsiteY14" fmla="*/ 3192914 h 4885973"/>
                <a:gd name="connsiteX15" fmla="*/ 663056 w 1500848"/>
                <a:gd name="connsiteY15" fmla="*/ 2434858 h 4885973"/>
                <a:gd name="connsiteX16" fmla="*/ 794840 w 1500848"/>
                <a:gd name="connsiteY16" fmla="*/ 3111500 h 4885973"/>
                <a:gd name="connsiteX17" fmla="*/ 1005553 w 1500848"/>
                <a:gd name="connsiteY17" fmla="*/ 3111500 h 4885973"/>
                <a:gd name="connsiteX18" fmla="*/ 881831 w 1500848"/>
                <a:gd name="connsiteY18" fmla="*/ 2469662 h 4885973"/>
                <a:gd name="connsiteX19" fmla="*/ 663056 w 1500848"/>
                <a:gd name="connsiteY19" fmla="*/ 2434858 h 4885973"/>
                <a:gd name="connsiteX20" fmla="*/ 655857 w 1500848"/>
                <a:gd name="connsiteY20" fmla="*/ 2397896 h 4885973"/>
                <a:gd name="connsiteX21" fmla="*/ 656369 w 1500848"/>
                <a:gd name="connsiteY21" fmla="*/ 2400523 h 4885973"/>
                <a:gd name="connsiteX22" fmla="*/ 875520 w 1500848"/>
                <a:gd name="connsiteY22" fmla="*/ 2436922 h 4885973"/>
                <a:gd name="connsiteX23" fmla="*/ 875039 w 1500848"/>
                <a:gd name="connsiteY23" fmla="*/ 2434428 h 4885973"/>
                <a:gd name="connsiteX24" fmla="*/ 655857 w 1500848"/>
                <a:gd name="connsiteY24" fmla="*/ 2397896 h 4885973"/>
                <a:gd name="connsiteX25" fmla="*/ 515474 w 1500848"/>
                <a:gd name="connsiteY25" fmla="*/ 1677107 h 4885973"/>
                <a:gd name="connsiteX26" fmla="*/ 638346 w 1500848"/>
                <a:gd name="connsiteY26" fmla="*/ 2307988 h 4885973"/>
                <a:gd name="connsiteX27" fmla="*/ 859108 w 1500848"/>
                <a:gd name="connsiteY27" fmla="*/ 2351782 h 4885973"/>
                <a:gd name="connsiteX28" fmla="*/ 742526 w 1500848"/>
                <a:gd name="connsiteY28" fmla="*/ 1746985 h 4885973"/>
                <a:gd name="connsiteX29" fmla="*/ 738854 w 1500848"/>
                <a:gd name="connsiteY29" fmla="*/ 1747520 h 4885973"/>
                <a:gd name="connsiteX30" fmla="*/ 515474 w 1500848"/>
                <a:gd name="connsiteY30" fmla="*/ 1677107 h 4885973"/>
                <a:gd name="connsiteX31" fmla="*/ 356902 w 1500848"/>
                <a:gd name="connsiteY31" fmla="*/ 862930 h 4885973"/>
                <a:gd name="connsiteX32" fmla="*/ 482433 w 1500848"/>
                <a:gd name="connsiteY32" fmla="*/ 1507463 h 4885973"/>
                <a:gd name="connsiteX33" fmla="*/ 713506 w 1500848"/>
                <a:gd name="connsiteY33" fmla="*/ 1596434 h 4885973"/>
                <a:gd name="connsiteX34" fmla="*/ 592688 w 1500848"/>
                <a:gd name="connsiteY34" fmla="*/ 969659 h 4885973"/>
                <a:gd name="connsiteX35" fmla="*/ 356902 w 1500848"/>
                <a:gd name="connsiteY35" fmla="*/ 862930 h 4885973"/>
                <a:gd name="connsiteX36" fmla="*/ 134327 w 1500848"/>
                <a:gd name="connsiteY36" fmla="*/ 0 h 4885973"/>
                <a:gd name="connsiteX37" fmla="*/ 195266 w 1500848"/>
                <a:gd name="connsiteY37" fmla="*/ 33015 h 4885973"/>
                <a:gd name="connsiteX38" fmla="*/ 326181 w 1500848"/>
                <a:gd name="connsiteY38" fmla="*/ 705190 h 4885973"/>
                <a:gd name="connsiteX39" fmla="*/ 564433 w 1500848"/>
                <a:gd name="connsiteY39" fmla="*/ 823080 h 4885973"/>
                <a:gd name="connsiteX40" fmla="*/ 464528 w 1500848"/>
                <a:gd name="connsiteY40" fmla="*/ 304800 h 4885973"/>
                <a:gd name="connsiteX41" fmla="*/ 545025 w 1500848"/>
                <a:gd name="connsiteY41" fmla="*/ 308583 h 4885973"/>
                <a:gd name="connsiteX42" fmla="*/ 566932 w 1500848"/>
                <a:gd name="connsiteY42" fmla="*/ 308716 h 4885973"/>
                <a:gd name="connsiteX43" fmla="*/ 566127 w 1500848"/>
                <a:gd name="connsiteY43" fmla="*/ 304800 h 4885973"/>
                <a:gd name="connsiteX44" fmla="*/ 573752 w 1500848"/>
                <a:gd name="connsiteY44" fmla="*/ 308626 h 4885973"/>
                <a:gd name="connsiteX45" fmla="*/ 575027 w 1500848"/>
                <a:gd name="connsiteY45" fmla="*/ 308608 h 4885973"/>
                <a:gd name="connsiteX46" fmla="*/ 575178 w 1500848"/>
                <a:gd name="connsiteY46" fmla="*/ 309342 h 4885973"/>
                <a:gd name="connsiteX47" fmla="*/ 621994 w 1500848"/>
                <a:gd name="connsiteY47" fmla="*/ 332836 h 4885973"/>
                <a:gd name="connsiteX48" fmla="*/ 1061421 w 1500848"/>
                <a:gd name="connsiteY48" fmla="*/ 2463805 h 4885973"/>
                <a:gd name="connsiteX49" fmla="*/ 1500848 w 1500848"/>
                <a:gd name="connsiteY49" fmla="*/ 4594774 h 4885973"/>
                <a:gd name="connsiteX50" fmla="*/ 1462113 w 1500848"/>
                <a:gd name="connsiteY50" fmla="*/ 4624960 h 4885973"/>
                <a:gd name="connsiteX51" fmla="*/ 1464018 w 1500848"/>
                <a:gd name="connsiteY51" fmla="*/ 4634230 h 4885973"/>
                <a:gd name="connsiteX52" fmla="*/ 1296372 w 1500848"/>
                <a:gd name="connsiteY52" fmla="*/ 4620200 h 4885973"/>
                <a:gd name="connsiteX53" fmla="*/ 1166020 w 1500848"/>
                <a:gd name="connsiteY53" fmla="*/ 3943966 h 4885973"/>
                <a:gd name="connsiteX54" fmla="*/ 970425 w 1500848"/>
                <a:gd name="connsiteY54" fmla="*/ 4013036 h 4885973"/>
                <a:gd name="connsiteX55" fmla="*/ 1130009 w 1500848"/>
                <a:gd name="connsiteY55" fmla="*/ 4832411 h 4885973"/>
                <a:gd name="connsiteX56" fmla="*/ 1072850 w 1500848"/>
                <a:gd name="connsiteY56" fmla="*/ 4884421 h 4885973"/>
                <a:gd name="connsiteX57" fmla="*/ 458300 w 1500848"/>
                <a:gd name="connsiteY57" fmla="*/ 1686072 h 4885973"/>
                <a:gd name="connsiteX58" fmla="*/ 453521 w 1500848"/>
                <a:gd name="connsiteY58" fmla="*/ 1686072 h 4885973"/>
                <a:gd name="connsiteX59" fmla="*/ 1069340 w 1500848"/>
                <a:gd name="connsiteY59" fmla="*/ 4885973 h 4885973"/>
                <a:gd name="connsiteX60" fmla="*/ 863591 w 1500848"/>
                <a:gd name="connsiteY60" fmla="*/ 4849075 h 4885973"/>
                <a:gd name="connsiteX61" fmla="*/ 0 w 1500848"/>
                <a:gd name="connsiteY61" fmla="*/ 2716 h 4885973"/>
                <a:gd name="connsiteX62" fmla="*/ 27742 w 1500848"/>
                <a:gd name="connsiteY62" fmla="*/ 42 h 4885973"/>
                <a:gd name="connsiteX63" fmla="*/ 129559 w 1500848"/>
                <a:gd name="connsiteY63" fmla="*/ 2716 h 4885973"/>
                <a:gd name="connsiteX64" fmla="*/ 134327 w 1500848"/>
                <a:gd name="connsiteY64" fmla="*/ 0 h 4885973"/>
                <a:gd name="connsiteX0" fmla="*/ 1148565 w 1500848"/>
                <a:gd name="connsiteY0" fmla="*/ 3853413 h 4885973"/>
                <a:gd name="connsiteX1" fmla="*/ 951341 w 1500848"/>
                <a:gd name="connsiteY1" fmla="*/ 3915045 h 4885973"/>
                <a:gd name="connsiteX2" fmla="*/ 952959 w 1500848"/>
                <a:gd name="connsiteY2" fmla="*/ 3923356 h 4885973"/>
                <a:gd name="connsiteX3" fmla="*/ 1150237 w 1500848"/>
                <a:gd name="connsiteY3" fmla="*/ 3862090 h 4885973"/>
                <a:gd name="connsiteX4" fmla="*/ 1148565 w 1500848"/>
                <a:gd name="connsiteY4" fmla="*/ 3853413 h 4885973"/>
                <a:gd name="connsiteX5" fmla="*/ 1023935 w 1500848"/>
                <a:gd name="connsiteY5" fmla="*/ 3206862 h 4885973"/>
                <a:gd name="connsiteX6" fmla="*/ 814842 w 1500848"/>
                <a:gd name="connsiteY6" fmla="*/ 3214199 h 4885973"/>
                <a:gd name="connsiteX7" fmla="*/ 944868 w 1500848"/>
                <a:gd name="connsiteY7" fmla="*/ 3881811 h 4885973"/>
                <a:gd name="connsiteX8" fmla="*/ 1142647 w 1500848"/>
                <a:gd name="connsiteY8" fmla="*/ 3822714 h 4885973"/>
                <a:gd name="connsiteX9" fmla="*/ 1023935 w 1500848"/>
                <a:gd name="connsiteY9" fmla="*/ 3206862 h 4885973"/>
                <a:gd name="connsiteX10" fmla="*/ 1021246 w 1500848"/>
                <a:gd name="connsiteY10" fmla="*/ 3192914 h 4885973"/>
                <a:gd name="connsiteX11" fmla="*/ 812196 w 1500848"/>
                <a:gd name="connsiteY11" fmla="*/ 3200613 h 4885973"/>
                <a:gd name="connsiteX12" fmla="*/ 812364 w 1500848"/>
                <a:gd name="connsiteY12" fmla="*/ 3201476 h 4885973"/>
                <a:gd name="connsiteX13" fmla="*/ 1021320 w 1500848"/>
                <a:gd name="connsiteY13" fmla="*/ 3193296 h 4885973"/>
                <a:gd name="connsiteX14" fmla="*/ 1021246 w 1500848"/>
                <a:gd name="connsiteY14" fmla="*/ 3192914 h 4885973"/>
                <a:gd name="connsiteX15" fmla="*/ 663056 w 1500848"/>
                <a:gd name="connsiteY15" fmla="*/ 2434858 h 4885973"/>
                <a:gd name="connsiteX16" fmla="*/ 794840 w 1500848"/>
                <a:gd name="connsiteY16" fmla="*/ 3111500 h 4885973"/>
                <a:gd name="connsiteX17" fmla="*/ 1005553 w 1500848"/>
                <a:gd name="connsiteY17" fmla="*/ 3111500 h 4885973"/>
                <a:gd name="connsiteX18" fmla="*/ 881831 w 1500848"/>
                <a:gd name="connsiteY18" fmla="*/ 2469662 h 4885973"/>
                <a:gd name="connsiteX19" fmla="*/ 663056 w 1500848"/>
                <a:gd name="connsiteY19" fmla="*/ 2434858 h 4885973"/>
                <a:gd name="connsiteX20" fmla="*/ 655857 w 1500848"/>
                <a:gd name="connsiteY20" fmla="*/ 2397896 h 4885973"/>
                <a:gd name="connsiteX21" fmla="*/ 656369 w 1500848"/>
                <a:gd name="connsiteY21" fmla="*/ 2400523 h 4885973"/>
                <a:gd name="connsiteX22" fmla="*/ 875520 w 1500848"/>
                <a:gd name="connsiteY22" fmla="*/ 2436922 h 4885973"/>
                <a:gd name="connsiteX23" fmla="*/ 875039 w 1500848"/>
                <a:gd name="connsiteY23" fmla="*/ 2434428 h 4885973"/>
                <a:gd name="connsiteX24" fmla="*/ 655857 w 1500848"/>
                <a:gd name="connsiteY24" fmla="*/ 2397896 h 4885973"/>
                <a:gd name="connsiteX25" fmla="*/ 515474 w 1500848"/>
                <a:gd name="connsiteY25" fmla="*/ 1677107 h 4885973"/>
                <a:gd name="connsiteX26" fmla="*/ 638346 w 1500848"/>
                <a:gd name="connsiteY26" fmla="*/ 2307988 h 4885973"/>
                <a:gd name="connsiteX27" fmla="*/ 859108 w 1500848"/>
                <a:gd name="connsiteY27" fmla="*/ 2351782 h 4885973"/>
                <a:gd name="connsiteX28" fmla="*/ 742526 w 1500848"/>
                <a:gd name="connsiteY28" fmla="*/ 1746985 h 4885973"/>
                <a:gd name="connsiteX29" fmla="*/ 738854 w 1500848"/>
                <a:gd name="connsiteY29" fmla="*/ 1747520 h 4885973"/>
                <a:gd name="connsiteX30" fmla="*/ 515474 w 1500848"/>
                <a:gd name="connsiteY30" fmla="*/ 1677107 h 4885973"/>
                <a:gd name="connsiteX31" fmla="*/ 356902 w 1500848"/>
                <a:gd name="connsiteY31" fmla="*/ 862930 h 4885973"/>
                <a:gd name="connsiteX32" fmla="*/ 482433 w 1500848"/>
                <a:gd name="connsiteY32" fmla="*/ 1507463 h 4885973"/>
                <a:gd name="connsiteX33" fmla="*/ 713506 w 1500848"/>
                <a:gd name="connsiteY33" fmla="*/ 1596434 h 4885973"/>
                <a:gd name="connsiteX34" fmla="*/ 592688 w 1500848"/>
                <a:gd name="connsiteY34" fmla="*/ 969659 h 4885973"/>
                <a:gd name="connsiteX35" fmla="*/ 356902 w 1500848"/>
                <a:gd name="connsiteY35" fmla="*/ 862930 h 4885973"/>
                <a:gd name="connsiteX36" fmla="*/ 134327 w 1500848"/>
                <a:gd name="connsiteY36" fmla="*/ 0 h 4885973"/>
                <a:gd name="connsiteX37" fmla="*/ 195266 w 1500848"/>
                <a:gd name="connsiteY37" fmla="*/ 33015 h 4885973"/>
                <a:gd name="connsiteX38" fmla="*/ 326181 w 1500848"/>
                <a:gd name="connsiteY38" fmla="*/ 705190 h 4885973"/>
                <a:gd name="connsiteX39" fmla="*/ 564433 w 1500848"/>
                <a:gd name="connsiteY39" fmla="*/ 823080 h 4885973"/>
                <a:gd name="connsiteX40" fmla="*/ 464528 w 1500848"/>
                <a:gd name="connsiteY40" fmla="*/ 304800 h 4885973"/>
                <a:gd name="connsiteX41" fmla="*/ 545025 w 1500848"/>
                <a:gd name="connsiteY41" fmla="*/ 308583 h 4885973"/>
                <a:gd name="connsiteX42" fmla="*/ 566932 w 1500848"/>
                <a:gd name="connsiteY42" fmla="*/ 308716 h 4885973"/>
                <a:gd name="connsiteX43" fmla="*/ 566127 w 1500848"/>
                <a:gd name="connsiteY43" fmla="*/ 304800 h 4885973"/>
                <a:gd name="connsiteX44" fmla="*/ 573752 w 1500848"/>
                <a:gd name="connsiteY44" fmla="*/ 308626 h 4885973"/>
                <a:gd name="connsiteX45" fmla="*/ 575027 w 1500848"/>
                <a:gd name="connsiteY45" fmla="*/ 308608 h 4885973"/>
                <a:gd name="connsiteX46" fmla="*/ 575178 w 1500848"/>
                <a:gd name="connsiteY46" fmla="*/ 309342 h 4885973"/>
                <a:gd name="connsiteX47" fmla="*/ 621994 w 1500848"/>
                <a:gd name="connsiteY47" fmla="*/ 332836 h 4885973"/>
                <a:gd name="connsiteX48" fmla="*/ 1061421 w 1500848"/>
                <a:gd name="connsiteY48" fmla="*/ 2463805 h 4885973"/>
                <a:gd name="connsiteX49" fmla="*/ 1500848 w 1500848"/>
                <a:gd name="connsiteY49" fmla="*/ 4594774 h 4885973"/>
                <a:gd name="connsiteX50" fmla="*/ 1462113 w 1500848"/>
                <a:gd name="connsiteY50" fmla="*/ 4624960 h 4885973"/>
                <a:gd name="connsiteX51" fmla="*/ 1464018 w 1500848"/>
                <a:gd name="connsiteY51" fmla="*/ 4634230 h 4885973"/>
                <a:gd name="connsiteX52" fmla="*/ 1296372 w 1500848"/>
                <a:gd name="connsiteY52" fmla="*/ 4620200 h 4885973"/>
                <a:gd name="connsiteX53" fmla="*/ 1166020 w 1500848"/>
                <a:gd name="connsiteY53" fmla="*/ 3943966 h 4885973"/>
                <a:gd name="connsiteX54" fmla="*/ 970425 w 1500848"/>
                <a:gd name="connsiteY54" fmla="*/ 4013036 h 4885973"/>
                <a:gd name="connsiteX55" fmla="*/ 1130009 w 1500848"/>
                <a:gd name="connsiteY55" fmla="*/ 4832411 h 4885973"/>
                <a:gd name="connsiteX56" fmla="*/ 1072850 w 1500848"/>
                <a:gd name="connsiteY56" fmla="*/ 4884421 h 4885973"/>
                <a:gd name="connsiteX57" fmla="*/ 458300 w 1500848"/>
                <a:gd name="connsiteY57" fmla="*/ 1686072 h 4885973"/>
                <a:gd name="connsiteX58" fmla="*/ 1069340 w 1500848"/>
                <a:gd name="connsiteY58" fmla="*/ 4885973 h 4885973"/>
                <a:gd name="connsiteX59" fmla="*/ 863591 w 1500848"/>
                <a:gd name="connsiteY59" fmla="*/ 4849075 h 4885973"/>
                <a:gd name="connsiteX60" fmla="*/ 0 w 1500848"/>
                <a:gd name="connsiteY60" fmla="*/ 2716 h 4885973"/>
                <a:gd name="connsiteX61" fmla="*/ 27742 w 1500848"/>
                <a:gd name="connsiteY61" fmla="*/ 42 h 4885973"/>
                <a:gd name="connsiteX62" fmla="*/ 129559 w 1500848"/>
                <a:gd name="connsiteY62" fmla="*/ 2716 h 4885973"/>
                <a:gd name="connsiteX63" fmla="*/ 134327 w 1500848"/>
                <a:gd name="connsiteY63" fmla="*/ 0 h 4885973"/>
                <a:gd name="connsiteX0" fmla="*/ 1148565 w 1500848"/>
                <a:gd name="connsiteY0" fmla="*/ 3853413 h 4885973"/>
                <a:gd name="connsiteX1" fmla="*/ 951341 w 1500848"/>
                <a:gd name="connsiteY1" fmla="*/ 3915045 h 4885973"/>
                <a:gd name="connsiteX2" fmla="*/ 952959 w 1500848"/>
                <a:gd name="connsiteY2" fmla="*/ 3923356 h 4885973"/>
                <a:gd name="connsiteX3" fmla="*/ 1150237 w 1500848"/>
                <a:gd name="connsiteY3" fmla="*/ 3862090 h 4885973"/>
                <a:gd name="connsiteX4" fmla="*/ 1148565 w 1500848"/>
                <a:gd name="connsiteY4" fmla="*/ 3853413 h 4885973"/>
                <a:gd name="connsiteX5" fmla="*/ 1023935 w 1500848"/>
                <a:gd name="connsiteY5" fmla="*/ 3206862 h 4885973"/>
                <a:gd name="connsiteX6" fmla="*/ 814842 w 1500848"/>
                <a:gd name="connsiteY6" fmla="*/ 3214199 h 4885973"/>
                <a:gd name="connsiteX7" fmla="*/ 944868 w 1500848"/>
                <a:gd name="connsiteY7" fmla="*/ 3881811 h 4885973"/>
                <a:gd name="connsiteX8" fmla="*/ 1142647 w 1500848"/>
                <a:gd name="connsiteY8" fmla="*/ 3822714 h 4885973"/>
                <a:gd name="connsiteX9" fmla="*/ 1023935 w 1500848"/>
                <a:gd name="connsiteY9" fmla="*/ 3206862 h 4885973"/>
                <a:gd name="connsiteX10" fmla="*/ 1021246 w 1500848"/>
                <a:gd name="connsiteY10" fmla="*/ 3192914 h 4885973"/>
                <a:gd name="connsiteX11" fmla="*/ 812196 w 1500848"/>
                <a:gd name="connsiteY11" fmla="*/ 3200613 h 4885973"/>
                <a:gd name="connsiteX12" fmla="*/ 812364 w 1500848"/>
                <a:gd name="connsiteY12" fmla="*/ 3201476 h 4885973"/>
                <a:gd name="connsiteX13" fmla="*/ 1021320 w 1500848"/>
                <a:gd name="connsiteY13" fmla="*/ 3193296 h 4885973"/>
                <a:gd name="connsiteX14" fmla="*/ 1021246 w 1500848"/>
                <a:gd name="connsiteY14" fmla="*/ 3192914 h 4885973"/>
                <a:gd name="connsiteX15" fmla="*/ 663056 w 1500848"/>
                <a:gd name="connsiteY15" fmla="*/ 2434858 h 4885973"/>
                <a:gd name="connsiteX16" fmla="*/ 794840 w 1500848"/>
                <a:gd name="connsiteY16" fmla="*/ 3111500 h 4885973"/>
                <a:gd name="connsiteX17" fmla="*/ 1005553 w 1500848"/>
                <a:gd name="connsiteY17" fmla="*/ 3111500 h 4885973"/>
                <a:gd name="connsiteX18" fmla="*/ 881831 w 1500848"/>
                <a:gd name="connsiteY18" fmla="*/ 2469662 h 4885973"/>
                <a:gd name="connsiteX19" fmla="*/ 663056 w 1500848"/>
                <a:gd name="connsiteY19" fmla="*/ 2434858 h 4885973"/>
                <a:gd name="connsiteX20" fmla="*/ 655857 w 1500848"/>
                <a:gd name="connsiteY20" fmla="*/ 2397896 h 4885973"/>
                <a:gd name="connsiteX21" fmla="*/ 656369 w 1500848"/>
                <a:gd name="connsiteY21" fmla="*/ 2400523 h 4885973"/>
                <a:gd name="connsiteX22" fmla="*/ 875520 w 1500848"/>
                <a:gd name="connsiteY22" fmla="*/ 2436922 h 4885973"/>
                <a:gd name="connsiteX23" fmla="*/ 875039 w 1500848"/>
                <a:gd name="connsiteY23" fmla="*/ 2434428 h 4885973"/>
                <a:gd name="connsiteX24" fmla="*/ 655857 w 1500848"/>
                <a:gd name="connsiteY24" fmla="*/ 2397896 h 4885973"/>
                <a:gd name="connsiteX25" fmla="*/ 515474 w 1500848"/>
                <a:gd name="connsiteY25" fmla="*/ 1677107 h 4885973"/>
                <a:gd name="connsiteX26" fmla="*/ 638346 w 1500848"/>
                <a:gd name="connsiteY26" fmla="*/ 2307988 h 4885973"/>
                <a:gd name="connsiteX27" fmla="*/ 859108 w 1500848"/>
                <a:gd name="connsiteY27" fmla="*/ 2351782 h 4885973"/>
                <a:gd name="connsiteX28" fmla="*/ 742526 w 1500848"/>
                <a:gd name="connsiteY28" fmla="*/ 1746985 h 4885973"/>
                <a:gd name="connsiteX29" fmla="*/ 738854 w 1500848"/>
                <a:gd name="connsiteY29" fmla="*/ 1747520 h 4885973"/>
                <a:gd name="connsiteX30" fmla="*/ 515474 w 1500848"/>
                <a:gd name="connsiteY30" fmla="*/ 1677107 h 4885973"/>
                <a:gd name="connsiteX31" fmla="*/ 356902 w 1500848"/>
                <a:gd name="connsiteY31" fmla="*/ 862930 h 4885973"/>
                <a:gd name="connsiteX32" fmla="*/ 482433 w 1500848"/>
                <a:gd name="connsiteY32" fmla="*/ 1507463 h 4885973"/>
                <a:gd name="connsiteX33" fmla="*/ 713506 w 1500848"/>
                <a:gd name="connsiteY33" fmla="*/ 1596434 h 4885973"/>
                <a:gd name="connsiteX34" fmla="*/ 592688 w 1500848"/>
                <a:gd name="connsiteY34" fmla="*/ 969659 h 4885973"/>
                <a:gd name="connsiteX35" fmla="*/ 356902 w 1500848"/>
                <a:gd name="connsiteY35" fmla="*/ 862930 h 4885973"/>
                <a:gd name="connsiteX36" fmla="*/ 134327 w 1500848"/>
                <a:gd name="connsiteY36" fmla="*/ 0 h 4885973"/>
                <a:gd name="connsiteX37" fmla="*/ 195266 w 1500848"/>
                <a:gd name="connsiteY37" fmla="*/ 33015 h 4885973"/>
                <a:gd name="connsiteX38" fmla="*/ 326181 w 1500848"/>
                <a:gd name="connsiteY38" fmla="*/ 705190 h 4885973"/>
                <a:gd name="connsiteX39" fmla="*/ 564433 w 1500848"/>
                <a:gd name="connsiteY39" fmla="*/ 823080 h 4885973"/>
                <a:gd name="connsiteX40" fmla="*/ 464528 w 1500848"/>
                <a:gd name="connsiteY40" fmla="*/ 304800 h 4885973"/>
                <a:gd name="connsiteX41" fmla="*/ 545025 w 1500848"/>
                <a:gd name="connsiteY41" fmla="*/ 308583 h 4885973"/>
                <a:gd name="connsiteX42" fmla="*/ 566932 w 1500848"/>
                <a:gd name="connsiteY42" fmla="*/ 308716 h 4885973"/>
                <a:gd name="connsiteX43" fmla="*/ 566127 w 1500848"/>
                <a:gd name="connsiteY43" fmla="*/ 304800 h 4885973"/>
                <a:gd name="connsiteX44" fmla="*/ 573752 w 1500848"/>
                <a:gd name="connsiteY44" fmla="*/ 308626 h 4885973"/>
                <a:gd name="connsiteX45" fmla="*/ 575027 w 1500848"/>
                <a:gd name="connsiteY45" fmla="*/ 308608 h 4885973"/>
                <a:gd name="connsiteX46" fmla="*/ 575178 w 1500848"/>
                <a:gd name="connsiteY46" fmla="*/ 309342 h 4885973"/>
                <a:gd name="connsiteX47" fmla="*/ 621994 w 1500848"/>
                <a:gd name="connsiteY47" fmla="*/ 332836 h 4885973"/>
                <a:gd name="connsiteX48" fmla="*/ 1061421 w 1500848"/>
                <a:gd name="connsiteY48" fmla="*/ 2463805 h 4885973"/>
                <a:gd name="connsiteX49" fmla="*/ 1500848 w 1500848"/>
                <a:gd name="connsiteY49" fmla="*/ 4594774 h 4885973"/>
                <a:gd name="connsiteX50" fmla="*/ 1462113 w 1500848"/>
                <a:gd name="connsiteY50" fmla="*/ 4624960 h 4885973"/>
                <a:gd name="connsiteX51" fmla="*/ 1464018 w 1500848"/>
                <a:gd name="connsiteY51" fmla="*/ 4634230 h 4885973"/>
                <a:gd name="connsiteX52" fmla="*/ 1296372 w 1500848"/>
                <a:gd name="connsiteY52" fmla="*/ 4620200 h 4885973"/>
                <a:gd name="connsiteX53" fmla="*/ 1166020 w 1500848"/>
                <a:gd name="connsiteY53" fmla="*/ 3943966 h 4885973"/>
                <a:gd name="connsiteX54" fmla="*/ 970425 w 1500848"/>
                <a:gd name="connsiteY54" fmla="*/ 4013036 h 4885973"/>
                <a:gd name="connsiteX55" fmla="*/ 1130009 w 1500848"/>
                <a:gd name="connsiteY55" fmla="*/ 4832411 h 4885973"/>
                <a:gd name="connsiteX56" fmla="*/ 1072850 w 1500848"/>
                <a:gd name="connsiteY56" fmla="*/ 4884421 h 4885973"/>
                <a:gd name="connsiteX57" fmla="*/ 1069340 w 1500848"/>
                <a:gd name="connsiteY57" fmla="*/ 4885973 h 4885973"/>
                <a:gd name="connsiteX58" fmla="*/ 863591 w 1500848"/>
                <a:gd name="connsiteY58" fmla="*/ 4849075 h 4885973"/>
                <a:gd name="connsiteX59" fmla="*/ 0 w 1500848"/>
                <a:gd name="connsiteY59" fmla="*/ 2716 h 4885973"/>
                <a:gd name="connsiteX60" fmla="*/ 27742 w 1500848"/>
                <a:gd name="connsiteY60" fmla="*/ 42 h 4885973"/>
                <a:gd name="connsiteX61" fmla="*/ 129559 w 1500848"/>
                <a:gd name="connsiteY61" fmla="*/ 2716 h 4885973"/>
                <a:gd name="connsiteX62" fmla="*/ 134327 w 1500848"/>
                <a:gd name="connsiteY62" fmla="*/ 0 h 4885973"/>
                <a:gd name="connsiteX0" fmla="*/ 1148565 w 1500848"/>
                <a:gd name="connsiteY0" fmla="*/ 3853413 h 4885973"/>
                <a:gd name="connsiteX1" fmla="*/ 951341 w 1500848"/>
                <a:gd name="connsiteY1" fmla="*/ 3915045 h 4885973"/>
                <a:gd name="connsiteX2" fmla="*/ 952959 w 1500848"/>
                <a:gd name="connsiteY2" fmla="*/ 3923356 h 4885973"/>
                <a:gd name="connsiteX3" fmla="*/ 1150237 w 1500848"/>
                <a:gd name="connsiteY3" fmla="*/ 3862090 h 4885973"/>
                <a:gd name="connsiteX4" fmla="*/ 1148565 w 1500848"/>
                <a:gd name="connsiteY4" fmla="*/ 3853413 h 4885973"/>
                <a:gd name="connsiteX5" fmla="*/ 1023935 w 1500848"/>
                <a:gd name="connsiteY5" fmla="*/ 3206862 h 4885973"/>
                <a:gd name="connsiteX6" fmla="*/ 814842 w 1500848"/>
                <a:gd name="connsiteY6" fmla="*/ 3214199 h 4885973"/>
                <a:gd name="connsiteX7" fmla="*/ 944868 w 1500848"/>
                <a:gd name="connsiteY7" fmla="*/ 3881811 h 4885973"/>
                <a:gd name="connsiteX8" fmla="*/ 1142647 w 1500848"/>
                <a:gd name="connsiteY8" fmla="*/ 3822714 h 4885973"/>
                <a:gd name="connsiteX9" fmla="*/ 1023935 w 1500848"/>
                <a:gd name="connsiteY9" fmla="*/ 3206862 h 4885973"/>
                <a:gd name="connsiteX10" fmla="*/ 1021246 w 1500848"/>
                <a:gd name="connsiteY10" fmla="*/ 3192914 h 4885973"/>
                <a:gd name="connsiteX11" fmla="*/ 812196 w 1500848"/>
                <a:gd name="connsiteY11" fmla="*/ 3200613 h 4885973"/>
                <a:gd name="connsiteX12" fmla="*/ 812364 w 1500848"/>
                <a:gd name="connsiteY12" fmla="*/ 3201476 h 4885973"/>
                <a:gd name="connsiteX13" fmla="*/ 1021320 w 1500848"/>
                <a:gd name="connsiteY13" fmla="*/ 3193296 h 4885973"/>
                <a:gd name="connsiteX14" fmla="*/ 1021246 w 1500848"/>
                <a:gd name="connsiteY14" fmla="*/ 3192914 h 4885973"/>
                <a:gd name="connsiteX15" fmla="*/ 663056 w 1500848"/>
                <a:gd name="connsiteY15" fmla="*/ 2434858 h 4885973"/>
                <a:gd name="connsiteX16" fmla="*/ 794840 w 1500848"/>
                <a:gd name="connsiteY16" fmla="*/ 3111500 h 4885973"/>
                <a:gd name="connsiteX17" fmla="*/ 1005553 w 1500848"/>
                <a:gd name="connsiteY17" fmla="*/ 3111500 h 4885973"/>
                <a:gd name="connsiteX18" fmla="*/ 881831 w 1500848"/>
                <a:gd name="connsiteY18" fmla="*/ 2469662 h 4885973"/>
                <a:gd name="connsiteX19" fmla="*/ 663056 w 1500848"/>
                <a:gd name="connsiteY19" fmla="*/ 2434858 h 4885973"/>
                <a:gd name="connsiteX20" fmla="*/ 655857 w 1500848"/>
                <a:gd name="connsiteY20" fmla="*/ 2397896 h 4885973"/>
                <a:gd name="connsiteX21" fmla="*/ 656369 w 1500848"/>
                <a:gd name="connsiteY21" fmla="*/ 2400523 h 4885973"/>
                <a:gd name="connsiteX22" fmla="*/ 875520 w 1500848"/>
                <a:gd name="connsiteY22" fmla="*/ 2436922 h 4885973"/>
                <a:gd name="connsiteX23" fmla="*/ 655857 w 1500848"/>
                <a:gd name="connsiteY23" fmla="*/ 2397896 h 4885973"/>
                <a:gd name="connsiteX24" fmla="*/ 515474 w 1500848"/>
                <a:gd name="connsiteY24" fmla="*/ 1677107 h 4885973"/>
                <a:gd name="connsiteX25" fmla="*/ 638346 w 1500848"/>
                <a:gd name="connsiteY25" fmla="*/ 2307988 h 4885973"/>
                <a:gd name="connsiteX26" fmla="*/ 859108 w 1500848"/>
                <a:gd name="connsiteY26" fmla="*/ 2351782 h 4885973"/>
                <a:gd name="connsiteX27" fmla="*/ 742526 w 1500848"/>
                <a:gd name="connsiteY27" fmla="*/ 1746985 h 4885973"/>
                <a:gd name="connsiteX28" fmla="*/ 738854 w 1500848"/>
                <a:gd name="connsiteY28" fmla="*/ 1747520 h 4885973"/>
                <a:gd name="connsiteX29" fmla="*/ 515474 w 1500848"/>
                <a:gd name="connsiteY29" fmla="*/ 1677107 h 4885973"/>
                <a:gd name="connsiteX30" fmla="*/ 356902 w 1500848"/>
                <a:gd name="connsiteY30" fmla="*/ 862930 h 4885973"/>
                <a:gd name="connsiteX31" fmla="*/ 482433 w 1500848"/>
                <a:gd name="connsiteY31" fmla="*/ 1507463 h 4885973"/>
                <a:gd name="connsiteX32" fmla="*/ 713506 w 1500848"/>
                <a:gd name="connsiteY32" fmla="*/ 1596434 h 4885973"/>
                <a:gd name="connsiteX33" fmla="*/ 592688 w 1500848"/>
                <a:gd name="connsiteY33" fmla="*/ 969659 h 4885973"/>
                <a:gd name="connsiteX34" fmla="*/ 356902 w 1500848"/>
                <a:gd name="connsiteY34" fmla="*/ 862930 h 4885973"/>
                <a:gd name="connsiteX35" fmla="*/ 134327 w 1500848"/>
                <a:gd name="connsiteY35" fmla="*/ 0 h 4885973"/>
                <a:gd name="connsiteX36" fmla="*/ 195266 w 1500848"/>
                <a:gd name="connsiteY36" fmla="*/ 33015 h 4885973"/>
                <a:gd name="connsiteX37" fmla="*/ 326181 w 1500848"/>
                <a:gd name="connsiteY37" fmla="*/ 705190 h 4885973"/>
                <a:gd name="connsiteX38" fmla="*/ 564433 w 1500848"/>
                <a:gd name="connsiteY38" fmla="*/ 823080 h 4885973"/>
                <a:gd name="connsiteX39" fmla="*/ 464528 w 1500848"/>
                <a:gd name="connsiteY39" fmla="*/ 304800 h 4885973"/>
                <a:gd name="connsiteX40" fmla="*/ 545025 w 1500848"/>
                <a:gd name="connsiteY40" fmla="*/ 308583 h 4885973"/>
                <a:gd name="connsiteX41" fmla="*/ 566932 w 1500848"/>
                <a:gd name="connsiteY41" fmla="*/ 308716 h 4885973"/>
                <a:gd name="connsiteX42" fmla="*/ 566127 w 1500848"/>
                <a:gd name="connsiteY42" fmla="*/ 304800 h 4885973"/>
                <a:gd name="connsiteX43" fmla="*/ 573752 w 1500848"/>
                <a:gd name="connsiteY43" fmla="*/ 308626 h 4885973"/>
                <a:gd name="connsiteX44" fmla="*/ 575027 w 1500848"/>
                <a:gd name="connsiteY44" fmla="*/ 308608 h 4885973"/>
                <a:gd name="connsiteX45" fmla="*/ 575178 w 1500848"/>
                <a:gd name="connsiteY45" fmla="*/ 309342 h 4885973"/>
                <a:gd name="connsiteX46" fmla="*/ 621994 w 1500848"/>
                <a:gd name="connsiteY46" fmla="*/ 332836 h 4885973"/>
                <a:gd name="connsiteX47" fmla="*/ 1061421 w 1500848"/>
                <a:gd name="connsiteY47" fmla="*/ 2463805 h 4885973"/>
                <a:gd name="connsiteX48" fmla="*/ 1500848 w 1500848"/>
                <a:gd name="connsiteY48" fmla="*/ 4594774 h 4885973"/>
                <a:gd name="connsiteX49" fmla="*/ 1462113 w 1500848"/>
                <a:gd name="connsiteY49" fmla="*/ 4624960 h 4885973"/>
                <a:gd name="connsiteX50" fmla="*/ 1464018 w 1500848"/>
                <a:gd name="connsiteY50" fmla="*/ 4634230 h 4885973"/>
                <a:gd name="connsiteX51" fmla="*/ 1296372 w 1500848"/>
                <a:gd name="connsiteY51" fmla="*/ 4620200 h 4885973"/>
                <a:gd name="connsiteX52" fmla="*/ 1166020 w 1500848"/>
                <a:gd name="connsiteY52" fmla="*/ 3943966 h 4885973"/>
                <a:gd name="connsiteX53" fmla="*/ 970425 w 1500848"/>
                <a:gd name="connsiteY53" fmla="*/ 4013036 h 4885973"/>
                <a:gd name="connsiteX54" fmla="*/ 1130009 w 1500848"/>
                <a:gd name="connsiteY54" fmla="*/ 4832411 h 4885973"/>
                <a:gd name="connsiteX55" fmla="*/ 1072850 w 1500848"/>
                <a:gd name="connsiteY55" fmla="*/ 4884421 h 4885973"/>
                <a:gd name="connsiteX56" fmla="*/ 1069340 w 1500848"/>
                <a:gd name="connsiteY56" fmla="*/ 4885973 h 4885973"/>
                <a:gd name="connsiteX57" fmla="*/ 863591 w 1500848"/>
                <a:gd name="connsiteY57" fmla="*/ 4849075 h 4885973"/>
                <a:gd name="connsiteX58" fmla="*/ 0 w 1500848"/>
                <a:gd name="connsiteY58" fmla="*/ 2716 h 4885973"/>
                <a:gd name="connsiteX59" fmla="*/ 27742 w 1500848"/>
                <a:gd name="connsiteY59" fmla="*/ 42 h 4885973"/>
                <a:gd name="connsiteX60" fmla="*/ 129559 w 1500848"/>
                <a:gd name="connsiteY60" fmla="*/ 2716 h 4885973"/>
                <a:gd name="connsiteX61" fmla="*/ 134327 w 1500848"/>
                <a:gd name="connsiteY61" fmla="*/ 0 h 4885973"/>
                <a:gd name="connsiteX0" fmla="*/ 1148565 w 1500848"/>
                <a:gd name="connsiteY0" fmla="*/ 3853413 h 4885973"/>
                <a:gd name="connsiteX1" fmla="*/ 951341 w 1500848"/>
                <a:gd name="connsiteY1" fmla="*/ 3915045 h 4885973"/>
                <a:gd name="connsiteX2" fmla="*/ 952959 w 1500848"/>
                <a:gd name="connsiteY2" fmla="*/ 3923356 h 4885973"/>
                <a:gd name="connsiteX3" fmla="*/ 1150237 w 1500848"/>
                <a:gd name="connsiteY3" fmla="*/ 3862090 h 4885973"/>
                <a:gd name="connsiteX4" fmla="*/ 1148565 w 1500848"/>
                <a:gd name="connsiteY4" fmla="*/ 3853413 h 4885973"/>
                <a:gd name="connsiteX5" fmla="*/ 1023935 w 1500848"/>
                <a:gd name="connsiteY5" fmla="*/ 3206862 h 4885973"/>
                <a:gd name="connsiteX6" fmla="*/ 814842 w 1500848"/>
                <a:gd name="connsiteY6" fmla="*/ 3214199 h 4885973"/>
                <a:gd name="connsiteX7" fmla="*/ 944868 w 1500848"/>
                <a:gd name="connsiteY7" fmla="*/ 3881811 h 4885973"/>
                <a:gd name="connsiteX8" fmla="*/ 1142647 w 1500848"/>
                <a:gd name="connsiteY8" fmla="*/ 3822714 h 4885973"/>
                <a:gd name="connsiteX9" fmla="*/ 1023935 w 1500848"/>
                <a:gd name="connsiteY9" fmla="*/ 3206862 h 4885973"/>
                <a:gd name="connsiteX10" fmla="*/ 1021246 w 1500848"/>
                <a:gd name="connsiteY10" fmla="*/ 3192914 h 4885973"/>
                <a:gd name="connsiteX11" fmla="*/ 812196 w 1500848"/>
                <a:gd name="connsiteY11" fmla="*/ 3200613 h 4885973"/>
                <a:gd name="connsiteX12" fmla="*/ 812364 w 1500848"/>
                <a:gd name="connsiteY12" fmla="*/ 3201476 h 4885973"/>
                <a:gd name="connsiteX13" fmla="*/ 1021320 w 1500848"/>
                <a:gd name="connsiteY13" fmla="*/ 3193296 h 4885973"/>
                <a:gd name="connsiteX14" fmla="*/ 1021246 w 1500848"/>
                <a:gd name="connsiteY14" fmla="*/ 3192914 h 4885973"/>
                <a:gd name="connsiteX15" fmla="*/ 663056 w 1500848"/>
                <a:gd name="connsiteY15" fmla="*/ 2434858 h 4885973"/>
                <a:gd name="connsiteX16" fmla="*/ 794840 w 1500848"/>
                <a:gd name="connsiteY16" fmla="*/ 3111500 h 4885973"/>
                <a:gd name="connsiteX17" fmla="*/ 1005553 w 1500848"/>
                <a:gd name="connsiteY17" fmla="*/ 3111500 h 4885973"/>
                <a:gd name="connsiteX18" fmla="*/ 881831 w 1500848"/>
                <a:gd name="connsiteY18" fmla="*/ 2469662 h 4885973"/>
                <a:gd name="connsiteX19" fmla="*/ 663056 w 1500848"/>
                <a:gd name="connsiteY19" fmla="*/ 2434858 h 4885973"/>
                <a:gd name="connsiteX20" fmla="*/ 875520 w 1500848"/>
                <a:gd name="connsiteY20" fmla="*/ 2436922 h 4885973"/>
                <a:gd name="connsiteX21" fmla="*/ 656369 w 1500848"/>
                <a:gd name="connsiteY21" fmla="*/ 2400523 h 4885973"/>
                <a:gd name="connsiteX22" fmla="*/ 875520 w 1500848"/>
                <a:gd name="connsiteY22" fmla="*/ 2436922 h 4885973"/>
                <a:gd name="connsiteX23" fmla="*/ 515474 w 1500848"/>
                <a:gd name="connsiteY23" fmla="*/ 1677107 h 4885973"/>
                <a:gd name="connsiteX24" fmla="*/ 638346 w 1500848"/>
                <a:gd name="connsiteY24" fmla="*/ 2307988 h 4885973"/>
                <a:gd name="connsiteX25" fmla="*/ 859108 w 1500848"/>
                <a:gd name="connsiteY25" fmla="*/ 2351782 h 4885973"/>
                <a:gd name="connsiteX26" fmla="*/ 742526 w 1500848"/>
                <a:gd name="connsiteY26" fmla="*/ 1746985 h 4885973"/>
                <a:gd name="connsiteX27" fmla="*/ 738854 w 1500848"/>
                <a:gd name="connsiteY27" fmla="*/ 1747520 h 4885973"/>
                <a:gd name="connsiteX28" fmla="*/ 515474 w 1500848"/>
                <a:gd name="connsiteY28" fmla="*/ 1677107 h 4885973"/>
                <a:gd name="connsiteX29" fmla="*/ 356902 w 1500848"/>
                <a:gd name="connsiteY29" fmla="*/ 862930 h 4885973"/>
                <a:gd name="connsiteX30" fmla="*/ 482433 w 1500848"/>
                <a:gd name="connsiteY30" fmla="*/ 1507463 h 4885973"/>
                <a:gd name="connsiteX31" fmla="*/ 713506 w 1500848"/>
                <a:gd name="connsiteY31" fmla="*/ 1596434 h 4885973"/>
                <a:gd name="connsiteX32" fmla="*/ 592688 w 1500848"/>
                <a:gd name="connsiteY32" fmla="*/ 969659 h 4885973"/>
                <a:gd name="connsiteX33" fmla="*/ 356902 w 1500848"/>
                <a:gd name="connsiteY33" fmla="*/ 862930 h 4885973"/>
                <a:gd name="connsiteX34" fmla="*/ 134327 w 1500848"/>
                <a:gd name="connsiteY34" fmla="*/ 0 h 4885973"/>
                <a:gd name="connsiteX35" fmla="*/ 195266 w 1500848"/>
                <a:gd name="connsiteY35" fmla="*/ 33015 h 4885973"/>
                <a:gd name="connsiteX36" fmla="*/ 326181 w 1500848"/>
                <a:gd name="connsiteY36" fmla="*/ 705190 h 4885973"/>
                <a:gd name="connsiteX37" fmla="*/ 564433 w 1500848"/>
                <a:gd name="connsiteY37" fmla="*/ 823080 h 4885973"/>
                <a:gd name="connsiteX38" fmla="*/ 464528 w 1500848"/>
                <a:gd name="connsiteY38" fmla="*/ 304800 h 4885973"/>
                <a:gd name="connsiteX39" fmla="*/ 545025 w 1500848"/>
                <a:gd name="connsiteY39" fmla="*/ 308583 h 4885973"/>
                <a:gd name="connsiteX40" fmla="*/ 566932 w 1500848"/>
                <a:gd name="connsiteY40" fmla="*/ 308716 h 4885973"/>
                <a:gd name="connsiteX41" fmla="*/ 566127 w 1500848"/>
                <a:gd name="connsiteY41" fmla="*/ 304800 h 4885973"/>
                <a:gd name="connsiteX42" fmla="*/ 573752 w 1500848"/>
                <a:gd name="connsiteY42" fmla="*/ 308626 h 4885973"/>
                <a:gd name="connsiteX43" fmla="*/ 575027 w 1500848"/>
                <a:gd name="connsiteY43" fmla="*/ 308608 h 4885973"/>
                <a:gd name="connsiteX44" fmla="*/ 575178 w 1500848"/>
                <a:gd name="connsiteY44" fmla="*/ 309342 h 4885973"/>
                <a:gd name="connsiteX45" fmla="*/ 621994 w 1500848"/>
                <a:gd name="connsiteY45" fmla="*/ 332836 h 4885973"/>
                <a:gd name="connsiteX46" fmla="*/ 1061421 w 1500848"/>
                <a:gd name="connsiteY46" fmla="*/ 2463805 h 4885973"/>
                <a:gd name="connsiteX47" fmla="*/ 1500848 w 1500848"/>
                <a:gd name="connsiteY47" fmla="*/ 4594774 h 4885973"/>
                <a:gd name="connsiteX48" fmla="*/ 1462113 w 1500848"/>
                <a:gd name="connsiteY48" fmla="*/ 4624960 h 4885973"/>
                <a:gd name="connsiteX49" fmla="*/ 1464018 w 1500848"/>
                <a:gd name="connsiteY49" fmla="*/ 4634230 h 4885973"/>
                <a:gd name="connsiteX50" fmla="*/ 1296372 w 1500848"/>
                <a:gd name="connsiteY50" fmla="*/ 4620200 h 4885973"/>
                <a:gd name="connsiteX51" fmla="*/ 1166020 w 1500848"/>
                <a:gd name="connsiteY51" fmla="*/ 3943966 h 4885973"/>
                <a:gd name="connsiteX52" fmla="*/ 970425 w 1500848"/>
                <a:gd name="connsiteY52" fmla="*/ 4013036 h 4885973"/>
                <a:gd name="connsiteX53" fmla="*/ 1130009 w 1500848"/>
                <a:gd name="connsiteY53" fmla="*/ 4832411 h 4885973"/>
                <a:gd name="connsiteX54" fmla="*/ 1072850 w 1500848"/>
                <a:gd name="connsiteY54" fmla="*/ 4884421 h 4885973"/>
                <a:gd name="connsiteX55" fmla="*/ 1069340 w 1500848"/>
                <a:gd name="connsiteY55" fmla="*/ 4885973 h 4885973"/>
                <a:gd name="connsiteX56" fmla="*/ 863591 w 1500848"/>
                <a:gd name="connsiteY56" fmla="*/ 4849075 h 4885973"/>
                <a:gd name="connsiteX57" fmla="*/ 0 w 1500848"/>
                <a:gd name="connsiteY57" fmla="*/ 2716 h 4885973"/>
                <a:gd name="connsiteX58" fmla="*/ 27742 w 1500848"/>
                <a:gd name="connsiteY58" fmla="*/ 42 h 4885973"/>
                <a:gd name="connsiteX59" fmla="*/ 129559 w 1500848"/>
                <a:gd name="connsiteY59" fmla="*/ 2716 h 4885973"/>
                <a:gd name="connsiteX60" fmla="*/ 134327 w 1500848"/>
                <a:gd name="connsiteY60" fmla="*/ 0 h 4885973"/>
                <a:gd name="connsiteX0" fmla="*/ 1148565 w 1500848"/>
                <a:gd name="connsiteY0" fmla="*/ 3853413 h 4885973"/>
                <a:gd name="connsiteX1" fmla="*/ 951341 w 1500848"/>
                <a:gd name="connsiteY1" fmla="*/ 3915045 h 4885973"/>
                <a:gd name="connsiteX2" fmla="*/ 952959 w 1500848"/>
                <a:gd name="connsiteY2" fmla="*/ 3923356 h 4885973"/>
                <a:gd name="connsiteX3" fmla="*/ 1150237 w 1500848"/>
                <a:gd name="connsiteY3" fmla="*/ 3862090 h 4885973"/>
                <a:gd name="connsiteX4" fmla="*/ 1148565 w 1500848"/>
                <a:gd name="connsiteY4" fmla="*/ 3853413 h 4885973"/>
                <a:gd name="connsiteX5" fmla="*/ 1023935 w 1500848"/>
                <a:gd name="connsiteY5" fmla="*/ 3206862 h 4885973"/>
                <a:gd name="connsiteX6" fmla="*/ 814842 w 1500848"/>
                <a:gd name="connsiteY6" fmla="*/ 3214199 h 4885973"/>
                <a:gd name="connsiteX7" fmla="*/ 944868 w 1500848"/>
                <a:gd name="connsiteY7" fmla="*/ 3881811 h 4885973"/>
                <a:gd name="connsiteX8" fmla="*/ 1142647 w 1500848"/>
                <a:gd name="connsiteY8" fmla="*/ 3822714 h 4885973"/>
                <a:gd name="connsiteX9" fmla="*/ 1023935 w 1500848"/>
                <a:gd name="connsiteY9" fmla="*/ 3206862 h 4885973"/>
                <a:gd name="connsiteX10" fmla="*/ 1021246 w 1500848"/>
                <a:gd name="connsiteY10" fmla="*/ 3192914 h 4885973"/>
                <a:gd name="connsiteX11" fmla="*/ 812196 w 1500848"/>
                <a:gd name="connsiteY11" fmla="*/ 3200613 h 4885973"/>
                <a:gd name="connsiteX12" fmla="*/ 812364 w 1500848"/>
                <a:gd name="connsiteY12" fmla="*/ 3201476 h 4885973"/>
                <a:gd name="connsiteX13" fmla="*/ 1021320 w 1500848"/>
                <a:gd name="connsiteY13" fmla="*/ 3193296 h 4885973"/>
                <a:gd name="connsiteX14" fmla="*/ 1021246 w 1500848"/>
                <a:gd name="connsiteY14" fmla="*/ 3192914 h 4885973"/>
                <a:gd name="connsiteX15" fmla="*/ 663056 w 1500848"/>
                <a:gd name="connsiteY15" fmla="*/ 2434858 h 4885973"/>
                <a:gd name="connsiteX16" fmla="*/ 794840 w 1500848"/>
                <a:gd name="connsiteY16" fmla="*/ 3111500 h 4885973"/>
                <a:gd name="connsiteX17" fmla="*/ 1005553 w 1500848"/>
                <a:gd name="connsiteY17" fmla="*/ 3111500 h 4885973"/>
                <a:gd name="connsiteX18" fmla="*/ 881831 w 1500848"/>
                <a:gd name="connsiteY18" fmla="*/ 2469662 h 4885973"/>
                <a:gd name="connsiteX19" fmla="*/ 663056 w 1500848"/>
                <a:gd name="connsiteY19" fmla="*/ 2434858 h 4885973"/>
                <a:gd name="connsiteX20" fmla="*/ 515474 w 1500848"/>
                <a:gd name="connsiteY20" fmla="*/ 1677107 h 4885973"/>
                <a:gd name="connsiteX21" fmla="*/ 638346 w 1500848"/>
                <a:gd name="connsiteY21" fmla="*/ 2307988 h 4885973"/>
                <a:gd name="connsiteX22" fmla="*/ 859108 w 1500848"/>
                <a:gd name="connsiteY22" fmla="*/ 2351782 h 4885973"/>
                <a:gd name="connsiteX23" fmla="*/ 742526 w 1500848"/>
                <a:gd name="connsiteY23" fmla="*/ 1746985 h 4885973"/>
                <a:gd name="connsiteX24" fmla="*/ 738854 w 1500848"/>
                <a:gd name="connsiteY24" fmla="*/ 1747520 h 4885973"/>
                <a:gd name="connsiteX25" fmla="*/ 515474 w 1500848"/>
                <a:gd name="connsiteY25" fmla="*/ 1677107 h 4885973"/>
                <a:gd name="connsiteX26" fmla="*/ 356902 w 1500848"/>
                <a:gd name="connsiteY26" fmla="*/ 862930 h 4885973"/>
                <a:gd name="connsiteX27" fmla="*/ 482433 w 1500848"/>
                <a:gd name="connsiteY27" fmla="*/ 1507463 h 4885973"/>
                <a:gd name="connsiteX28" fmla="*/ 713506 w 1500848"/>
                <a:gd name="connsiteY28" fmla="*/ 1596434 h 4885973"/>
                <a:gd name="connsiteX29" fmla="*/ 592688 w 1500848"/>
                <a:gd name="connsiteY29" fmla="*/ 969659 h 4885973"/>
                <a:gd name="connsiteX30" fmla="*/ 356902 w 1500848"/>
                <a:gd name="connsiteY30" fmla="*/ 862930 h 4885973"/>
                <a:gd name="connsiteX31" fmla="*/ 134327 w 1500848"/>
                <a:gd name="connsiteY31" fmla="*/ 0 h 4885973"/>
                <a:gd name="connsiteX32" fmla="*/ 195266 w 1500848"/>
                <a:gd name="connsiteY32" fmla="*/ 33015 h 4885973"/>
                <a:gd name="connsiteX33" fmla="*/ 326181 w 1500848"/>
                <a:gd name="connsiteY33" fmla="*/ 705190 h 4885973"/>
                <a:gd name="connsiteX34" fmla="*/ 564433 w 1500848"/>
                <a:gd name="connsiteY34" fmla="*/ 823080 h 4885973"/>
                <a:gd name="connsiteX35" fmla="*/ 464528 w 1500848"/>
                <a:gd name="connsiteY35" fmla="*/ 304800 h 4885973"/>
                <a:gd name="connsiteX36" fmla="*/ 545025 w 1500848"/>
                <a:gd name="connsiteY36" fmla="*/ 308583 h 4885973"/>
                <a:gd name="connsiteX37" fmla="*/ 566932 w 1500848"/>
                <a:gd name="connsiteY37" fmla="*/ 308716 h 4885973"/>
                <a:gd name="connsiteX38" fmla="*/ 566127 w 1500848"/>
                <a:gd name="connsiteY38" fmla="*/ 304800 h 4885973"/>
                <a:gd name="connsiteX39" fmla="*/ 573752 w 1500848"/>
                <a:gd name="connsiteY39" fmla="*/ 308626 h 4885973"/>
                <a:gd name="connsiteX40" fmla="*/ 575027 w 1500848"/>
                <a:gd name="connsiteY40" fmla="*/ 308608 h 4885973"/>
                <a:gd name="connsiteX41" fmla="*/ 575178 w 1500848"/>
                <a:gd name="connsiteY41" fmla="*/ 309342 h 4885973"/>
                <a:gd name="connsiteX42" fmla="*/ 621994 w 1500848"/>
                <a:gd name="connsiteY42" fmla="*/ 332836 h 4885973"/>
                <a:gd name="connsiteX43" fmla="*/ 1061421 w 1500848"/>
                <a:gd name="connsiteY43" fmla="*/ 2463805 h 4885973"/>
                <a:gd name="connsiteX44" fmla="*/ 1500848 w 1500848"/>
                <a:gd name="connsiteY44" fmla="*/ 4594774 h 4885973"/>
                <a:gd name="connsiteX45" fmla="*/ 1462113 w 1500848"/>
                <a:gd name="connsiteY45" fmla="*/ 4624960 h 4885973"/>
                <a:gd name="connsiteX46" fmla="*/ 1464018 w 1500848"/>
                <a:gd name="connsiteY46" fmla="*/ 4634230 h 4885973"/>
                <a:gd name="connsiteX47" fmla="*/ 1296372 w 1500848"/>
                <a:gd name="connsiteY47" fmla="*/ 4620200 h 4885973"/>
                <a:gd name="connsiteX48" fmla="*/ 1166020 w 1500848"/>
                <a:gd name="connsiteY48" fmla="*/ 3943966 h 4885973"/>
                <a:gd name="connsiteX49" fmla="*/ 970425 w 1500848"/>
                <a:gd name="connsiteY49" fmla="*/ 4013036 h 4885973"/>
                <a:gd name="connsiteX50" fmla="*/ 1130009 w 1500848"/>
                <a:gd name="connsiteY50" fmla="*/ 4832411 h 4885973"/>
                <a:gd name="connsiteX51" fmla="*/ 1072850 w 1500848"/>
                <a:gd name="connsiteY51" fmla="*/ 4884421 h 4885973"/>
                <a:gd name="connsiteX52" fmla="*/ 1069340 w 1500848"/>
                <a:gd name="connsiteY52" fmla="*/ 4885973 h 4885973"/>
                <a:gd name="connsiteX53" fmla="*/ 863591 w 1500848"/>
                <a:gd name="connsiteY53" fmla="*/ 4849075 h 4885973"/>
                <a:gd name="connsiteX54" fmla="*/ 0 w 1500848"/>
                <a:gd name="connsiteY54" fmla="*/ 2716 h 4885973"/>
                <a:gd name="connsiteX55" fmla="*/ 27742 w 1500848"/>
                <a:gd name="connsiteY55" fmla="*/ 42 h 4885973"/>
                <a:gd name="connsiteX56" fmla="*/ 129559 w 1500848"/>
                <a:gd name="connsiteY56" fmla="*/ 2716 h 4885973"/>
                <a:gd name="connsiteX57" fmla="*/ 134327 w 1500848"/>
                <a:gd name="connsiteY57" fmla="*/ 0 h 4885973"/>
                <a:gd name="connsiteX0" fmla="*/ 1148565 w 1500848"/>
                <a:gd name="connsiteY0" fmla="*/ 3853413 h 4885973"/>
                <a:gd name="connsiteX1" fmla="*/ 951341 w 1500848"/>
                <a:gd name="connsiteY1" fmla="*/ 3915045 h 4885973"/>
                <a:gd name="connsiteX2" fmla="*/ 952959 w 1500848"/>
                <a:gd name="connsiteY2" fmla="*/ 3923356 h 4885973"/>
                <a:gd name="connsiteX3" fmla="*/ 1150237 w 1500848"/>
                <a:gd name="connsiteY3" fmla="*/ 3862090 h 4885973"/>
                <a:gd name="connsiteX4" fmla="*/ 1148565 w 1500848"/>
                <a:gd name="connsiteY4" fmla="*/ 3853413 h 4885973"/>
                <a:gd name="connsiteX5" fmla="*/ 1023935 w 1500848"/>
                <a:gd name="connsiteY5" fmla="*/ 3206862 h 4885973"/>
                <a:gd name="connsiteX6" fmla="*/ 814842 w 1500848"/>
                <a:gd name="connsiteY6" fmla="*/ 3214199 h 4885973"/>
                <a:gd name="connsiteX7" fmla="*/ 944868 w 1500848"/>
                <a:gd name="connsiteY7" fmla="*/ 3881811 h 4885973"/>
                <a:gd name="connsiteX8" fmla="*/ 1142647 w 1500848"/>
                <a:gd name="connsiteY8" fmla="*/ 3822714 h 4885973"/>
                <a:gd name="connsiteX9" fmla="*/ 1023935 w 1500848"/>
                <a:gd name="connsiteY9" fmla="*/ 3206862 h 4885973"/>
                <a:gd name="connsiteX10" fmla="*/ 1021246 w 1500848"/>
                <a:gd name="connsiteY10" fmla="*/ 3192914 h 4885973"/>
                <a:gd name="connsiteX11" fmla="*/ 812196 w 1500848"/>
                <a:gd name="connsiteY11" fmla="*/ 3200613 h 4885973"/>
                <a:gd name="connsiteX12" fmla="*/ 812364 w 1500848"/>
                <a:gd name="connsiteY12" fmla="*/ 3201476 h 4885973"/>
                <a:gd name="connsiteX13" fmla="*/ 1021320 w 1500848"/>
                <a:gd name="connsiteY13" fmla="*/ 3193296 h 4885973"/>
                <a:gd name="connsiteX14" fmla="*/ 1021246 w 1500848"/>
                <a:gd name="connsiteY14" fmla="*/ 3192914 h 4885973"/>
                <a:gd name="connsiteX15" fmla="*/ 663056 w 1500848"/>
                <a:gd name="connsiteY15" fmla="*/ 2434858 h 4885973"/>
                <a:gd name="connsiteX16" fmla="*/ 794840 w 1500848"/>
                <a:gd name="connsiteY16" fmla="*/ 3111500 h 4885973"/>
                <a:gd name="connsiteX17" fmla="*/ 1005553 w 1500848"/>
                <a:gd name="connsiteY17" fmla="*/ 3111500 h 4885973"/>
                <a:gd name="connsiteX18" fmla="*/ 881831 w 1500848"/>
                <a:gd name="connsiteY18" fmla="*/ 2469662 h 4885973"/>
                <a:gd name="connsiteX19" fmla="*/ 663056 w 1500848"/>
                <a:gd name="connsiteY19" fmla="*/ 2434858 h 4885973"/>
                <a:gd name="connsiteX20" fmla="*/ 515474 w 1500848"/>
                <a:gd name="connsiteY20" fmla="*/ 1677107 h 4885973"/>
                <a:gd name="connsiteX21" fmla="*/ 638346 w 1500848"/>
                <a:gd name="connsiteY21" fmla="*/ 2307988 h 4885973"/>
                <a:gd name="connsiteX22" fmla="*/ 859108 w 1500848"/>
                <a:gd name="connsiteY22" fmla="*/ 2351782 h 4885973"/>
                <a:gd name="connsiteX23" fmla="*/ 742526 w 1500848"/>
                <a:gd name="connsiteY23" fmla="*/ 1746985 h 4885973"/>
                <a:gd name="connsiteX24" fmla="*/ 738854 w 1500848"/>
                <a:gd name="connsiteY24" fmla="*/ 1747520 h 4885973"/>
                <a:gd name="connsiteX25" fmla="*/ 515474 w 1500848"/>
                <a:gd name="connsiteY25" fmla="*/ 1677107 h 4885973"/>
                <a:gd name="connsiteX26" fmla="*/ 356902 w 1500848"/>
                <a:gd name="connsiteY26" fmla="*/ 862930 h 4885973"/>
                <a:gd name="connsiteX27" fmla="*/ 482433 w 1500848"/>
                <a:gd name="connsiteY27" fmla="*/ 1507463 h 4885973"/>
                <a:gd name="connsiteX28" fmla="*/ 713506 w 1500848"/>
                <a:gd name="connsiteY28" fmla="*/ 1596434 h 4885973"/>
                <a:gd name="connsiteX29" fmla="*/ 592688 w 1500848"/>
                <a:gd name="connsiteY29" fmla="*/ 969659 h 4885973"/>
                <a:gd name="connsiteX30" fmla="*/ 356902 w 1500848"/>
                <a:gd name="connsiteY30" fmla="*/ 862930 h 4885973"/>
                <a:gd name="connsiteX31" fmla="*/ 134327 w 1500848"/>
                <a:gd name="connsiteY31" fmla="*/ 0 h 4885973"/>
                <a:gd name="connsiteX32" fmla="*/ 195266 w 1500848"/>
                <a:gd name="connsiteY32" fmla="*/ 33015 h 4885973"/>
                <a:gd name="connsiteX33" fmla="*/ 326181 w 1500848"/>
                <a:gd name="connsiteY33" fmla="*/ 705190 h 4885973"/>
                <a:gd name="connsiteX34" fmla="*/ 564433 w 1500848"/>
                <a:gd name="connsiteY34" fmla="*/ 823080 h 4885973"/>
                <a:gd name="connsiteX35" fmla="*/ 464528 w 1500848"/>
                <a:gd name="connsiteY35" fmla="*/ 304800 h 4885973"/>
                <a:gd name="connsiteX36" fmla="*/ 545025 w 1500848"/>
                <a:gd name="connsiteY36" fmla="*/ 308583 h 4885973"/>
                <a:gd name="connsiteX37" fmla="*/ 566932 w 1500848"/>
                <a:gd name="connsiteY37" fmla="*/ 308716 h 4885973"/>
                <a:gd name="connsiteX38" fmla="*/ 566127 w 1500848"/>
                <a:gd name="connsiteY38" fmla="*/ 304800 h 4885973"/>
                <a:gd name="connsiteX39" fmla="*/ 573752 w 1500848"/>
                <a:gd name="connsiteY39" fmla="*/ 308626 h 4885973"/>
                <a:gd name="connsiteX40" fmla="*/ 575027 w 1500848"/>
                <a:gd name="connsiteY40" fmla="*/ 308608 h 4885973"/>
                <a:gd name="connsiteX41" fmla="*/ 575178 w 1500848"/>
                <a:gd name="connsiteY41" fmla="*/ 309342 h 4885973"/>
                <a:gd name="connsiteX42" fmla="*/ 621994 w 1500848"/>
                <a:gd name="connsiteY42" fmla="*/ 332836 h 4885973"/>
                <a:gd name="connsiteX43" fmla="*/ 1500848 w 1500848"/>
                <a:gd name="connsiteY43" fmla="*/ 4594774 h 4885973"/>
                <a:gd name="connsiteX44" fmla="*/ 1462113 w 1500848"/>
                <a:gd name="connsiteY44" fmla="*/ 4624960 h 4885973"/>
                <a:gd name="connsiteX45" fmla="*/ 1464018 w 1500848"/>
                <a:gd name="connsiteY45" fmla="*/ 4634230 h 4885973"/>
                <a:gd name="connsiteX46" fmla="*/ 1296372 w 1500848"/>
                <a:gd name="connsiteY46" fmla="*/ 4620200 h 4885973"/>
                <a:gd name="connsiteX47" fmla="*/ 1166020 w 1500848"/>
                <a:gd name="connsiteY47" fmla="*/ 3943966 h 4885973"/>
                <a:gd name="connsiteX48" fmla="*/ 970425 w 1500848"/>
                <a:gd name="connsiteY48" fmla="*/ 4013036 h 4885973"/>
                <a:gd name="connsiteX49" fmla="*/ 1130009 w 1500848"/>
                <a:gd name="connsiteY49" fmla="*/ 4832411 h 4885973"/>
                <a:gd name="connsiteX50" fmla="*/ 1072850 w 1500848"/>
                <a:gd name="connsiteY50" fmla="*/ 4884421 h 4885973"/>
                <a:gd name="connsiteX51" fmla="*/ 1069340 w 1500848"/>
                <a:gd name="connsiteY51" fmla="*/ 4885973 h 4885973"/>
                <a:gd name="connsiteX52" fmla="*/ 863591 w 1500848"/>
                <a:gd name="connsiteY52" fmla="*/ 4849075 h 4885973"/>
                <a:gd name="connsiteX53" fmla="*/ 0 w 1500848"/>
                <a:gd name="connsiteY53" fmla="*/ 2716 h 4885973"/>
                <a:gd name="connsiteX54" fmla="*/ 27742 w 1500848"/>
                <a:gd name="connsiteY54" fmla="*/ 42 h 4885973"/>
                <a:gd name="connsiteX55" fmla="*/ 129559 w 1500848"/>
                <a:gd name="connsiteY55" fmla="*/ 2716 h 4885973"/>
                <a:gd name="connsiteX56" fmla="*/ 134327 w 1500848"/>
                <a:gd name="connsiteY56" fmla="*/ 0 h 4885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500848" h="4885973">
                  <a:moveTo>
                    <a:pt x="1148565" y="3853413"/>
                  </a:moveTo>
                  <a:lnTo>
                    <a:pt x="951341" y="3915045"/>
                  </a:lnTo>
                  <a:lnTo>
                    <a:pt x="952959" y="3923356"/>
                  </a:lnTo>
                  <a:lnTo>
                    <a:pt x="1150237" y="3862090"/>
                  </a:lnTo>
                  <a:lnTo>
                    <a:pt x="1148565" y="3853413"/>
                  </a:lnTo>
                  <a:close/>
                  <a:moveTo>
                    <a:pt x="1023935" y="3206862"/>
                  </a:moveTo>
                  <a:lnTo>
                    <a:pt x="814842" y="3214199"/>
                  </a:lnTo>
                  <a:lnTo>
                    <a:pt x="944868" y="3881811"/>
                  </a:lnTo>
                  <a:lnTo>
                    <a:pt x="1142647" y="3822714"/>
                  </a:lnTo>
                  <a:lnTo>
                    <a:pt x="1023935" y="3206862"/>
                  </a:lnTo>
                  <a:close/>
                  <a:moveTo>
                    <a:pt x="1021246" y="3192914"/>
                  </a:moveTo>
                  <a:lnTo>
                    <a:pt x="812196" y="3200613"/>
                  </a:lnTo>
                  <a:lnTo>
                    <a:pt x="812364" y="3201476"/>
                  </a:lnTo>
                  <a:lnTo>
                    <a:pt x="1021320" y="3193296"/>
                  </a:lnTo>
                  <a:cubicBezTo>
                    <a:pt x="1021295" y="3193169"/>
                    <a:pt x="1021271" y="3193041"/>
                    <a:pt x="1021246" y="3192914"/>
                  </a:cubicBezTo>
                  <a:close/>
                  <a:moveTo>
                    <a:pt x="663056" y="2434858"/>
                  </a:moveTo>
                  <a:lnTo>
                    <a:pt x="794840" y="3111500"/>
                  </a:lnTo>
                  <a:lnTo>
                    <a:pt x="1005553" y="3111500"/>
                  </a:lnTo>
                  <a:lnTo>
                    <a:pt x="881831" y="2469662"/>
                  </a:lnTo>
                  <a:lnTo>
                    <a:pt x="663056" y="2434858"/>
                  </a:lnTo>
                  <a:close/>
                  <a:moveTo>
                    <a:pt x="515474" y="1677107"/>
                  </a:moveTo>
                  <a:lnTo>
                    <a:pt x="638346" y="2307988"/>
                  </a:lnTo>
                  <a:lnTo>
                    <a:pt x="859108" y="2351782"/>
                  </a:lnTo>
                  <a:lnTo>
                    <a:pt x="742526" y="1746985"/>
                  </a:lnTo>
                  <a:lnTo>
                    <a:pt x="738854" y="1747520"/>
                  </a:lnTo>
                  <a:lnTo>
                    <a:pt x="515474" y="1677107"/>
                  </a:lnTo>
                  <a:close/>
                  <a:moveTo>
                    <a:pt x="356902" y="862930"/>
                  </a:moveTo>
                  <a:lnTo>
                    <a:pt x="482433" y="1507463"/>
                  </a:lnTo>
                  <a:lnTo>
                    <a:pt x="713506" y="1596434"/>
                  </a:lnTo>
                  <a:lnTo>
                    <a:pt x="592688" y="969659"/>
                  </a:lnTo>
                  <a:lnTo>
                    <a:pt x="356902" y="862930"/>
                  </a:lnTo>
                  <a:close/>
                  <a:moveTo>
                    <a:pt x="134327" y="0"/>
                  </a:moveTo>
                  <a:lnTo>
                    <a:pt x="195266" y="33015"/>
                  </a:lnTo>
                  <a:lnTo>
                    <a:pt x="326181" y="705190"/>
                  </a:lnTo>
                  <a:lnTo>
                    <a:pt x="564433" y="823080"/>
                  </a:lnTo>
                  <a:lnTo>
                    <a:pt x="464528" y="304800"/>
                  </a:lnTo>
                  <a:cubicBezTo>
                    <a:pt x="498192" y="307306"/>
                    <a:pt x="525817" y="308258"/>
                    <a:pt x="545025" y="308583"/>
                  </a:cubicBezTo>
                  <a:lnTo>
                    <a:pt x="566932" y="308716"/>
                  </a:lnTo>
                  <a:lnTo>
                    <a:pt x="566127" y="304800"/>
                  </a:lnTo>
                  <a:lnTo>
                    <a:pt x="573752" y="308626"/>
                  </a:lnTo>
                  <a:lnTo>
                    <a:pt x="575027" y="308608"/>
                  </a:lnTo>
                  <a:cubicBezTo>
                    <a:pt x="575077" y="308853"/>
                    <a:pt x="575128" y="309097"/>
                    <a:pt x="575178" y="309342"/>
                  </a:cubicBezTo>
                  <a:lnTo>
                    <a:pt x="621994" y="332836"/>
                  </a:lnTo>
                  <a:lnTo>
                    <a:pt x="1500848" y="4594774"/>
                  </a:lnTo>
                  <a:lnTo>
                    <a:pt x="1462113" y="4624960"/>
                  </a:lnTo>
                  <a:lnTo>
                    <a:pt x="1464018" y="4634230"/>
                  </a:lnTo>
                  <a:lnTo>
                    <a:pt x="1296372" y="4620200"/>
                  </a:lnTo>
                  <a:lnTo>
                    <a:pt x="1166020" y="3943966"/>
                  </a:lnTo>
                  <a:lnTo>
                    <a:pt x="970425" y="4013036"/>
                  </a:lnTo>
                  <a:lnTo>
                    <a:pt x="1130009" y="4832411"/>
                  </a:lnTo>
                  <a:lnTo>
                    <a:pt x="1072850" y="4884421"/>
                  </a:lnTo>
                  <a:lnTo>
                    <a:pt x="1069340" y="4885973"/>
                  </a:lnTo>
                  <a:lnTo>
                    <a:pt x="863591" y="4849075"/>
                  </a:lnTo>
                  <a:lnTo>
                    <a:pt x="0" y="2716"/>
                  </a:lnTo>
                  <a:cubicBezTo>
                    <a:pt x="4444" y="1131"/>
                    <a:pt x="14763" y="339"/>
                    <a:pt x="27742" y="42"/>
                  </a:cubicBezTo>
                  <a:lnTo>
                    <a:pt x="129559" y="2716"/>
                  </a:lnTo>
                  <a:lnTo>
                    <a:pt x="134327" y="0"/>
                  </a:lnTo>
                  <a:close/>
                </a:path>
              </a:pathLst>
            </a:custGeom>
            <a:solidFill>
              <a:srgbClr val="E4E4E4"/>
            </a:solidFill>
            <a:ln w="12700">
              <a:miter lim="400000"/>
            </a:ln>
          </p:spPr>
          <p:txBody>
            <a:bodyPr lIns="38100" tIns="38100" rIns="38100" bIns="38100" anchor="ctr"/>
            <a:lstStyle/>
            <a:p>
              <a:pPr defTabSz="914400"/>
              <a:endParaRPr sz="3000">
                <a:solidFill>
                  <a:srgbClr val="FFFFFF"/>
                </a:solidFill>
                <a:effectLst>
                  <a:outerShdw blurRad="38100" dist="12700" dir="5400000" rotWithShape="0">
                    <a:srgbClr val="000000">
                      <a:alpha val="50000"/>
                    </a:srgbClr>
                  </a:outerShdw>
                </a:effectLst>
              </a:endParaRPr>
            </a:p>
          </p:txBody>
        </p:sp>
        <p:grpSp>
          <p:nvGrpSpPr>
            <p:cNvPr id="129" name="Group 128">
              <a:extLst>
                <a:ext uri="{FF2B5EF4-FFF2-40B4-BE49-F238E27FC236}">
                  <a16:creationId xmlns:a16="http://schemas.microsoft.com/office/drawing/2014/main" xmlns="" id="{A5B8F4F7-7FE0-4DDA-B86A-DAB654169780}"/>
                </a:ext>
              </a:extLst>
            </p:cNvPr>
            <p:cNvGrpSpPr/>
            <p:nvPr/>
          </p:nvGrpSpPr>
          <p:grpSpPr>
            <a:xfrm>
              <a:off x="7834972" y="1808050"/>
              <a:ext cx="1500848" cy="4885974"/>
              <a:chOff x="7834972" y="1808050"/>
              <a:chExt cx="1500848" cy="4885974"/>
            </a:xfrm>
          </p:grpSpPr>
          <p:sp>
            <p:nvSpPr>
              <p:cNvPr id="130" name="Figure">
                <a:extLst>
                  <a:ext uri="{FF2B5EF4-FFF2-40B4-BE49-F238E27FC236}">
                    <a16:creationId xmlns:a16="http://schemas.microsoft.com/office/drawing/2014/main" xmlns="" id="{4E7E8DEC-2DB1-45B1-8237-94BBC017F13B}"/>
                  </a:ext>
                </a:extLst>
              </p:cNvPr>
              <p:cNvSpPr/>
              <p:nvPr/>
            </p:nvSpPr>
            <p:spPr>
              <a:xfrm>
                <a:off x="7834972" y="1808050"/>
                <a:ext cx="1069340" cy="4885974"/>
              </a:xfrm>
              <a:custGeom>
                <a:avLst/>
                <a:gdLst/>
                <a:ahLst/>
                <a:cxnLst>
                  <a:cxn ang="0">
                    <a:pos x="wd2" y="hd2"/>
                  </a:cxn>
                  <a:cxn ang="5400000">
                    <a:pos x="wd2" y="hd2"/>
                  </a:cxn>
                  <a:cxn ang="10800000">
                    <a:pos x="wd2" y="hd2"/>
                  </a:cxn>
                  <a:cxn ang="16200000">
                    <a:pos x="wd2" y="hd2"/>
                  </a:cxn>
                </a:cxnLst>
                <a:rect l="0" t="0" r="r" b="b"/>
                <a:pathLst>
                  <a:path w="21600" h="21584" extrusionOk="0">
                    <a:moveTo>
                      <a:pt x="0" y="12"/>
                    </a:moveTo>
                    <a:cubicBezTo>
                      <a:pt x="359" y="-16"/>
                      <a:pt x="2617" y="12"/>
                      <a:pt x="2617" y="12"/>
                    </a:cubicBezTo>
                    <a:lnTo>
                      <a:pt x="21600" y="21584"/>
                    </a:lnTo>
                    <a:lnTo>
                      <a:pt x="17444" y="21421"/>
                    </a:lnTo>
                    <a:lnTo>
                      <a:pt x="0" y="12"/>
                    </a:lnTo>
                    <a:close/>
                  </a:path>
                </a:pathLst>
              </a:custGeom>
              <a:solidFill>
                <a:schemeClr val="bg1">
                  <a:lumMod val="75000"/>
                </a:schemeClr>
              </a:solidFill>
              <a:ln w="12700">
                <a:miter lim="400000"/>
              </a:ln>
            </p:spPr>
            <p:txBody>
              <a:bodyPr lIns="38100" tIns="38100" rIns="38100" bIns="38100" anchor="ctr"/>
              <a:lstStyle/>
              <a:p>
                <a:pPr defTabSz="914400">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131" name="Figure">
                <a:extLst>
                  <a:ext uri="{FF2B5EF4-FFF2-40B4-BE49-F238E27FC236}">
                    <a16:creationId xmlns:a16="http://schemas.microsoft.com/office/drawing/2014/main" xmlns="" id="{64B5AADD-95C2-43FD-9FFF-C76CEAE385BC}"/>
                  </a:ext>
                </a:extLst>
              </p:cNvPr>
              <p:cNvSpPr/>
              <p:nvPr/>
            </p:nvSpPr>
            <p:spPr>
              <a:xfrm>
                <a:off x="8299500" y="2112851"/>
                <a:ext cx="999490" cy="43294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55" y="25"/>
                      <a:pt x="2388" y="19"/>
                      <a:pt x="2388" y="19"/>
                    </a:cubicBezTo>
                    <a:lnTo>
                      <a:pt x="21600" y="21600"/>
                    </a:lnTo>
                    <a:lnTo>
                      <a:pt x="17977" y="21530"/>
                    </a:lnTo>
                    <a:lnTo>
                      <a:pt x="0" y="0"/>
                    </a:lnTo>
                    <a:close/>
                  </a:path>
                </a:pathLst>
              </a:custGeom>
              <a:solidFill>
                <a:srgbClr val="E4E4E4"/>
              </a:solidFill>
              <a:ln w="12700">
                <a:miter lim="400000"/>
              </a:ln>
            </p:spPr>
            <p:txBody>
              <a:bodyPr lIns="38100" tIns="38100" rIns="38100" bIns="38100" anchor="ctr"/>
              <a:lstStyle/>
              <a:p>
                <a:pPr defTabSz="914400">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132" name="Figure">
                <a:extLst>
                  <a:ext uri="{FF2B5EF4-FFF2-40B4-BE49-F238E27FC236}">
                    <a16:creationId xmlns:a16="http://schemas.microsoft.com/office/drawing/2014/main" xmlns="" id="{AA8415F1-4633-4B20-97D6-C40D8A9C8813}"/>
                  </a:ext>
                </a:extLst>
              </p:cNvPr>
              <p:cNvSpPr/>
              <p:nvPr/>
            </p:nvSpPr>
            <p:spPr>
              <a:xfrm>
                <a:off x="8401099" y="2112851"/>
                <a:ext cx="934721" cy="43256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291" y="140"/>
                    </a:lnTo>
                    <a:lnTo>
                      <a:pt x="21600" y="21422"/>
                    </a:lnTo>
                    <a:lnTo>
                      <a:pt x="20543" y="21600"/>
                    </a:lnTo>
                    <a:close/>
                  </a:path>
                </a:pathLst>
              </a:custGeom>
              <a:solidFill>
                <a:srgbClr val="FFFFFF"/>
              </a:solidFill>
              <a:ln w="12700">
                <a:miter lim="400000"/>
              </a:ln>
            </p:spPr>
            <p:txBody>
              <a:bodyPr lIns="38100" tIns="38100" rIns="38100" bIns="38100" anchor="ctr"/>
              <a:lstStyle/>
              <a:p>
                <a:pPr defTabSz="914400">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133" name="Figure">
                <a:extLst>
                  <a:ext uri="{FF2B5EF4-FFF2-40B4-BE49-F238E27FC236}">
                    <a16:creationId xmlns:a16="http://schemas.microsoft.com/office/drawing/2014/main" xmlns="" id="{CD35C4E9-D2CD-43E6-9425-029C6608183A}"/>
                  </a:ext>
                </a:extLst>
              </p:cNvPr>
              <p:cNvSpPr/>
              <p:nvPr/>
            </p:nvSpPr>
            <p:spPr>
              <a:xfrm>
                <a:off x="8172499" y="2595451"/>
                <a:ext cx="370841" cy="182880"/>
              </a:xfrm>
              <a:custGeom>
                <a:avLst/>
                <a:gdLst/>
                <a:ahLst/>
                <a:cxnLst>
                  <a:cxn ang="0">
                    <a:pos x="wd2" y="hd2"/>
                  </a:cxn>
                  <a:cxn ang="5400000">
                    <a:pos x="wd2" y="hd2"/>
                  </a:cxn>
                  <a:cxn ang="10800000">
                    <a:pos x="wd2" y="hd2"/>
                  </a:cxn>
                  <a:cxn ang="16200000">
                    <a:pos x="wd2" y="hd2"/>
                  </a:cxn>
                </a:cxnLst>
                <a:rect l="0" t="0" r="r" b="b"/>
                <a:pathLst>
                  <a:path w="21600" h="21600" extrusionOk="0">
                    <a:moveTo>
                      <a:pt x="21600" y="20250"/>
                    </a:moveTo>
                    <a:lnTo>
                      <a:pt x="14942" y="21600"/>
                    </a:lnTo>
                    <a:lnTo>
                      <a:pt x="888" y="8700"/>
                    </a:lnTo>
                    <a:lnTo>
                      <a:pt x="0" y="0"/>
                    </a:lnTo>
                    <a:close/>
                  </a:path>
                </a:pathLst>
              </a:custGeom>
              <a:solidFill>
                <a:srgbClr val="D8D8D8"/>
              </a:solidFill>
              <a:ln w="12700">
                <a:miter lim="400000"/>
              </a:ln>
            </p:spPr>
            <p:txBody>
              <a:bodyPr lIns="38100" tIns="38100" rIns="38100" bIns="38100" anchor="ctr"/>
              <a:lstStyle/>
              <a:p>
                <a:pPr defTabSz="914400">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134" name="Figure">
                <a:extLst>
                  <a:ext uri="{FF2B5EF4-FFF2-40B4-BE49-F238E27FC236}">
                    <a16:creationId xmlns:a16="http://schemas.microsoft.com/office/drawing/2014/main" xmlns="" id="{6041F4CE-BFE2-4696-BD19-D41AA04D6982}"/>
                  </a:ext>
                </a:extLst>
              </p:cNvPr>
              <p:cNvSpPr/>
              <p:nvPr/>
            </p:nvSpPr>
            <p:spPr>
              <a:xfrm>
                <a:off x="8324899" y="3408250"/>
                <a:ext cx="370841" cy="147321"/>
              </a:xfrm>
              <a:custGeom>
                <a:avLst/>
                <a:gdLst/>
                <a:ahLst/>
                <a:cxnLst>
                  <a:cxn ang="0">
                    <a:pos x="wd2" y="hd2"/>
                  </a:cxn>
                  <a:cxn ang="5400000">
                    <a:pos x="wd2" y="hd2"/>
                  </a:cxn>
                  <a:cxn ang="10800000">
                    <a:pos x="wd2" y="hd2"/>
                  </a:cxn>
                  <a:cxn ang="16200000">
                    <a:pos x="wd2" y="hd2"/>
                  </a:cxn>
                </a:cxnLst>
                <a:rect l="0" t="0" r="r" b="b"/>
                <a:pathLst>
                  <a:path w="21600" h="21600" extrusionOk="0">
                    <a:moveTo>
                      <a:pt x="21600" y="18993"/>
                    </a:moveTo>
                    <a:lnTo>
                      <a:pt x="14499" y="21600"/>
                    </a:lnTo>
                    <a:lnTo>
                      <a:pt x="888" y="10800"/>
                    </a:lnTo>
                    <a:lnTo>
                      <a:pt x="0" y="0"/>
                    </a:lnTo>
                    <a:close/>
                  </a:path>
                </a:pathLst>
              </a:custGeom>
              <a:solidFill>
                <a:srgbClr val="D8D8D8"/>
              </a:solidFill>
              <a:ln w="12700">
                <a:miter lim="400000"/>
              </a:ln>
            </p:spPr>
            <p:txBody>
              <a:bodyPr lIns="38100" tIns="38100" rIns="38100" bIns="38100" anchor="ctr"/>
              <a:lstStyle/>
              <a:p>
                <a:pPr defTabSz="914400">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135" name="Figure">
                <a:extLst>
                  <a:ext uri="{FF2B5EF4-FFF2-40B4-BE49-F238E27FC236}">
                    <a16:creationId xmlns:a16="http://schemas.microsoft.com/office/drawing/2014/main" xmlns="" id="{7DC650F7-40AE-4CA6-9659-80F0E9C7247B}"/>
                  </a:ext>
                </a:extLst>
              </p:cNvPr>
              <p:cNvSpPr/>
              <p:nvPr/>
            </p:nvSpPr>
            <p:spPr>
              <a:xfrm>
                <a:off x="8489999" y="4208351"/>
                <a:ext cx="367031" cy="69850"/>
              </a:xfrm>
              <a:custGeom>
                <a:avLst/>
                <a:gdLst/>
                <a:ahLst/>
                <a:cxnLst>
                  <a:cxn ang="0">
                    <a:pos x="wd2" y="hd2"/>
                  </a:cxn>
                  <a:cxn ang="5400000">
                    <a:pos x="wd2" y="hd2"/>
                  </a:cxn>
                  <a:cxn ang="10800000">
                    <a:pos x="wd2" y="hd2"/>
                  </a:cxn>
                  <a:cxn ang="16200000">
                    <a:pos x="wd2" y="hd2"/>
                  </a:cxn>
                </a:cxnLst>
                <a:rect l="0" t="0" r="r" b="b"/>
                <a:pathLst>
                  <a:path w="21600" h="21600" extrusionOk="0">
                    <a:moveTo>
                      <a:pt x="21600" y="18851"/>
                    </a:moveTo>
                    <a:lnTo>
                      <a:pt x="13528" y="21600"/>
                    </a:lnTo>
                    <a:lnTo>
                      <a:pt x="374" y="10604"/>
                    </a:lnTo>
                    <a:lnTo>
                      <a:pt x="0" y="0"/>
                    </a:lnTo>
                    <a:close/>
                  </a:path>
                </a:pathLst>
              </a:custGeom>
              <a:solidFill>
                <a:srgbClr val="D8D8D8"/>
              </a:solidFill>
              <a:ln w="12700">
                <a:miter lim="400000"/>
              </a:ln>
            </p:spPr>
            <p:txBody>
              <a:bodyPr lIns="38100" tIns="38100" rIns="38100" bIns="38100" anchor="ctr"/>
              <a:lstStyle/>
              <a:p>
                <a:pPr defTabSz="914400">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136" name="Figure">
                <a:extLst>
                  <a:ext uri="{FF2B5EF4-FFF2-40B4-BE49-F238E27FC236}">
                    <a16:creationId xmlns:a16="http://schemas.microsoft.com/office/drawing/2014/main" xmlns="" id="{B7124244-DCCC-4207-9C2B-2AD64BF149B6}"/>
                  </a:ext>
                </a:extLst>
              </p:cNvPr>
              <p:cNvSpPr/>
              <p:nvPr/>
            </p:nvSpPr>
            <p:spPr>
              <a:xfrm>
                <a:off x="8642399" y="4995750"/>
                <a:ext cx="356871" cy="266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3298" y="15429"/>
                    </a:lnTo>
                    <a:lnTo>
                      <a:pt x="154" y="21600"/>
                    </a:lnTo>
                    <a:lnTo>
                      <a:pt x="0" y="11314"/>
                    </a:lnTo>
                    <a:close/>
                  </a:path>
                </a:pathLst>
              </a:custGeom>
              <a:solidFill>
                <a:srgbClr val="D8D8D8"/>
              </a:solidFill>
              <a:ln w="12700">
                <a:miter lim="400000"/>
              </a:ln>
            </p:spPr>
            <p:txBody>
              <a:bodyPr lIns="38100" tIns="38100" rIns="38100" bIns="38100" anchor="ctr"/>
              <a:lstStyle/>
              <a:p>
                <a:pPr defTabSz="914400">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137" name="Figure">
                <a:extLst>
                  <a:ext uri="{FF2B5EF4-FFF2-40B4-BE49-F238E27FC236}">
                    <a16:creationId xmlns:a16="http://schemas.microsoft.com/office/drawing/2014/main" xmlns="" id="{56016950-6B3E-46EA-89CB-364D4FD6B5CF}"/>
                  </a:ext>
                </a:extLst>
              </p:cNvPr>
              <p:cNvSpPr/>
              <p:nvPr/>
            </p:nvSpPr>
            <p:spPr>
              <a:xfrm>
                <a:off x="8769399" y="5618050"/>
                <a:ext cx="353061" cy="1079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742" y="2541"/>
                    </a:lnTo>
                    <a:lnTo>
                      <a:pt x="0" y="14993"/>
                    </a:lnTo>
                    <a:lnTo>
                      <a:pt x="466" y="21600"/>
                    </a:lnTo>
                    <a:close/>
                  </a:path>
                </a:pathLst>
              </a:custGeom>
              <a:solidFill>
                <a:srgbClr val="D8D8D8"/>
              </a:solidFill>
              <a:ln w="12700">
                <a:miter lim="400000"/>
              </a:ln>
            </p:spPr>
            <p:txBody>
              <a:bodyPr lIns="38100" tIns="38100" rIns="38100" bIns="38100" anchor="ctr"/>
              <a:lstStyle/>
              <a:p>
                <a:pPr defTabSz="914400">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sp>
            <p:nvSpPr>
              <p:cNvPr id="140" name="Freeform: Shape 133">
                <a:extLst>
                  <a:ext uri="{FF2B5EF4-FFF2-40B4-BE49-F238E27FC236}">
                    <a16:creationId xmlns:a16="http://schemas.microsoft.com/office/drawing/2014/main" xmlns="" id="{9EE7B3DC-1343-4311-9C0E-12D2D6A150A6}"/>
                  </a:ext>
                </a:extLst>
              </p:cNvPr>
              <p:cNvSpPr/>
              <p:nvPr/>
            </p:nvSpPr>
            <p:spPr>
              <a:xfrm>
                <a:off x="7969299" y="1808051"/>
                <a:ext cx="1366521" cy="4884421"/>
              </a:xfrm>
              <a:custGeom>
                <a:avLst/>
                <a:gdLst>
                  <a:gd name="connsiteX0" fmla="*/ 1024311 w 1366521"/>
                  <a:gd name="connsiteY0" fmla="*/ 3187854 h 4884421"/>
                  <a:gd name="connsiteX1" fmla="*/ 677869 w 1366521"/>
                  <a:gd name="connsiteY1" fmla="*/ 3200613 h 4884421"/>
                  <a:gd name="connsiteX2" fmla="*/ 818632 w 1366521"/>
                  <a:gd name="connsiteY2" fmla="*/ 3923356 h 4884421"/>
                  <a:gd name="connsiteX3" fmla="*/ 1154059 w 1366521"/>
                  <a:gd name="connsiteY3" fmla="*/ 3819187 h 4884421"/>
                  <a:gd name="connsiteX4" fmla="*/ 521530 w 1366521"/>
                  <a:gd name="connsiteY4" fmla="*/ 2397896 h 4884421"/>
                  <a:gd name="connsiteX5" fmla="*/ 660513 w 1366521"/>
                  <a:gd name="connsiteY5" fmla="*/ 3111500 h 4884421"/>
                  <a:gd name="connsiteX6" fmla="*/ 1008619 w 1366521"/>
                  <a:gd name="connsiteY6" fmla="*/ 3111500 h 4884421"/>
                  <a:gd name="connsiteX7" fmla="*/ 874037 w 1366521"/>
                  <a:gd name="connsiteY7" fmla="*/ 2456650 h 4884421"/>
                  <a:gd name="connsiteX8" fmla="*/ 365533 w 1366521"/>
                  <a:gd name="connsiteY8" fmla="*/ 1596940 h 4884421"/>
                  <a:gd name="connsiteX9" fmla="*/ 504019 w 1366521"/>
                  <a:gd name="connsiteY9" fmla="*/ 2307988 h 4884421"/>
                  <a:gd name="connsiteX10" fmla="*/ 857913 w 1366521"/>
                  <a:gd name="connsiteY10" fmla="*/ 2378192 h 4884421"/>
                  <a:gd name="connsiteX11" fmla="*/ 723242 w 1366521"/>
                  <a:gd name="connsiteY11" fmla="*/ 1722905 h 4884421"/>
                  <a:gd name="connsiteX12" fmla="*/ 209215 w 1366521"/>
                  <a:gd name="connsiteY12" fmla="*/ 794332 h 4884421"/>
                  <a:gd name="connsiteX13" fmla="*/ 348106 w 1366521"/>
                  <a:gd name="connsiteY13" fmla="*/ 1507463 h 4884421"/>
                  <a:gd name="connsiteX14" fmla="*/ 707396 w 1366521"/>
                  <a:gd name="connsiteY14" fmla="*/ 1645801 h 4884421"/>
                  <a:gd name="connsiteX15" fmla="*/ 566339 w 1366521"/>
                  <a:gd name="connsiteY15" fmla="*/ 959442 h 4884421"/>
                  <a:gd name="connsiteX16" fmla="*/ 0 w 1366521"/>
                  <a:gd name="connsiteY16" fmla="*/ 0 h 4884421"/>
                  <a:gd name="connsiteX17" fmla="*/ 60939 w 1366521"/>
                  <a:gd name="connsiteY17" fmla="*/ 33015 h 4884421"/>
                  <a:gd name="connsiteX18" fmla="*/ 191854 w 1366521"/>
                  <a:gd name="connsiteY18" fmla="*/ 705190 h 4884421"/>
                  <a:gd name="connsiteX19" fmla="*/ 550564 w 1366521"/>
                  <a:gd name="connsiteY19" fmla="*/ 882684 h 4884421"/>
                  <a:gd name="connsiteX20" fmla="*/ 431800 w 1366521"/>
                  <a:gd name="connsiteY20" fmla="*/ 304800 h 4884421"/>
                  <a:gd name="connsiteX21" fmla="*/ 487667 w 1366521"/>
                  <a:gd name="connsiteY21" fmla="*/ 332836 h 4884421"/>
                  <a:gd name="connsiteX22" fmla="*/ 606788 w 1366521"/>
                  <a:gd name="connsiteY22" fmla="*/ 910504 h 4884421"/>
                  <a:gd name="connsiteX23" fmla="*/ 617215 w 1366521"/>
                  <a:gd name="connsiteY23" fmla="*/ 915664 h 4884421"/>
                  <a:gd name="connsiteX24" fmla="*/ 633731 w 1366521"/>
                  <a:gd name="connsiteY24" fmla="*/ 990600 h 4884421"/>
                  <a:gd name="connsiteX25" fmla="*/ 622206 w 1366521"/>
                  <a:gd name="connsiteY25" fmla="*/ 985271 h 4884421"/>
                  <a:gd name="connsiteX26" fmla="*/ 762814 w 1366521"/>
                  <a:gd name="connsiteY26" fmla="*/ 1667139 h 4884421"/>
                  <a:gd name="connsiteX27" fmla="*/ 767071 w 1366521"/>
                  <a:gd name="connsiteY27" fmla="*/ 1668778 h 4884421"/>
                  <a:gd name="connsiteX28" fmla="*/ 782322 w 1366521"/>
                  <a:gd name="connsiteY28" fmla="*/ 1743710 h 4884421"/>
                  <a:gd name="connsiteX29" fmla="*/ 778312 w 1366521"/>
                  <a:gd name="connsiteY29" fmla="*/ 1742298 h 4884421"/>
                  <a:gd name="connsiteX30" fmla="*/ 911637 w 1366521"/>
                  <a:gd name="connsiteY30" fmla="*/ 2388849 h 4884421"/>
                  <a:gd name="connsiteX31" fmla="*/ 924563 w 1366521"/>
                  <a:gd name="connsiteY31" fmla="*/ 2391413 h 4884421"/>
                  <a:gd name="connsiteX32" fmla="*/ 939801 w 1366521"/>
                  <a:gd name="connsiteY32" fmla="*/ 2467611 h 4884421"/>
                  <a:gd name="connsiteX33" fmla="*/ 927454 w 1366521"/>
                  <a:gd name="connsiteY33" fmla="*/ 2465553 h 4884421"/>
                  <a:gd name="connsiteX34" fmla="*/ 1366521 w 1366521"/>
                  <a:gd name="connsiteY34" fmla="*/ 4594774 h 4884421"/>
                  <a:gd name="connsiteX35" fmla="*/ 1320780 w 1366521"/>
                  <a:gd name="connsiteY35" fmla="*/ 4630420 h 4884421"/>
                  <a:gd name="connsiteX36" fmla="*/ 1169689 w 1366521"/>
                  <a:gd name="connsiteY36" fmla="*/ 3895236 h 4884421"/>
                  <a:gd name="connsiteX37" fmla="*/ 836098 w 1366521"/>
                  <a:gd name="connsiteY37" fmla="*/ 4013036 h 4884421"/>
                  <a:gd name="connsiteX38" fmla="*/ 995682 w 1366521"/>
                  <a:gd name="connsiteY38" fmla="*/ 4832411 h 4884421"/>
                  <a:gd name="connsiteX39" fmla="*/ 938523 w 1366521"/>
                  <a:gd name="connsiteY39" fmla="*/ 4884421 h 4884421"/>
                  <a:gd name="connsiteX40" fmla="*/ 615428 w 1366521"/>
                  <a:gd name="connsiteY40" fmla="*/ 3202912 h 4884421"/>
                  <a:gd name="connsiteX41" fmla="*/ 614681 w 1366521"/>
                  <a:gd name="connsiteY41" fmla="*/ 3202940 h 4884421"/>
                  <a:gd name="connsiteX42" fmla="*/ 596900 w 1366521"/>
                  <a:gd name="connsiteY42" fmla="*/ 3111500 h 4884421"/>
                  <a:gd name="connsiteX43" fmla="*/ 597863 w 1366521"/>
                  <a:gd name="connsiteY43" fmla="*/ 3111500 h 4884421"/>
                  <a:gd name="connsiteX44" fmla="*/ 147111 w 1366521"/>
                  <a:gd name="connsiteY44" fmla="*/ 765619 h 4884421"/>
                  <a:gd name="connsiteX45" fmla="*/ 144782 w 1366521"/>
                  <a:gd name="connsiteY45" fmla="*/ 764543 h 4884421"/>
                  <a:gd name="connsiteX46" fmla="*/ 127000 w 1366521"/>
                  <a:gd name="connsiteY46" fmla="*/ 673100 h 4884421"/>
                  <a:gd name="connsiteX47" fmla="*/ 129579 w 1366521"/>
                  <a:gd name="connsiteY47" fmla="*/ 674376 h 4884421"/>
                  <a:gd name="connsiteX0" fmla="*/ 1024311 w 1366521"/>
                  <a:gd name="connsiteY0" fmla="*/ 3187854 h 4884421"/>
                  <a:gd name="connsiteX1" fmla="*/ 677869 w 1366521"/>
                  <a:gd name="connsiteY1" fmla="*/ 3200613 h 4884421"/>
                  <a:gd name="connsiteX2" fmla="*/ 818632 w 1366521"/>
                  <a:gd name="connsiteY2" fmla="*/ 3923356 h 4884421"/>
                  <a:gd name="connsiteX3" fmla="*/ 1154059 w 1366521"/>
                  <a:gd name="connsiteY3" fmla="*/ 3819187 h 4884421"/>
                  <a:gd name="connsiteX4" fmla="*/ 1024311 w 1366521"/>
                  <a:gd name="connsiteY4" fmla="*/ 3187854 h 4884421"/>
                  <a:gd name="connsiteX5" fmla="*/ 521530 w 1366521"/>
                  <a:gd name="connsiteY5" fmla="*/ 2397896 h 4884421"/>
                  <a:gd name="connsiteX6" fmla="*/ 660513 w 1366521"/>
                  <a:gd name="connsiteY6" fmla="*/ 3111500 h 4884421"/>
                  <a:gd name="connsiteX7" fmla="*/ 1008619 w 1366521"/>
                  <a:gd name="connsiteY7" fmla="*/ 3111500 h 4884421"/>
                  <a:gd name="connsiteX8" fmla="*/ 874037 w 1366521"/>
                  <a:gd name="connsiteY8" fmla="*/ 2456650 h 4884421"/>
                  <a:gd name="connsiteX9" fmla="*/ 521530 w 1366521"/>
                  <a:gd name="connsiteY9" fmla="*/ 2397896 h 4884421"/>
                  <a:gd name="connsiteX10" fmla="*/ 365533 w 1366521"/>
                  <a:gd name="connsiteY10" fmla="*/ 1596940 h 4884421"/>
                  <a:gd name="connsiteX11" fmla="*/ 504019 w 1366521"/>
                  <a:gd name="connsiteY11" fmla="*/ 2307988 h 4884421"/>
                  <a:gd name="connsiteX12" fmla="*/ 857913 w 1366521"/>
                  <a:gd name="connsiteY12" fmla="*/ 2378192 h 4884421"/>
                  <a:gd name="connsiteX13" fmla="*/ 723242 w 1366521"/>
                  <a:gd name="connsiteY13" fmla="*/ 1722905 h 4884421"/>
                  <a:gd name="connsiteX14" fmla="*/ 365533 w 1366521"/>
                  <a:gd name="connsiteY14" fmla="*/ 1596940 h 4884421"/>
                  <a:gd name="connsiteX15" fmla="*/ 209215 w 1366521"/>
                  <a:gd name="connsiteY15" fmla="*/ 794332 h 4884421"/>
                  <a:gd name="connsiteX16" fmla="*/ 348106 w 1366521"/>
                  <a:gd name="connsiteY16" fmla="*/ 1507463 h 4884421"/>
                  <a:gd name="connsiteX17" fmla="*/ 707396 w 1366521"/>
                  <a:gd name="connsiteY17" fmla="*/ 1645801 h 4884421"/>
                  <a:gd name="connsiteX18" fmla="*/ 566339 w 1366521"/>
                  <a:gd name="connsiteY18" fmla="*/ 959442 h 4884421"/>
                  <a:gd name="connsiteX19" fmla="*/ 209215 w 1366521"/>
                  <a:gd name="connsiteY19" fmla="*/ 794332 h 4884421"/>
                  <a:gd name="connsiteX20" fmla="*/ 0 w 1366521"/>
                  <a:gd name="connsiteY20" fmla="*/ 0 h 4884421"/>
                  <a:gd name="connsiteX21" fmla="*/ 60939 w 1366521"/>
                  <a:gd name="connsiteY21" fmla="*/ 33015 h 4884421"/>
                  <a:gd name="connsiteX22" fmla="*/ 191854 w 1366521"/>
                  <a:gd name="connsiteY22" fmla="*/ 705190 h 4884421"/>
                  <a:gd name="connsiteX23" fmla="*/ 550564 w 1366521"/>
                  <a:gd name="connsiteY23" fmla="*/ 882684 h 4884421"/>
                  <a:gd name="connsiteX24" fmla="*/ 431800 w 1366521"/>
                  <a:gd name="connsiteY24" fmla="*/ 304800 h 4884421"/>
                  <a:gd name="connsiteX25" fmla="*/ 487667 w 1366521"/>
                  <a:gd name="connsiteY25" fmla="*/ 332836 h 4884421"/>
                  <a:gd name="connsiteX26" fmla="*/ 606788 w 1366521"/>
                  <a:gd name="connsiteY26" fmla="*/ 910504 h 4884421"/>
                  <a:gd name="connsiteX27" fmla="*/ 633731 w 1366521"/>
                  <a:gd name="connsiteY27" fmla="*/ 990600 h 4884421"/>
                  <a:gd name="connsiteX28" fmla="*/ 622206 w 1366521"/>
                  <a:gd name="connsiteY28" fmla="*/ 985271 h 4884421"/>
                  <a:gd name="connsiteX29" fmla="*/ 762814 w 1366521"/>
                  <a:gd name="connsiteY29" fmla="*/ 1667139 h 4884421"/>
                  <a:gd name="connsiteX30" fmla="*/ 767071 w 1366521"/>
                  <a:gd name="connsiteY30" fmla="*/ 1668778 h 4884421"/>
                  <a:gd name="connsiteX31" fmla="*/ 782322 w 1366521"/>
                  <a:gd name="connsiteY31" fmla="*/ 1743710 h 4884421"/>
                  <a:gd name="connsiteX32" fmla="*/ 778312 w 1366521"/>
                  <a:gd name="connsiteY32" fmla="*/ 1742298 h 4884421"/>
                  <a:gd name="connsiteX33" fmla="*/ 911637 w 1366521"/>
                  <a:gd name="connsiteY33" fmla="*/ 2388849 h 4884421"/>
                  <a:gd name="connsiteX34" fmla="*/ 924563 w 1366521"/>
                  <a:gd name="connsiteY34" fmla="*/ 2391413 h 4884421"/>
                  <a:gd name="connsiteX35" fmla="*/ 939801 w 1366521"/>
                  <a:gd name="connsiteY35" fmla="*/ 2467611 h 4884421"/>
                  <a:gd name="connsiteX36" fmla="*/ 927454 w 1366521"/>
                  <a:gd name="connsiteY36" fmla="*/ 2465553 h 4884421"/>
                  <a:gd name="connsiteX37" fmla="*/ 1366521 w 1366521"/>
                  <a:gd name="connsiteY37" fmla="*/ 4594774 h 4884421"/>
                  <a:gd name="connsiteX38" fmla="*/ 1320780 w 1366521"/>
                  <a:gd name="connsiteY38" fmla="*/ 4630420 h 4884421"/>
                  <a:gd name="connsiteX39" fmla="*/ 1169689 w 1366521"/>
                  <a:gd name="connsiteY39" fmla="*/ 3895236 h 4884421"/>
                  <a:gd name="connsiteX40" fmla="*/ 836098 w 1366521"/>
                  <a:gd name="connsiteY40" fmla="*/ 4013036 h 4884421"/>
                  <a:gd name="connsiteX41" fmla="*/ 995682 w 1366521"/>
                  <a:gd name="connsiteY41" fmla="*/ 4832411 h 4884421"/>
                  <a:gd name="connsiteX42" fmla="*/ 938523 w 1366521"/>
                  <a:gd name="connsiteY42" fmla="*/ 4884421 h 4884421"/>
                  <a:gd name="connsiteX43" fmla="*/ 615428 w 1366521"/>
                  <a:gd name="connsiteY43" fmla="*/ 3202912 h 4884421"/>
                  <a:gd name="connsiteX44" fmla="*/ 614681 w 1366521"/>
                  <a:gd name="connsiteY44" fmla="*/ 3202940 h 4884421"/>
                  <a:gd name="connsiteX45" fmla="*/ 596900 w 1366521"/>
                  <a:gd name="connsiteY45" fmla="*/ 3111500 h 4884421"/>
                  <a:gd name="connsiteX46" fmla="*/ 597863 w 1366521"/>
                  <a:gd name="connsiteY46" fmla="*/ 3111500 h 4884421"/>
                  <a:gd name="connsiteX47" fmla="*/ 147111 w 1366521"/>
                  <a:gd name="connsiteY47" fmla="*/ 765619 h 4884421"/>
                  <a:gd name="connsiteX48" fmla="*/ 144782 w 1366521"/>
                  <a:gd name="connsiteY48" fmla="*/ 764543 h 4884421"/>
                  <a:gd name="connsiteX49" fmla="*/ 127000 w 1366521"/>
                  <a:gd name="connsiteY49" fmla="*/ 673100 h 4884421"/>
                  <a:gd name="connsiteX50" fmla="*/ 129579 w 1366521"/>
                  <a:gd name="connsiteY50" fmla="*/ 674376 h 4884421"/>
                  <a:gd name="connsiteX51" fmla="*/ 0 w 1366521"/>
                  <a:gd name="connsiteY51" fmla="*/ 0 h 4884421"/>
                  <a:gd name="connsiteX0" fmla="*/ 1024311 w 1366521"/>
                  <a:gd name="connsiteY0" fmla="*/ 3187854 h 4884421"/>
                  <a:gd name="connsiteX1" fmla="*/ 677869 w 1366521"/>
                  <a:gd name="connsiteY1" fmla="*/ 3200613 h 4884421"/>
                  <a:gd name="connsiteX2" fmla="*/ 818632 w 1366521"/>
                  <a:gd name="connsiteY2" fmla="*/ 3923356 h 4884421"/>
                  <a:gd name="connsiteX3" fmla="*/ 1154059 w 1366521"/>
                  <a:gd name="connsiteY3" fmla="*/ 3819187 h 4884421"/>
                  <a:gd name="connsiteX4" fmla="*/ 1024311 w 1366521"/>
                  <a:gd name="connsiteY4" fmla="*/ 3187854 h 4884421"/>
                  <a:gd name="connsiteX5" fmla="*/ 521530 w 1366521"/>
                  <a:gd name="connsiteY5" fmla="*/ 2397896 h 4884421"/>
                  <a:gd name="connsiteX6" fmla="*/ 660513 w 1366521"/>
                  <a:gd name="connsiteY6" fmla="*/ 3111500 h 4884421"/>
                  <a:gd name="connsiteX7" fmla="*/ 1008619 w 1366521"/>
                  <a:gd name="connsiteY7" fmla="*/ 3111500 h 4884421"/>
                  <a:gd name="connsiteX8" fmla="*/ 874037 w 1366521"/>
                  <a:gd name="connsiteY8" fmla="*/ 2456650 h 4884421"/>
                  <a:gd name="connsiteX9" fmla="*/ 521530 w 1366521"/>
                  <a:gd name="connsiteY9" fmla="*/ 2397896 h 4884421"/>
                  <a:gd name="connsiteX10" fmla="*/ 365533 w 1366521"/>
                  <a:gd name="connsiteY10" fmla="*/ 1596940 h 4884421"/>
                  <a:gd name="connsiteX11" fmla="*/ 504019 w 1366521"/>
                  <a:gd name="connsiteY11" fmla="*/ 2307988 h 4884421"/>
                  <a:gd name="connsiteX12" fmla="*/ 857913 w 1366521"/>
                  <a:gd name="connsiteY12" fmla="*/ 2378192 h 4884421"/>
                  <a:gd name="connsiteX13" fmla="*/ 723242 w 1366521"/>
                  <a:gd name="connsiteY13" fmla="*/ 1722905 h 4884421"/>
                  <a:gd name="connsiteX14" fmla="*/ 365533 w 1366521"/>
                  <a:gd name="connsiteY14" fmla="*/ 1596940 h 4884421"/>
                  <a:gd name="connsiteX15" fmla="*/ 209215 w 1366521"/>
                  <a:gd name="connsiteY15" fmla="*/ 794332 h 4884421"/>
                  <a:gd name="connsiteX16" fmla="*/ 348106 w 1366521"/>
                  <a:gd name="connsiteY16" fmla="*/ 1507463 h 4884421"/>
                  <a:gd name="connsiteX17" fmla="*/ 707396 w 1366521"/>
                  <a:gd name="connsiteY17" fmla="*/ 1645801 h 4884421"/>
                  <a:gd name="connsiteX18" fmla="*/ 566339 w 1366521"/>
                  <a:gd name="connsiteY18" fmla="*/ 959442 h 4884421"/>
                  <a:gd name="connsiteX19" fmla="*/ 209215 w 1366521"/>
                  <a:gd name="connsiteY19" fmla="*/ 794332 h 4884421"/>
                  <a:gd name="connsiteX20" fmla="*/ 0 w 1366521"/>
                  <a:gd name="connsiteY20" fmla="*/ 0 h 4884421"/>
                  <a:gd name="connsiteX21" fmla="*/ 60939 w 1366521"/>
                  <a:gd name="connsiteY21" fmla="*/ 33015 h 4884421"/>
                  <a:gd name="connsiteX22" fmla="*/ 191854 w 1366521"/>
                  <a:gd name="connsiteY22" fmla="*/ 705190 h 4884421"/>
                  <a:gd name="connsiteX23" fmla="*/ 550564 w 1366521"/>
                  <a:gd name="connsiteY23" fmla="*/ 882684 h 4884421"/>
                  <a:gd name="connsiteX24" fmla="*/ 431800 w 1366521"/>
                  <a:gd name="connsiteY24" fmla="*/ 304800 h 4884421"/>
                  <a:gd name="connsiteX25" fmla="*/ 487667 w 1366521"/>
                  <a:gd name="connsiteY25" fmla="*/ 332836 h 4884421"/>
                  <a:gd name="connsiteX26" fmla="*/ 633731 w 1366521"/>
                  <a:gd name="connsiteY26" fmla="*/ 990600 h 4884421"/>
                  <a:gd name="connsiteX27" fmla="*/ 622206 w 1366521"/>
                  <a:gd name="connsiteY27" fmla="*/ 985271 h 4884421"/>
                  <a:gd name="connsiteX28" fmla="*/ 762814 w 1366521"/>
                  <a:gd name="connsiteY28" fmla="*/ 1667139 h 4884421"/>
                  <a:gd name="connsiteX29" fmla="*/ 767071 w 1366521"/>
                  <a:gd name="connsiteY29" fmla="*/ 1668778 h 4884421"/>
                  <a:gd name="connsiteX30" fmla="*/ 782322 w 1366521"/>
                  <a:gd name="connsiteY30" fmla="*/ 1743710 h 4884421"/>
                  <a:gd name="connsiteX31" fmla="*/ 778312 w 1366521"/>
                  <a:gd name="connsiteY31" fmla="*/ 1742298 h 4884421"/>
                  <a:gd name="connsiteX32" fmla="*/ 911637 w 1366521"/>
                  <a:gd name="connsiteY32" fmla="*/ 2388849 h 4884421"/>
                  <a:gd name="connsiteX33" fmla="*/ 924563 w 1366521"/>
                  <a:gd name="connsiteY33" fmla="*/ 2391413 h 4884421"/>
                  <a:gd name="connsiteX34" fmla="*/ 939801 w 1366521"/>
                  <a:gd name="connsiteY34" fmla="*/ 2467611 h 4884421"/>
                  <a:gd name="connsiteX35" fmla="*/ 927454 w 1366521"/>
                  <a:gd name="connsiteY35" fmla="*/ 2465553 h 4884421"/>
                  <a:gd name="connsiteX36" fmla="*/ 1366521 w 1366521"/>
                  <a:gd name="connsiteY36" fmla="*/ 4594774 h 4884421"/>
                  <a:gd name="connsiteX37" fmla="*/ 1320780 w 1366521"/>
                  <a:gd name="connsiteY37" fmla="*/ 4630420 h 4884421"/>
                  <a:gd name="connsiteX38" fmla="*/ 1169689 w 1366521"/>
                  <a:gd name="connsiteY38" fmla="*/ 3895236 h 4884421"/>
                  <a:gd name="connsiteX39" fmla="*/ 836098 w 1366521"/>
                  <a:gd name="connsiteY39" fmla="*/ 4013036 h 4884421"/>
                  <a:gd name="connsiteX40" fmla="*/ 995682 w 1366521"/>
                  <a:gd name="connsiteY40" fmla="*/ 4832411 h 4884421"/>
                  <a:gd name="connsiteX41" fmla="*/ 938523 w 1366521"/>
                  <a:gd name="connsiteY41" fmla="*/ 4884421 h 4884421"/>
                  <a:gd name="connsiteX42" fmla="*/ 615428 w 1366521"/>
                  <a:gd name="connsiteY42" fmla="*/ 3202912 h 4884421"/>
                  <a:gd name="connsiteX43" fmla="*/ 614681 w 1366521"/>
                  <a:gd name="connsiteY43" fmla="*/ 3202940 h 4884421"/>
                  <a:gd name="connsiteX44" fmla="*/ 596900 w 1366521"/>
                  <a:gd name="connsiteY44" fmla="*/ 3111500 h 4884421"/>
                  <a:gd name="connsiteX45" fmla="*/ 597863 w 1366521"/>
                  <a:gd name="connsiteY45" fmla="*/ 3111500 h 4884421"/>
                  <a:gd name="connsiteX46" fmla="*/ 147111 w 1366521"/>
                  <a:gd name="connsiteY46" fmla="*/ 765619 h 4884421"/>
                  <a:gd name="connsiteX47" fmla="*/ 144782 w 1366521"/>
                  <a:gd name="connsiteY47" fmla="*/ 764543 h 4884421"/>
                  <a:gd name="connsiteX48" fmla="*/ 127000 w 1366521"/>
                  <a:gd name="connsiteY48" fmla="*/ 673100 h 4884421"/>
                  <a:gd name="connsiteX49" fmla="*/ 129579 w 1366521"/>
                  <a:gd name="connsiteY49" fmla="*/ 674376 h 4884421"/>
                  <a:gd name="connsiteX50" fmla="*/ 0 w 1366521"/>
                  <a:gd name="connsiteY50" fmla="*/ 0 h 4884421"/>
                  <a:gd name="connsiteX0" fmla="*/ 1024311 w 1366521"/>
                  <a:gd name="connsiteY0" fmla="*/ 3187854 h 4884421"/>
                  <a:gd name="connsiteX1" fmla="*/ 677869 w 1366521"/>
                  <a:gd name="connsiteY1" fmla="*/ 3200613 h 4884421"/>
                  <a:gd name="connsiteX2" fmla="*/ 818632 w 1366521"/>
                  <a:gd name="connsiteY2" fmla="*/ 3923356 h 4884421"/>
                  <a:gd name="connsiteX3" fmla="*/ 1154059 w 1366521"/>
                  <a:gd name="connsiteY3" fmla="*/ 3819187 h 4884421"/>
                  <a:gd name="connsiteX4" fmla="*/ 1024311 w 1366521"/>
                  <a:gd name="connsiteY4" fmla="*/ 3187854 h 4884421"/>
                  <a:gd name="connsiteX5" fmla="*/ 521530 w 1366521"/>
                  <a:gd name="connsiteY5" fmla="*/ 2397896 h 4884421"/>
                  <a:gd name="connsiteX6" fmla="*/ 660513 w 1366521"/>
                  <a:gd name="connsiteY6" fmla="*/ 3111500 h 4884421"/>
                  <a:gd name="connsiteX7" fmla="*/ 1008619 w 1366521"/>
                  <a:gd name="connsiteY7" fmla="*/ 3111500 h 4884421"/>
                  <a:gd name="connsiteX8" fmla="*/ 874037 w 1366521"/>
                  <a:gd name="connsiteY8" fmla="*/ 2456650 h 4884421"/>
                  <a:gd name="connsiteX9" fmla="*/ 521530 w 1366521"/>
                  <a:gd name="connsiteY9" fmla="*/ 2397896 h 4884421"/>
                  <a:gd name="connsiteX10" fmla="*/ 365533 w 1366521"/>
                  <a:gd name="connsiteY10" fmla="*/ 1596940 h 4884421"/>
                  <a:gd name="connsiteX11" fmla="*/ 504019 w 1366521"/>
                  <a:gd name="connsiteY11" fmla="*/ 2307988 h 4884421"/>
                  <a:gd name="connsiteX12" fmla="*/ 857913 w 1366521"/>
                  <a:gd name="connsiteY12" fmla="*/ 2378192 h 4884421"/>
                  <a:gd name="connsiteX13" fmla="*/ 723242 w 1366521"/>
                  <a:gd name="connsiteY13" fmla="*/ 1722905 h 4884421"/>
                  <a:gd name="connsiteX14" fmla="*/ 365533 w 1366521"/>
                  <a:gd name="connsiteY14" fmla="*/ 1596940 h 4884421"/>
                  <a:gd name="connsiteX15" fmla="*/ 209215 w 1366521"/>
                  <a:gd name="connsiteY15" fmla="*/ 794332 h 4884421"/>
                  <a:gd name="connsiteX16" fmla="*/ 348106 w 1366521"/>
                  <a:gd name="connsiteY16" fmla="*/ 1507463 h 4884421"/>
                  <a:gd name="connsiteX17" fmla="*/ 707396 w 1366521"/>
                  <a:gd name="connsiteY17" fmla="*/ 1645801 h 4884421"/>
                  <a:gd name="connsiteX18" fmla="*/ 566339 w 1366521"/>
                  <a:gd name="connsiteY18" fmla="*/ 959442 h 4884421"/>
                  <a:gd name="connsiteX19" fmla="*/ 209215 w 1366521"/>
                  <a:gd name="connsiteY19" fmla="*/ 794332 h 4884421"/>
                  <a:gd name="connsiteX20" fmla="*/ 0 w 1366521"/>
                  <a:gd name="connsiteY20" fmla="*/ 0 h 4884421"/>
                  <a:gd name="connsiteX21" fmla="*/ 60939 w 1366521"/>
                  <a:gd name="connsiteY21" fmla="*/ 33015 h 4884421"/>
                  <a:gd name="connsiteX22" fmla="*/ 191854 w 1366521"/>
                  <a:gd name="connsiteY22" fmla="*/ 705190 h 4884421"/>
                  <a:gd name="connsiteX23" fmla="*/ 550564 w 1366521"/>
                  <a:gd name="connsiteY23" fmla="*/ 882684 h 4884421"/>
                  <a:gd name="connsiteX24" fmla="*/ 431800 w 1366521"/>
                  <a:gd name="connsiteY24" fmla="*/ 304800 h 4884421"/>
                  <a:gd name="connsiteX25" fmla="*/ 487667 w 1366521"/>
                  <a:gd name="connsiteY25" fmla="*/ 332836 h 4884421"/>
                  <a:gd name="connsiteX26" fmla="*/ 633731 w 1366521"/>
                  <a:gd name="connsiteY26" fmla="*/ 990600 h 4884421"/>
                  <a:gd name="connsiteX27" fmla="*/ 762814 w 1366521"/>
                  <a:gd name="connsiteY27" fmla="*/ 1667139 h 4884421"/>
                  <a:gd name="connsiteX28" fmla="*/ 767071 w 1366521"/>
                  <a:gd name="connsiteY28" fmla="*/ 1668778 h 4884421"/>
                  <a:gd name="connsiteX29" fmla="*/ 782322 w 1366521"/>
                  <a:gd name="connsiteY29" fmla="*/ 1743710 h 4884421"/>
                  <a:gd name="connsiteX30" fmla="*/ 778312 w 1366521"/>
                  <a:gd name="connsiteY30" fmla="*/ 1742298 h 4884421"/>
                  <a:gd name="connsiteX31" fmla="*/ 911637 w 1366521"/>
                  <a:gd name="connsiteY31" fmla="*/ 2388849 h 4884421"/>
                  <a:gd name="connsiteX32" fmla="*/ 924563 w 1366521"/>
                  <a:gd name="connsiteY32" fmla="*/ 2391413 h 4884421"/>
                  <a:gd name="connsiteX33" fmla="*/ 939801 w 1366521"/>
                  <a:gd name="connsiteY33" fmla="*/ 2467611 h 4884421"/>
                  <a:gd name="connsiteX34" fmla="*/ 927454 w 1366521"/>
                  <a:gd name="connsiteY34" fmla="*/ 2465553 h 4884421"/>
                  <a:gd name="connsiteX35" fmla="*/ 1366521 w 1366521"/>
                  <a:gd name="connsiteY35" fmla="*/ 4594774 h 4884421"/>
                  <a:gd name="connsiteX36" fmla="*/ 1320780 w 1366521"/>
                  <a:gd name="connsiteY36" fmla="*/ 4630420 h 4884421"/>
                  <a:gd name="connsiteX37" fmla="*/ 1169689 w 1366521"/>
                  <a:gd name="connsiteY37" fmla="*/ 3895236 h 4884421"/>
                  <a:gd name="connsiteX38" fmla="*/ 836098 w 1366521"/>
                  <a:gd name="connsiteY38" fmla="*/ 4013036 h 4884421"/>
                  <a:gd name="connsiteX39" fmla="*/ 995682 w 1366521"/>
                  <a:gd name="connsiteY39" fmla="*/ 4832411 h 4884421"/>
                  <a:gd name="connsiteX40" fmla="*/ 938523 w 1366521"/>
                  <a:gd name="connsiteY40" fmla="*/ 4884421 h 4884421"/>
                  <a:gd name="connsiteX41" fmla="*/ 615428 w 1366521"/>
                  <a:gd name="connsiteY41" fmla="*/ 3202912 h 4884421"/>
                  <a:gd name="connsiteX42" fmla="*/ 614681 w 1366521"/>
                  <a:gd name="connsiteY42" fmla="*/ 3202940 h 4884421"/>
                  <a:gd name="connsiteX43" fmla="*/ 596900 w 1366521"/>
                  <a:gd name="connsiteY43" fmla="*/ 3111500 h 4884421"/>
                  <a:gd name="connsiteX44" fmla="*/ 597863 w 1366521"/>
                  <a:gd name="connsiteY44" fmla="*/ 3111500 h 4884421"/>
                  <a:gd name="connsiteX45" fmla="*/ 147111 w 1366521"/>
                  <a:gd name="connsiteY45" fmla="*/ 765619 h 4884421"/>
                  <a:gd name="connsiteX46" fmla="*/ 144782 w 1366521"/>
                  <a:gd name="connsiteY46" fmla="*/ 764543 h 4884421"/>
                  <a:gd name="connsiteX47" fmla="*/ 127000 w 1366521"/>
                  <a:gd name="connsiteY47" fmla="*/ 673100 h 4884421"/>
                  <a:gd name="connsiteX48" fmla="*/ 129579 w 1366521"/>
                  <a:gd name="connsiteY48" fmla="*/ 674376 h 4884421"/>
                  <a:gd name="connsiteX49" fmla="*/ 0 w 1366521"/>
                  <a:gd name="connsiteY49" fmla="*/ 0 h 4884421"/>
                  <a:gd name="connsiteX0" fmla="*/ 1024311 w 1366521"/>
                  <a:gd name="connsiteY0" fmla="*/ 3187854 h 4884421"/>
                  <a:gd name="connsiteX1" fmla="*/ 677869 w 1366521"/>
                  <a:gd name="connsiteY1" fmla="*/ 3200613 h 4884421"/>
                  <a:gd name="connsiteX2" fmla="*/ 818632 w 1366521"/>
                  <a:gd name="connsiteY2" fmla="*/ 3923356 h 4884421"/>
                  <a:gd name="connsiteX3" fmla="*/ 1154059 w 1366521"/>
                  <a:gd name="connsiteY3" fmla="*/ 3819187 h 4884421"/>
                  <a:gd name="connsiteX4" fmla="*/ 1024311 w 1366521"/>
                  <a:gd name="connsiteY4" fmla="*/ 3187854 h 4884421"/>
                  <a:gd name="connsiteX5" fmla="*/ 521530 w 1366521"/>
                  <a:gd name="connsiteY5" fmla="*/ 2397896 h 4884421"/>
                  <a:gd name="connsiteX6" fmla="*/ 660513 w 1366521"/>
                  <a:gd name="connsiteY6" fmla="*/ 3111500 h 4884421"/>
                  <a:gd name="connsiteX7" fmla="*/ 1008619 w 1366521"/>
                  <a:gd name="connsiteY7" fmla="*/ 3111500 h 4884421"/>
                  <a:gd name="connsiteX8" fmla="*/ 874037 w 1366521"/>
                  <a:gd name="connsiteY8" fmla="*/ 2456650 h 4884421"/>
                  <a:gd name="connsiteX9" fmla="*/ 521530 w 1366521"/>
                  <a:gd name="connsiteY9" fmla="*/ 2397896 h 4884421"/>
                  <a:gd name="connsiteX10" fmla="*/ 365533 w 1366521"/>
                  <a:gd name="connsiteY10" fmla="*/ 1596940 h 4884421"/>
                  <a:gd name="connsiteX11" fmla="*/ 504019 w 1366521"/>
                  <a:gd name="connsiteY11" fmla="*/ 2307988 h 4884421"/>
                  <a:gd name="connsiteX12" fmla="*/ 857913 w 1366521"/>
                  <a:gd name="connsiteY12" fmla="*/ 2378192 h 4884421"/>
                  <a:gd name="connsiteX13" fmla="*/ 723242 w 1366521"/>
                  <a:gd name="connsiteY13" fmla="*/ 1722905 h 4884421"/>
                  <a:gd name="connsiteX14" fmla="*/ 365533 w 1366521"/>
                  <a:gd name="connsiteY14" fmla="*/ 1596940 h 4884421"/>
                  <a:gd name="connsiteX15" fmla="*/ 209215 w 1366521"/>
                  <a:gd name="connsiteY15" fmla="*/ 794332 h 4884421"/>
                  <a:gd name="connsiteX16" fmla="*/ 348106 w 1366521"/>
                  <a:gd name="connsiteY16" fmla="*/ 1507463 h 4884421"/>
                  <a:gd name="connsiteX17" fmla="*/ 707396 w 1366521"/>
                  <a:gd name="connsiteY17" fmla="*/ 1645801 h 4884421"/>
                  <a:gd name="connsiteX18" fmla="*/ 566339 w 1366521"/>
                  <a:gd name="connsiteY18" fmla="*/ 959442 h 4884421"/>
                  <a:gd name="connsiteX19" fmla="*/ 209215 w 1366521"/>
                  <a:gd name="connsiteY19" fmla="*/ 794332 h 4884421"/>
                  <a:gd name="connsiteX20" fmla="*/ 0 w 1366521"/>
                  <a:gd name="connsiteY20" fmla="*/ 0 h 4884421"/>
                  <a:gd name="connsiteX21" fmla="*/ 60939 w 1366521"/>
                  <a:gd name="connsiteY21" fmla="*/ 33015 h 4884421"/>
                  <a:gd name="connsiteX22" fmla="*/ 191854 w 1366521"/>
                  <a:gd name="connsiteY22" fmla="*/ 705190 h 4884421"/>
                  <a:gd name="connsiteX23" fmla="*/ 550564 w 1366521"/>
                  <a:gd name="connsiteY23" fmla="*/ 882684 h 4884421"/>
                  <a:gd name="connsiteX24" fmla="*/ 431800 w 1366521"/>
                  <a:gd name="connsiteY24" fmla="*/ 304800 h 4884421"/>
                  <a:gd name="connsiteX25" fmla="*/ 487667 w 1366521"/>
                  <a:gd name="connsiteY25" fmla="*/ 332836 h 4884421"/>
                  <a:gd name="connsiteX26" fmla="*/ 762814 w 1366521"/>
                  <a:gd name="connsiteY26" fmla="*/ 1667139 h 4884421"/>
                  <a:gd name="connsiteX27" fmla="*/ 767071 w 1366521"/>
                  <a:gd name="connsiteY27" fmla="*/ 1668778 h 4884421"/>
                  <a:gd name="connsiteX28" fmla="*/ 782322 w 1366521"/>
                  <a:gd name="connsiteY28" fmla="*/ 1743710 h 4884421"/>
                  <a:gd name="connsiteX29" fmla="*/ 778312 w 1366521"/>
                  <a:gd name="connsiteY29" fmla="*/ 1742298 h 4884421"/>
                  <a:gd name="connsiteX30" fmla="*/ 911637 w 1366521"/>
                  <a:gd name="connsiteY30" fmla="*/ 2388849 h 4884421"/>
                  <a:gd name="connsiteX31" fmla="*/ 924563 w 1366521"/>
                  <a:gd name="connsiteY31" fmla="*/ 2391413 h 4884421"/>
                  <a:gd name="connsiteX32" fmla="*/ 939801 w 1366521"/>
                  <a:gd name="connsiteY32" fmla="*/ 2467611 h 4884421"/>
                  <a:gd name="connsiteX33" fmla="*/ 927454 w 1366521"/>
                  <a:gd name="connsiteY33" fmla="*/ 2465553 h 4884421"/>
                  <a:gd name="connsiteX34" fmla="*/ 1366521 w 1366521"/>
                  <a:gd name="connsiteY34" fmla="*/ 4594774 h 4884421"/>
                  <a:gd name="connsiteX35" fmla="*/ 1320780 w 1366521"/>
                  <a:gd name="connsiteY35" fmla="*/ 4630420 h 4884421"/>
                  <a:gd name="connsiteX36" fmla="*/ 1169689 w 1366521"/>
                  <a:gd name="connsiteY36" fmla="*/ 3895236 h 4884421"/>
                  <a:gd name="connsiteX37" fmla="*/ 836098 w 1366521"/>
                  <a:gd name="connsiteY37" fmla="*/ 4013036 h 4884421"/>
                  <a:gd name="connsiteX38" fmla="*/ 995682 w 1366521"/>
                  <a:gd name="connsiteY38" fmla="*/ 4832411 h 4884421"/>
                  <a:gd name="connsiteX39" fmla="*/ 938523 w 1366521"/>
                  <a:gd name="connsiteY39" fmla="*/ 4884421 h 4884421"/>
                  <a:gd name="connsiteX40" fmla="*/ 615428 w 1366521"/>
                  <a:gd name="connsiteY40" fmla="*/ 3202912 h 4884421"/>
                  <a:gd name="connsiteX41" fmla="*/ 614681 w 1366521"/>
                  <a:gd name="connsiteY41" fmla="*/ 3202940 h 4884421"/>
                  <a:gd name="connsiteX42" fmla="*/ 596900 w 1366521"/>
                  <a:gd name="connsiteY42" fmla="*/ 3111500 h 4884421"/>
                  <a:gd name="connsiteX43" fmla="*/ 597863 w 1366521"/>
                  <a:gd name="connsiteY43" fmla="*/ 3111500 h 4884421"/>
                  <a:gd name="connsiteX44" fmla="*/ 147111 w 1366521"/>
                  <a:gd name="connsiteY44" fmla="*/ 765619 h 4884421"/>
                  <a:gd name="connsiteX45" fmla="*/ 144782 w 1366521"/>
                  <a:gd name="connsiteY45" fmla="*/ 764543 h 4884421"/>
                  <a:gd name="connsiteX46" fmla="*/ 127000 w 1366521"/>
                  <a:gd name="connsiteY46" fmla="*/ 673100 h 4884421"/>
                  <a:gd name="connsiteX47" fmla="*/ 129579 w 1366521"/>
                  <a:gd name="connsiteY47" fmla="*/ 674376 h 4884421"/>
                  <a:gd name="connsiteX48" fmla="*/ 0 w 1366521"/>
                  <a:gd name="connsiteY48" fmla="*/ 0 h 4884421"/>
                  <a:gd name="connsiteX0" fmla="*/ 1024311 w 1366521"/>
                  <a:gd name="connsiteY0" fmla="*/ 3187854 h 4884421"/>
                  <a:gd name="connsiteX1" fmla="*/ 677869 w 1366521"/>
                  <a:gd name="connsiteY1" fmla="*/ 3200613 h 4884421"/>
                  <a:gd name="connsiteX2" fmla="*/ 818632 w 1366521"/>
                  <a:gd name="connsiteY2" fmla="*/ 3923356 h 4884421"/>
                  <a:gd name="connsiteX3" fmla="*/ 1154059 w 1366521"/>
                  <a:gd name="connsiteY3" fmla="*/ 3819187 h 4884421"/>
                  <a:gd name="connsiteX4" fmla="*/ 1024311 w 1366521"/>
                  <a:gd name="connsiteY4" fmla="*/ 3187854 h 4884421"/>
                  <a:gd name="connsiteX5" fmla="*/ 521530 w 1366521"/>
                  <a:gd name="connsiteY5" fmla="*/ 2397896 h 4884421"/>
                  <a:gd name="connsiteX6" fmla="*/ 660513 w 1366521"/>
                  <a:gd name="connsiteY6" fmla="*/ 3111500 h 4884421"/>
                  <a:gd name="connsiteX7" fmla="*/ 1008619 w 1366521"/>
                  <a:gd name="connsiteY7" fmla="*/ 3111500 h 4884421"/>
                  <a:gd name="connsiteX8" fmla="*/ 874037 w 1366521"/>
                  <a:gd name="connsiteY8" fmla="*/ 2456650 h 4884421"/>
                  <a:gd name="connsiteX9" fmla="*/ 521530 w 1366521"/>
                  <a:gd name="connsiteY9" fmla="*/ 2397896 h 4884421"/>
                  <a:gd name="connsiteX10" fmla="*/ 365533 w 1366521"/>
                  <a:gd name="connsiteY10" fmla="*/ 1596940 h 4884421"/>
                  <a:gd name="connsiteX11" fmla="*/ 504019 w 1366521"/>
                  <a:gd name="connsiteY11" fmla="*/ 2307988 h 4884421"/>
                  <a:gd name="connsiteX12" fmla="*/ 857913 w 1366521"/>
                  <a:gd name="connsiteY12" fmla="*/ 2378192 h 4884421"/>
                  <a:gd name="connsiteX13" fmla="*/ 723242 w 1366521"/>
                  <a:gd name="connsiteY13" fmla="*/ 1722905 h 4884421"/>
                  <a:gd name="connsiteX14" fmla="*/ 365533 w 1366521"/>
                  <a:gd name="connsiteY14" fmla="*/ 1596940 h 4884421"/>
                  <a:gd name="connsiteX15" fmla="*/ 209215 w 1366521"/>
                  <a:gd name="connsiteY15" fmla="*/ 794332 h 4884421"/>
                  <a:gd name="connsiteX16" fmla="*/ 348106 w 1366521"/>
                  <a:gd name="connsiteY16" fmla="*/ 1507463 h 4884421"/>
                  <a:gd name="connsiteX17" fmla="*/ 707396 w 1366521"/>
                  <a:gd name="connsiteY17" fmla="*/ 1645801 h 4884421"/>
                  <a:gd name="connsiteX18" fmla="*/ 566339 w 1366521"/>
                  <a:gd name="connsiteY18" fmla="*/ 959442 h 4884421"/>
                  <a:gd name="connsiteX19" fmla="*/ 209215 w 1366521"/>
                  <a:gd name="connsiteY19" fmla="*/ 794332 h 4884421"/>
                  <a:gd name="connsiteX20" fmla="*/ 0 w 1366521"/>
                  <a:gd name="connsiteY20" fmla="*/ 0 h 4884421"/>
                  <a:gd name="connsiteX21" fmla="*/ 60939 w 1366521"/>
                  <a:gd name="connsiteY21" fmla="*/ 33015 h 4884421"/>
                  <a:gd name="connsiteX22" fmla="*/ 191854 w 1366521"/>
                  <a:gd name="connsiteY22" fmla="*/ 705190 h 4884421"/>
                  <a:gd name="connsiteX23" fmla="*/ 550564 w 1366521"/>
                  <a:gd name="connsiteY23" fmla="*/ 882684 h 4884421"/>
                  <a:gd name="connsiteX24" fmla="*/ 431800 w 1366521"/>
                  <a:gd name="connsiteY24" fmla="*/ 304800 h 4884421"/>
                  <a:gd name="connsiteX25" fmla="*/ 487667 w 1366521"/>
                  <a:gd name="connsiteY25" fmla="*/ 332836 h 4884421"/>
                  <a:gd name="connsiteX26" fmla="*/ 762814 w 1366521"/>
                  <a:gd name="connsiteY26" fmla="*/ 1667139 h 4884421"/>
                  <a:gd name="connsiteX27" fmla="*/ 782322 w 1366521"/>
                  <a:gd name="connsiteY27" fmla="*/ 1743710 h 4884421"/>
                  <a:gd name="connsiteX28" fmla="*/ 778312 w 1366521"/>
                  <a:gd name="connsiteY28" fmla="*/ 1742298 h 4884421"/>
                  <a:gd name="connsiteX29" fmla="*/ 911637 w 1366521"/>
                  <a:gd name="connsiteY29" fmla="*/ 2388849 h 4884421"/>
                  <a:gd name="connsiteX30" fmla="*/ 924563 w 1366521"/>
                  <a:gd name="connsiteY30" fmla="*/ 2391413 h 4884421"/>
                  <a:gd name="connsiteX31" fmla="*/ 939801 w 1366521"/>
                  <a:gd name="connsiteY31" fmla="*/ 2467611 h 4884421"/>
                  <a:gd name="connsiteX32" fmla="*/ 927454 w 1366521"/>
                  <a:gd name="connsiteY32" fmla="*/ 2465553 h 4884421"/>
                  <a:gd name="connsiteX33" fmla="*/ 1366521 w 1366521"/>
                  <a:gd name="connsiteY33" fmla="*/ 4594774 h 4884421"/>
                  <a:gd name="connsiteX34" fmla="*/ 1320780 w 1366521"/>
                  <a:gd name="connsiteY34" fmla="*/ 4630420 h 4884421"/>
                  <a:gd name="connsiteX35" fmla="*/ 1169689 w 1366521"/>
                  <a:gd name="connsiteY35" fmla="*/ 3895236 h 4884421"/>
                  <a:gd name="connsiteX36" fmla="*/ 836098 w 1366521"/>
                  <a:gd name="connsiteY36" fmla="*/ 4013036 h 4884421"/>
                  <a:gd name="connsiteX37" fmla="*/ 995682 w 1366521"/>
                  <a:gd name="connsiteY37" fmla="*/ 4832411 h 4884421"/>
                  <a:gd name="connsiteX38" fmla="*/ 938523 w 1366521"/>
                  <a:gd name="connsiteY38" fmla="*/ 4884421 h 4884421"/>
                  <a:gd name="connsiteX39" fmla="*/ 615428 w 1366521"/>
                  <a:gd name="connsiteY39" fmla="*/ 3202912 h 4884421"/>
                  <a:gd name="connsiteX40" fmla="*/ 614681 w 1366521"/>
                  <a:gd name="connsiteY40" fmla="*/ 3202940 h 4884421"/>
                  <a:gd name="connsiteX41" fmla="*/ 596900 w 1366521"/>
                  <a:gd name="connsiteY41" fmla="*/ 3111500 h 4884421"/>
                  <a:gd name="connsiteX42" fmla="*/ 597863 w 1366521"/>
                  <a:gd name="connsiteY42" fmla="*/ 3111500 h 4884421"/>
                  <a:gd name="connsiteX43" fmla="*/ 147111 w 1366521"/>
                  <a:gd name="connsiteY43" fmla="*/ 765619 h 4884421"/>
                  <a:gd name="connsiteX44" fmla="*/ 144782 w 1366521"/>
                  <a:gd name="connsiteY44" fmla="*/ 764543 h 4884421"/>
                  <a:gd name="connsiteX45" fmla="*/ 127000 w 1366521"/>
                  <a:gd name="connsiteY45" fmla="*/ 673100 h 4884421"/>
                  <a:gd name="connsiteX46" fmla="*/ 129579 w 1366521"/>
                  <a:gd name="connsiteY46" fmla="*/ 674376 h 4884421"/>
                  <a:gd name="connsiteX47" fmla="*/ 0 w 1366521"/>
                  <a:gd name="connsiteY47" fmla="*/ 0 h 4884421"/>
                  <a:gd name="connsiteX0" fmla="*/ 1024311 w 1366521"/>
                  <a:gd name="connsiteY0" fmla="*/ 3187854 h 4884421"/>
                  <a:gd name="connsiteX1" fmla="*/ 677869 w 1366521"/>
                  <a:gd name="connsiteY1" fmla="*/ 3200613 h 4884421"/>
                  <a:gd name="connsiteX2" fmla="*/ 818632 w 1366521"/>
                  <a:gd name="connsiteY2" fmla="*/ 3923356 h 4884421"/>
                  <a:gd name="connsiteX3" fmla="*/ 1154059 w 1366521"/>
                  <a:gd name="connsiteY3" fmla="*/ 3819187 h 4884421"/>
                  <a:gd name="connsiteX4" fmla="*/ 1024311 w 1366521"/>
                  <a:gd name="connsiteY4" fmla="*/ 3187854 h 4884421"/>
                  <a:gd name="connsiteX5" fmla="*/ 521530 w 1366521"/>
                  <a:gd name="connsiteY5" fmla="*/ 2397896 h 4884421"/>
                  <a:gd name="connsiteX6" fmla="*/ 660513 w 1366521"/>
                  <a:gd name="connsiteY6" fmla="*/ 3111500 h 4884421"/>
                  <a:gd name="connsiteX7" fmla="*/ 1008619 w 1366521"/>
                  <a:gd name="connsiteY7" fmla="*/ 3111500 h 4884421"/>
                  <a:gd name="connsiteX8" fmla="*/ 874037 w 1366521"/>
                  <a:gd name="connsiteY8" fmla="*/ 2456650 h 4884421"/>
                  <a:gd name="connsiteX9" fmla="*/ 521530 w 1366521"/>
                  <a:gd name="connsiteY9" fmla="*/ 2397896 h 4884421"/>
                  <a:gd name="connsiteX10" fmla="*/ 365533 w 1366521"/>
                  <a:gd name="connsiteY10" fmla="*/ 1596940 h 4884421"/>
                  <a:gd name="connsiteX11" fmla="*/ 504019 w 1366521"/>
                  <a:gd name="connsiteY11" fmla="*/ 2307988 h 4884421"/>
                  <a:gd name="connsiteX12" fmla="*/ 857913 w 1366521"/>
                  <a:gd name="connsiteY12" fmla="*/ 2378192 h 4884421"/>
                  <a:gd name="connsiteX13" fmla="*/ 723242 w 1366521"/>
                  <a:gd name="connsiteY13" fmla="*/ 1722905 h 4884421"/>
                  <a:gd name="connsiteX14" fmla="*/ 365533 w 1366521"/>
                  <a:gd name="connsiteY14" fmla="*/ 1596940 h 4884421"/>
                  <a:gd name="connsiteX15" fmla="*/ 209215 w 1366521"/>
                  <a:gd name="connsiteY15" fmla="*/ 794332 h 4884421"/>
                  <a:gd name="connsiteX16" fmla="*/ 348106 w 1366521"/>
                  <a:gd name="connsiteY16" fmla="*/ 1507463 h 4884421"/>
                  <a:gd name="connsiteX17" fmla="*/ 707396 w 1366521"/>
                  <a:gd name="connsiteY17" fmla="*/ 1645801 h 4884421"/>
                  <a:gd name="connsiteX18" fmla="*/ 566339 w 1366521"/>
                  <a:gd name="connsiteY18" fmla="*/ 959442 h 4884421"/>
                  <a:gd name="connsiteX19" fmla="*/ 209215 w 1366521"/>
                  <a:gd name="connsiteY19" fmla="*/ 794332 h 4884421"/>
                  <a:gd name="connsiteX20" fmla="*/ 0 w 1366521"/>
                  <a:gd name="connsiteY20" fmla="*/ 0 h 4884421"/>
                  <a:gd name="connsiteX21" fmla="*/ 60939 w 1366521"/>
                  <a:gd name="connsiteY21" fmla="*/ 33015 h 4884421"/>
                  <a:gd name="connsiteX22" fmla="*/ 191854 w 1366521"/>
                  <a:gd name="connsiteY22" fmla="*/ 705190 h 4884421"/>
                  <a:gd name="connsiteX23" fmla="*/ 550564 w 1366521"/>
                  <a:gd name="connsiteY23" fmla="*/ 882684 h 4884421"/>
                  <a:gd name="connsiteX24" fmla="*/ 431800 w 1366521"/>
                  <a:gd name="connsiteY24" fmla="*/ 304800 h 4884421"/>
                  <a:gd name="connsiteX25" fmla="*/ 487667 w 1366521"/>
                  <a:gd name="connsiteY25" fmla="*/ 332836 h 4884421"/>
                  <a:gd name="connsiteX26" fmla="*/ 782322 w 1366521"/>
                  <a:gd name="connsiteY26" fmla="*/ 1743710 h 4884421"/>
                  <a:gd name="connsiteX27" fmla="*/ 778312 w 1366521"/>
                  <a:gd name="connsiteY27" fmla="*/ 1742298 h 4884421"/>
                  <a:gd name="connsiteX28" fmla="*/ 911637 w 1366521"/>
                  <a:gd name="connsiteY28" fmla="*/ 2388849 h 4884421"/>
                  <a:gd name="connsiteX29" fmla="*/ 924563 w 1366521"/>
                  <a:gd name="connsiteY29" fmla="*/ 2391413 h 4884421"/>
                  <a:gd name="connsiteX30" fmla="*/ 939801 w 1366521"/>
                  <a:gd name="connsiteY30" fmla="*/ 2467611 h 4884421"/>
                  <a:gd name="connsiteX31" fmla="*/ 927454 w 1366521"/>
                  <a:gd name="connsiteY31" fmla="*/ 2465553 h 4884421"/>
                  <a:gd name="connsiteX32" fmla="*/ 1366521 w 1366521"/>
                  <a:gd name="connsiteY32" fmla="*/ 4594774 h 4884421"/>
                  <a:gd name="connsiteX33" fmla="*/ 1320780 w 1366521"/>
                  <a:gd name="connsiteY33" fmla="*/ 4630420 h 4884421"/>
                  <a:gd name="connsiteX34" fmla="*/ 1169689 w 1366521"/>
                  <a:gd name="connsiteY34" fmla="*/ 3895236 h 4884421"/>
                  <a:gd name="connsiteX35" fmla="*/ 836098 w 1366521"/>
                  <a:gd name="connsiteY35" fmla="*/ 4013036 h 4884421"/>
                  <a:gd name="connsiteX36" fmla="*/ 995682 w 1366521"/>
                  <a:gd name="connsiteY36" fmla="*/ 4832411 h 4884421"/>
                  <a:gd name="connsiteX37" fmla="*/ 938523 w 1366521"/>
                  <a:gd name="connsiteY37" fmla="*/ 4884421 h 4884421"/>
                  <a:gd name="connsiteX38" fmla="*/ 615428 w 1366521"/>
                  <a:gd name="connsiteY38" fmla="*/ 3202912 h 4884421"/>
                  <a:gd name="connsiteX39" fmla="*/ 614681 w 1366521"/>
                  <a:gd name="connsiteY39" fmla="*/ 3202940 h 4884421"/>
                  <a:gd name="connsiteX40" fmla="*/ 596900 w 1366521"/>
                  <a:gd name="connsiteY40" fmla="*/ 3111500 h 4884421"/>
                  <a:gd name="connsiteX41" fmla="*/ 597863 w 1366521"/>
                  <a:gd name="connsiteY41" fmla="*/ 3111500 h 4884421"/>
                  <a:gd name="connsiteX42" fmla="*/ 147111 w 1366521"/>
                  <a:gd name="connsiteY42" fmla="*/ 765619 h 4884421"/>
                  <a:gd name="connsiteX43" fmla="*/ 144782 w 1366521"/>
                  <a:gd name="connsiteY43" fmla="*/ 764543 h 4884421"/>
                  <a:gd name="connsiteX44" fmla="*/ 127000 w 1366521"/>
                  <a:gd name="connsiteY44" fmla="*/ 673100 h 4884421"/>
                  <a:gd name="connsiteX45" fmla="*/ 129579 w 1366521"/>
                  <a:gd name="connsiteY45" fmla="*/ 674376 h 4884421"/>
                  <a:gd name="connsiteX46" fmla="*/ 0 w 1366521"/>
                  <a:gd name="connsiteY46" fmla="*/ 0 h 4884421"/>
                  <a:gd name="connsiteX0" fmla="*/ 1024311 w 1366521"/>
                  <a:gd name="connsiteY0" fmla="*/ 3187854 h 4884421"/>
                  <a:gd name="connsiteX1" fmla="*/ 677869 w 1366521"/>
                  <a:gd name="connsiteY1" fmla="*/ 3200613 h 4884421"/>
                  <a:gd name="connsiteX2" fmla="*/ 818632 w 1366521"/>
                  <a:gd name="connsiteY2" fmla="*/ 3923356 h 4884421"/>
                  <a:gd name="connsiteX3" fmla="*/ 1154059 w 1366521"/>
                  <a:gd name="connsiteY3" fmla="*/ 3819187 h 4884421"/>
                  <a:gd name="connsiteX4" fmla="*/ 1024311 w 1366521"/>
                  <a:gd name="connsiteY4" fmla="*/ 3187854 h 4884421"/>
                  <a:gd name="connsiteX5" fmla="*/ 521530 w 1366521"/>
                  <a:gd name="connsiteY5" fmla="*/ 2397896 h 4884421"/>
                  <a:gd name="connsiteX6" fmla="*/ 660513 w 1366521"/>
                  <a:gd name="connsiteY6" fmla="*/ 3111500 h 4884421"/>
                  <a:gd name="connsiteX7" fmla="*/ 1008619 w 1366521"/>
                  <a:gd name="connsiteY7" fmla="*/ 3111500 h 4884421"/>
                  <a:gd name="connsiteX8" fmla="*/ 874037 w 1366521"/>
                  <a:gd name="connsiteY8" fmla="*/ 2456650 h 4884421"/>
                  <a:gd name="connsiteX9" fmla="*/ 521530 w 1366521"/>
                  <a:gd name="connsiteY9" fmla="*/ 2397896 h 4884421"/>
                  <a:gd name="connsiteX10" fmla="*/ 365533 w 1366521"/>
                  <a:gd name="connsiteY10" fmla="*/ 1596940 h 4884421"/>
                  <a:gd name="connsiteX11" fmla="*/ 504019 w 1366521"/>
                  <a:gd name="connsiteY11" fmla="*/ 2307988 h 4884421"/>
                  <a:gd name="connsiteX12" fmla="*/ 857913 w 1366521"/>
                  <a:gd name="connsiteY12" fmla="*/ 2378192 h 4884421"/>
                  <a:gd name="connsiteX13" fmla="*/ 723242 w 1366521"/>
                  <a:gd name="connsiteY13" fmla="*/ 1722905 h 4884421"/>
                  <a:gd name="connsiteX14" fmla="*/ 365533 w 1366521"/>
                  <a:gd name="connsiteY14" fmla="*/ 1596940 h 4884421"/>
                  <a:gd name="connsiteX15" fmla="*/ 209215 w 1366521"/>
                  <a:gd name="connsiteY15" fmla="*/ 794332 h 4884421"/>
                  <a:gd name="connsiteX16" fmla="*/ 348106 w 1366521"/>
                  <a:gd name="connsiteY16" fmla="*/ 1507463 h 4884421"/>
                  <a:gd name="connsiteX17" fmla="*/ 707396 w 1366521"/>
                  <a:gd name="connsiteY17" fmla="*/ 1645801 h 4884421"/>
                  <a:gd name="connsiteX18" fmla="*/ 566339 w 1366521"/>
                  <a:gd name="connsiteY18" fmla="*/ 959442 h 4884421"/>
                  <a:gd name="connsiteX19" fmla="*/ 209215 w 1366521"/>
                  <a:gd name="connsiteY19" fmla="*/ 794332 h 4884421"/>
                  <a:gd name="connsiteX20" fmla="*/ 0 w 1366521"/>
                  <a:gd name="connsiteY20" fmla="*/ 0 h 4884421"/>
                  <a:gd name="connsiteX21" fmla="*/ 60939 w 1366521"/>
                  <a:gd name="connsiteY21" fmla="*/ 33015 h 4884421"/>
                  <a:gd name="connsiteX22" fmla="*/ 191854 w 1366521"/>
                  <a:gd name="connsiteY22" fmla="*/ 705190 h 4884421"/>
                  <a:gd name="connsiteX23" fmla="*/ 550564 w 1366521"/>
                  <a:gd name="connsiteY23" fmla="*/ 882684 h 4884421"/>
                  <a:gd name="connsiteX24" fmla="*/ 431800 w 1366521"/>
                  <a:gd name="connsiteY24" fmla="*/ 304800 h 4884421"/>
                  <a:gd name="connsiteX25" fmla="*/ 487667 w 1366521"/>
                  <a:gd name="connsiteY25" fmla="*/ 332836 h 4884421"/>
                  <a:gd name="connsiteX26" fmla="*/ 782322 w 1366521"/>
                  <a:gd name="connsiteY26" fmla="*/ 1743710 h 4884421"/>
                  <a:gd name="connsiteX27" fmla="*/ 911637 w 1366521"/>
                  <a:gd name="connsiteY27" fmla="*/ 2388849 h 4884421"/>
                  <a:gd name="connsiteX28" fmla="*/ 924563 w 1366521"/>
                  <a:gd name="connsiteY28" fmla="*/ 2391413 h 4884421"/>
                  <a:gd name="connsiteX29" fmla="*/ 939801 w 1366521"/>
                  <a:gd name="connsiteY29" fmla="*/ 2467611 h 4884421"/>
                  <a:gd name="connsiteX30" fmla="*/ 927454 w 1366521"/>
                  <a:gd name="connsiteY30" fmla="*/ 2465553 h 4884421"/>
                  <a:gd name="connsiteX31" fmla="*/ 1366521 w 1366521"/>
                  <a:gd name="connsiteY31" fmla="*/ 4594774 h 4884421"/>
                  <a:gd name="connsiteX32" fmla="*/ 1320780 w 1366521"/>
                  <a:gd name="connsiteY32" fmla="*/ 4630420 h 4884421"/>
                  <a:gd name="connsiteX33" fmla="*/ 1169689 w 1366521"/>
                  <a:gd name="connsiteY33" fmla="*/ 3895236 h 4884421"/>
                  <a:gd name="connsiteX34" fmla="*/ 836098 w 1366521"/>
                  <a:gd name="connsiteY34" fmla="*/ 4013036 h 4884421"/>
                  <a:gd name="connsiteX35" fmla="*/ 995682 w 1366521"/>
                  <a:gd name="connsiteY35" fmla="*/ 4832411 h 4884421"/>
                  <a:gd name="connsiteX36" fmla="*/ 938523 w 1366521"/>
                  <a:gd name="connsiteY36" fmla="*/ 4884421 h 4884421"/>
                  <a:gd name="connsiteX37" fmla="*/ 615428 w 1366521"/>
                  <a:gd name="connsiteY37" fmla="*/ 3202912 h 4884421"/>
                  <a:gd name="connsiteX38" fmla="*/ 614681 w 1366521"/>
                  <a:gd name="connsiteY38" fmla="*/ 3202940 h 4884421"/>
                  <a:gd name="connsiteX39" fmla="*/ 596900 w 1366521"/>
                  <a:gd name="connsiteY39" fmla="*/ 3111500 h 4884421"/>
                  <a:gd name="connsiteX40" fmla="*/ 597863 w 1366521"/>
                  <a:gd name="connsiteY40" fmla="*/ 3111500 h 4884421"/>
                  <a:gd name="connsiteX41" fmla="*/ 147111 w 1366521"/>
                  <a:gd name="connsiteY41" fmla="*/ 765619 h 4884421"/>
                  <a:gd name="connsiteX42" fmla="*/ 144782 w 1366521"/>
                  <a:gd name="connsiteY42" fmla="*/ 764543 h 4884421"/>
                  <a:gd name="connsiteX43" fmla="*/ 127000 w 1366521"/>
                  <a:gd name="connsiteY43" fmla="*/ 673100 h 4884421"/>
                  <a:gd name="connsiteX44" fmla="*/ 129579 w 1366521"/>
                  <a:gd name="connsiteY44" fmla="*/ 674376 h 4884421"/>
                  <a:gd name="connsiteX45" fmla="*/ 0 w 1366521"/>
                  <a:gd name="connsiteY45" fmla="*/ 0 h 4884421"/>
                  <a:gd name="connsiteX0" fmla="*/ 1024311 w 1366521"/>
                  <a:gd name="connsiteY0" fmla="*/ 3187854 h 4884421"/>
                  <a:gd name="connsiteX1" fmla="*/ 677869 w 1366521"/>
                  <a:gd name="connsiteY1" fmla="*/ 3200613 h 4884421"/>
                  <a:gd name="connsiteX2" fmla="*/ 818632 w 1366521"/>
                  <a:gd name="connsiteY2" fmla="*/ 3923356 h 4884421"/>
                  <a:gd name="connsiteX3" fmla="*/ 1154059 w 1366521"/>
                  <a:gd name="connsiteY3" fmla="*/ 3819187 h 4884421"/>
                  <a:gd name="connsiteX4" fmla="*/ 1024311 w 1366521"/>
                  <a:gd name="connsiteY4" fmla="*/ 3187854 h 4884421"/>
                  <a:gd name="connsiteX5" fmla="*/ 521530 w 1366521"/>
                  <a:gd name="connsiteY5" fmla="*/ 2397896 h 4884421"/>
                  <a:gd name="connsiteX6" fmla="*/ 660513 w 1366521"/>
                  <a:gd name="connsiteY6" fmla="*/ 3111500 h 4884421"/>
                  <a:gd name="connsiteX7" fmla="*/ 1008619 w 1366521"/>
                  <a:gd name="connsiteY7" fmla="*/ 3111500 h 4884421"/>
                  <a:gd name="connsiteX8" fmla="*/ 874037 w 1366521"/>
                  <a:gd name="connsiteY8" fmla="*/ 2456650 h 4884421"/>
                  <a:gd name="connsiteX9" fmla="*/ 521530 w 1366521"/>
                  <a:gd name="connsiteY9" fmla="*/ 2397896 h 4884421"/>
                  <a:gd name="connsiteX10" fmla="*/ 365533 w 1366521"/>
                  <a:gd name="connsiteY10" fmla="*/ 1596940 h 4884421"/>
                  <a:gd name="connsiteX11" fmla="*/ 504019 w 1366521"/>
                  <a:gd name="connsiteY11" fmla="*/ 2307988 h 4884421"/>
                  <a:gd name="connsiteX12" fmla="*/ 857913 w 1366521"/>
                  <a:gd name="connsiteY12" fmla="*/ 2378192 h 4884421"/>
                  <a:gd name="connsiteX13" fmla="*/ 723242 w 1366521"/>
                  <a:gd name="connsiteY13" fmla="*/ 1722905 h 4884421"/>
                  <a:gd name="connsiteX14" fmla="*/ 365533 w 1366521"/>
                  <a:gd name="connsiteY14" fmla="*/ 1596940 h 4884421"/>
                  <a:gd name="connsiteX15" fmla="*/ 209215 w 1366521"/>
                  <a:gd name="connsiteY15" fmla="*/ 794332 h 4884421"/>
                  <a:gd name="connsiteX16" fmla="*/ 348106 w 1366521"/>
                  <a:gd name="connsiteY16" fmla="*/ 1507463 h 4884421"/>
                  <a:gd name="connsiteX17" fmla="*/ 707396 w 1366521"/>
                  <a:gd name="connsiteY17" fmla="*/ 1645801 h 4884421"/>
                  <a:gd name="connsiteX18" fmla="*/ 566339 w 1366521"/>
                  <a:gd name="connsiteY18" fmla="*/ 959442 h 4884421"/>
                  <a:gd name="connsiteX19" fmla="*/ 209215 w 1366521"/>
                  <a:gd name="connsiteY19" fmla="*/ 794332 h 4884421"/>
                  <a:gd name="connsiteX20" fmla="*/ 0 w 1366521"/>
                  <a:gd name="connsiteY20" fmla="*/ 0 h 4884421"/>
                  <a:gd name="connsiteX21" fmla="*/ 60939 w 1366521"/>
                  <a:gd name="connsiteY21" fmla="*/ 33015 h 4884421"/>
                  <a:gd name="connsiteX22" fmla="*/ 191854 w 1366521"/>
                  <a:gd name="connsiteY22" fmla="*/ 705190 h 4884421"/>
                  <a:gd name="connsiteX23" fmla="*/ 550564 w 1366521"/>
                  <a:gd name="connsiteY23" fmla="*/ 882684 h 4884421"/>
                  <a:gd name="connsiteX24" fmla="*/ 431800 w 1366521"/>
                  <a:gd name="connsiteY24" fmla="*/ 304800 h 4884421"/>
                  <a:gd name="connsiteX25" fmla="*/ 487667 w 1366521"/>
                  <a:gd name="connsiteY25" fmla="*/ 332836 h 4884421"/>
                  <a:gd name="connsiteX26" fmla="*/ 911637 w 1366521"/>
                  <a:gd name="connsiteY26" fmla="*/ 2388849 h 4884421"/>
                  <a:gd name="connsiteX27" fmla="*/ 924563 w 1366521"/>
                  <a:gd name="connsiteY27" fmla="*/ 2391413 h 4884421"/>
                  <a:gd name="connsiteX28" fmla="*/ 939801 w 1366521"/>
                  <a:gd name="connsiteY28" fmla="*/ 2467611 h 4884421"/>
                  <a:gd name="connsiteX29" fmla="*/ 927454 w 1366521"/>
                  <a:gd name="connsiteY29" fmla="*/ 2465553 h 4884421"/>
                  <a:gd name="connsiteX30" fmla="*/ 1366521 w 1366521"/>
                  <a:gd name="connsiteY30" fmla="*/ 4594774 h 4884421"/>
                  <a:gd name="connsiteX31" fmla="*/ 1320780 w 1366521"/>
                  <a:gd name="connsiteY31" fmla="*/ 4630420 h 4884421"/>
                  <a:gd name="connsiteX32" fmla="*/ 1169689 w 1366521"/>
                  <a:gd name="connsiteY32" fmla="*/ 3895236 h 4884421"/>
                  <a:gd name="connsiteX33" fmla="*/ 836098 w 1366521"/>
                  <a:gd name="connsiteY33" fmla="*/ 4013036 h 4884421"/>
                  <a:gd name="connsiteX34" fmla="*/ 995682 w 1366521"/>
                  <a:gd name="connsiteY34" fmla="*/ 4832411 h 4884421"/>
                  <a:gd name="connsiteX35" fmla="*/ 938523 w 1366521"/>
                  <a:gd name="connsiteY35" fmla="*/ 4884421 h 4884421"/>
                  <a:gd name="connsiteX36" fmla="*/ 615428 w 1366521"/>
                  <a:gd name="connsiteY36" fmla="*/ 3202912 h 4884421"/>
                  <a:gd name="connsiteX37" fmla="*/ 614681 w 1366521"/>
                  <a:gd name="connsiteY37" fmla="*/ 3202940 h 4884421"/>
                  <a:gd name="connsiteX38" fmla="*/ 596900 w 1366521"/>
                  <a:gd name="connsiteY38" fmla="*/ 3111500 h 4884421"/>
                  <a:gd name="connsiteX39" fmla="*/ 597863 w 1366521"/>
                  <a:gd name="connsiteY39" fmla="*/ 3111500 h 4884421"/>
                  <a:gd name="connsiteX40" fmla="*/ 147111 w 1366521"/>
                  <a:gd name="connsiteY40" fmla="*/ 765619 h 4884421"/>
                  <a:gd name="connsiteX41" fmla="*/ 144782 w 1366521"/>
                  <a:gd name="connsiteY41" fmla="*/ 764543 h 4884421"/>
                  <a:gd name="connsiteX42" fmla="*/ 127000 w 1366521"/>
                  <a:gd name="connsiteY42" fmla="*/ 673100 h 4884421"/>
                  <a:gd name="connsiteX43" fmla="*/ 129579 w 1366521"/>
                  <a:gd name="connsiteY43" fmla="*/ 674376 h 4884421"/>
                  <a:gd name="connsiteX44" fmla="*/ 0 w 1366521"/>
                  <a:gd name="connsiteY44" fmla="*/ 0 h 4884421"/>
                  <a:gd name="connsiteX0" fmla="*/ 1024311 w 1366521"/>
                  <a:gd name="connsiteY0" fmla="*/ 3187854 h 4884421"/>
                  <a:gd name="connsiteX1" fmla="*/ 677869 w 1366521"/>
                  <a:gd name="connsiteY1" fmla="*/ 3200613 h 4884421"/>
                  <a:gd name="connsiteX2" fmla="*/ 818632 w 1366521"/>
                  <a:gd name="connsiteY2" fmla="*/ 3923356 h 4884421"/>
                  <a:gd name="connsiteX3" fmla="*/ 1154059 w 1366521"/>
                  <a:gd name="connsiteY3" fmla="*/ 3819187 h 4884421"/>
                  <a:gd name="connsiteX4" fmla="*/ 1024311 w 1366521"/>
                  <a:gd name="connsiteY4" fmla="*/ 3187854 h 4884421"/>
                  <a:gd name="connsiteX5" fmla="*/ 521530 w 1366521"/>
                  <a:gd name="connsiteY5" fmla="*/ 2397896 h 4884421"/>
                  <a:gd name="connsiteX6" fmla="*/ 660513 w 1366521"/>
                  <a:gd name="connsiteY6" fmla="*/ 3111500 h 4884421"/>
                  <a:gd name="connsiteX7" fmla="*/ 1008619 w 1366521"/>
                  <a:gd name="connsiteY7" fmla="*/ 3111500 h 4884421"/>
                  <a:gd name="connsiteX8" fmla="*/ 874037 w 1366521"/>
                  <a:gd name="connsiteY8" fmla="*/ 2456650 h 4884421"/>
                  <a:gd name="connsiteX9" fmla="*/ 521530 w 1366521"/>
                  <a:gd name="connsiteY9" fmla="*/ 2397896 h 4884421"/>
                  <a:gd name="connsiteX10" fmla="*/ 365533 w 1366521"/>
                  <a:gd name="connsiteY10" fmla="*/ 1596940 h 4884421"/>
                  <a:gd name="connsiteX11" fmla="*/ 504019 w 1366521"/>
                  <a:gd name="connsiteY11" fmla="*/ 2307988 h 4884421"/>
                  <a:gd name="connsiteX12" fmla="*/ 857913 w 1366521"/>
                  <a:gd name="connsiteY12" fmla="*/ 2378192 h 4884421"/>
                  <a:gd name="connsiteX13" fmla="*/ 723242 w 1366521"/>
                  <a:gd name="connsiteY13" fmla="*/ 1722905 h 4884421"/>
                  <a:gd name="connsiteX14" fmla="*/ 365533 w 1366521"/>
                  <a:gd name="connsiteY14" fmla="*/ 1596940 h 4884421"/>
                  <a:gd name="connsiteX15" fmla="*/ 209215 w 1366521"/>
                  <a:gd name="connsiteY15" fmla="*/ 794332 h 4884421"/>
                  <a:gd name="connsiteX16" fmla="*/ 348106 w 1366521"/>
                  <a:gd name="connsiteY16" fmla="*/ 1507463 h 4884421"/>
                  <a:gd name="connsiteX17" fmla="*/ 707396 w 1366521"/>
                  <a:gd name="connsiteY17" fmla="*/ 1645801 h 4884421"/>
                  <a:gd name="connsiteX18" fmla="*/ 566339 w 1366521"/>
                  <a:gd name="connsiteY18" fmla="*/ 959442 h 4884421"/>
                  <a:gd name="connsiteX19" fmla="*/ 209215 w 1366521"/>
                  <a:gd name="connsiteY19" fmla="*/ 794332 h 4884421"/>
                  <a:gd name="connsiteX20" fmla="*/ 0 w 1366521"/>
                  <a:gd name="connsiteY20" fmla="*/ 0 h 4884421"/>
                  <a:gd name="connsiteX21" fmla="*/ 60939 w 1366521"/>
                  <a:gd name="connsiteY21" fmla="*/ 33015 h 4884421"/>
                  <a:gd name="connsiteX22" fmla="*/ 191854 w 1366521"/>
                  <a:gd name="connsiteY22" fmla="*/ 705190 h 4884421"/>
                  <a:gd name="connsiteX23" fmla="*/ 550564 w 1366521"/>
                  <a:gd name="connsiteY23" fmla="*/ 882684 h 4884421"/>
                  <a:gd name="connsiteX24" fmla="*/ 431800 w 1366521"/>
                  <a:gd name="connsiteY24" fmla="*/ 304800 h 4884421"/>
                  <a:gd name="connsiteX25" fmla="*/ 487667 w 1366521"/>
                  <a:gd name="connsiteY25" fmla="*/ 332836 h 4884421"/>
                  <a:gd name="connsiteX26" fmla="*/ 911637 w 1366521"/>
                  <a:gd name="connsiteY26" fmla="*/ 2388849 h 4884421"/>
                  <a:gd name="connsiteX27" fmla="*/ 939801 w 1366521"/>
                  <a:gd name="connsiteY27" fmla="*/ 2467611 h 4884421"/>
                  <a:gd name="connsiteX28" fmla="*/ 927454 w 1366521"/>
                  <a:gd name="connsiteY28" fmla="*/ 2465553 h 4884421"/>
                  <a:gd name="connsiteX29" fmla="*/ 1366521 w 1366521"/>
                  <a:gd name="connsiteY29" fmla="*/ 4594774 h 4884421"/>
                  <a:gd name="connsiteX30" fmla="*/ 1320780 w 1366521"/>
                  <a:gd name="connsiteY30" fmla="*/ 4630420 h 4884421"/>
                  <a:gd name="connsiteX31" fmla="*/ 1169689 w 1366521"/>
                  <a:gd name="connsiteY31" fmla="*/ 3895236 h 4884421"/>
                  <a:gd name="connsiteX32" fmla="*/ 836098 w 1366521"/>
                  <a:gd name="connsiteY32" fmla="*/ 4013036 h 4884421"/>
                  <a:gd name="connsiteX33" fmla="*/ 995682 w 1366521"/>
                  <a:gd name="connsiteY33" fmla="*/ 4832411 h 4884421"/>
                  <a:gd name="connsiteX34" fmla="*/ 938523 w 1366521"/>
                  <a:gd name="connsiteY34" fmla="*/ 4884421 h 4884421"/>
                  <a:gd name="connsiteX35" fmla="*/ 615428 w 1366521"/>
                  <a:gd name="connsiteY35" fmla="*/ 3202912 h 4884421"/>
                  <a:gd name="connsiteX36" fmla="*/ 614681 w 1366521"/>
                  <a:gd name="connsiteY36" fmla="*/ 3202940 h 4884421"/>
                  <a:gd name="connsiteX37" fmla="*/ 596900 w 1366521"/>
                  <a:gd name="connsiteY37" fmla="*/ 3111500 h 4884421"/>
                  <a:gd name="connsiteX38" fmla="*/ 597863 w 1366521"/>
                  <a:gd name="connsiteY38" fmla="*/ 3111500 h 4884421"/>
                  <a:gd name="connsiteX39" fmla="*/ 147111 w 1366521"/>
                  <a:gd name="connsiteY39" fmla="*/ 765619 h 4884421"/>
                  <a:gd name="connsiteX40" fmla="*/ 144782 w 1366521"/>
                  <a:gd name="connsiteY40" fmla="*/ 764543 h 4884421"/>
                  <a:gd name="connsiteX41" fmla="*/ 127000 w 1366521"/>
                  <a:gd name="connsiteY41" fmla="*/ 673100 h 4884421"/>
                  <a:gd name="connsiteX42" fmla="*/ 129579 w 1366521"/>
                  <a:gd name="connsiteY42" fmla="*/ 674376 h 4884421"/>
                  <a:gd name="connsiteX43" fmla="*/ 0 w 1366521"/>
                  <a:gd name="connsiteY43" fmla="*/ 0 h 4884421"/>
                  <a:gd name="connsiteX0" fmla="*/ 1024311 w 1366521"/>
                  <a:gd name="connsiteY0" fmla="*/ 3187854 h 4884421"/>
                  <a:gd name="connsiteX1" fmla="*/ 677869 w 1366521"/>
                  <a:gd name="connsiteY1" fmla="*/ 3200613 h 4884421"/>
                  <a:gd name="connsiteX2" fmla="*/ 818632 w 1366521"/>
                  <a:gd name="connsiteY2" fmla="*/ 3923356 h 4884421"/>
                  <a:gd name="connsiteX3" fmla="*/ 1154059 w 1366521"/>
                  <a:gd name="connsiteY3" fmla="*/ 3819187 h 4884421"/>
                  <a:gd name="connsiteX4" fmla="*/ 1024311 w 1366521"/>
                  <a:gd name="connsiteY4" fmla="*/ 3187854 h 4884421"/>
                  <a:gd name="connsiteX5" fmla="*/ 521530 w 1366521"/>
                  <a:gd name="connsiteY5" fmla="*/ 2397896 h 4884421"/>
                  <a:gd name="connsiteX6" fmla="*/ 660513 w 1366521"/>
                  <a:gd name="connsiteY6" fmla="*/ 3111500 h 4884421"/>
                  <a:gd name="connsiteX7" fmla="*/ 1008619 w 1366521"/>
                  <a:gd name="connsiteY7" fmla="*/ 3111500 h 4884421"/>
                  <a:gd name="connsiteX8" fmla="*/ 874037 w 1366521"/>
                  <a:gd name="connsiteY8" fmla="*/ 2456650 h 4884421"/>
                  <a:gd name="connsiteX9" fmla="*/ 521530 w 1366521"/>
                  <a:gd name="connsiteY9" fmla="*/ 2397896 h 4884421"/>
                  <a:gd name="connsiteX10" fmla="*/ 365533 w 1366521"/>
                  <a:gd name="connsiteY10" fmla="*/ 1596940 h 4884421"/>
                  <a:gd name="connsiteX11" fmla="*/ 504019 w 1366521"/>
                  <a:gd name="connsiteY11" fmla="*/ 2307988 h 4884421"/>
                  <a:gd name="connsiteX12" fmla="*/ 857913 w 1366521"/>
                  <a:gd name="connsiteY12" fmla="*/ 2378192 h 4884421"/>
                  <a:gd name="connsiteX13" fmla="*/ 723242 w 1366521"/>
                  <a:gd name="connsiteY13" fmla="*/ 1722905 h 4884421"/>
                  <a:gd name="connsiteX14" fmla="*/ 365533 w 1366521"/>
                  <a:gd name="connsiteY14" fmla="*/ 1596940 h 4884421"/>
                  <a:gd name="connsiteX15" fmla="*/ 209215 w 1366521"/>
                  <a:gd name="connsiteY15" fmla="*/ 794332 h 4884421"/>
                  <a:gd name="connsiteX16" fmla="*/ 348106 w 1366521"/>
                  <a:gd name="connsiteY16" fmla="*/ 1507463 h 4884421"/>
                  <a:gd name="connsiteX17" fmla="*/ 707396 w 1366521"/>
                  <a:gd name="connsiteY17" fmla="*/ 1645801 h 4884421"/>
                  <a:gd name="connsiteX18" fmla="*/ 566339 w 1366521"/>
                  <a:gd name="connsiteY18" fmla="*/ 959442 h 4884421"/>
                  <a:gd name="connsiteX19" fmla="*/ 209215 w 1366521"/>
                  <a:gd name="connsiteY19" fmla="*/ 794332 h 4884421"/>
                  <a:gd name="connsiteX20" fmla="*/ 0 w 1366521"/>
                  <a:gd name="connsiteY20" fmla="*/ 0 h 4884421"/>
                  <a:gd name="connsiteX21" fmla="*/ 60939 w 1366521"/>
                  <a:gd name="connsiteY21" fmla="*/ 33015 h 4884421"/>
                  <a:gd name="connsiteX22" fmla="*/ 191854 w 1366521"/>
                  <a:gd name="connsiteY22" fmla="*/ 705190 h 4884421"/>
                  <a:gd name="connsiteX23" fmla="*/ 550564 w 1366521"/>
                  <a:gd name="connsiteY23" fmla="*/ 882684 h 4884421"/>
                  <a:gd name="connsiteX24" fmla="*/ 431800 w 1366521"/>
                  <a:gd name="connsiteY24" fmla="*/ 304800 h 4884421"/>
                  <a:gd name="connsiteX25" fmla="*/ 487667 w 1366521"/>
                  <a:gd name="connsiteY25" fmla="*/ 332836 h 4884421"/>
                  <a:gd name="connsiteX26" fmla="*/ 939801 w 1366521"/>
                  <a:gd name="connsiteY26" fmla="*/ 2467611 h 4884421"/>
                  <a:gd name="connsiteX27" fmla="*/ 927454 w 1366521"/>
                  <a:gd name="connsiteY27" fmla="*/ 2465553 h 4884421"/>
                  <a:gd name="connsiteX28" fmla="*/ 1366521 w 1366521"/>
                  <a:gd name="connsiteY28" fmla="*/ 4594774 h 4884421"/>
                  <a:gd name="connsiteX29" fmla="*/ 1320780 w 1366521"/>
                  <a:gd name="connsiteY29" fmla="*/ 4630420 h 4884421"/>
                  <a:gd name="connsiteX30" fmla="*/ 1169689 w 1366521"/>
                  <a:gd name="connsiteY30" fmla="*/ 3895236 h 4884421"/>
                  <a:gd name="connsiteX31" fmla="*/ 836098 w 1366521"/>
                  <a:gd name="connsiteY31" fmla="*/ 4013036 h 4884421"/>
                  <a:gd name="connsiteX32" fmla="*/ 995682 w 1366521"/>
                  <a:gd name="connsiteY32" fmla="*/ 4832411 h 4884421"/>
                  <a:gd name="connsiteX33" fmla="*/ 938523 w 1366521"/>
                  <a:gd name="connsiteY33" fmla="*/ 4884421 h 4884421"/>
                  <a:gd name="connsiteX34" fmla="*/ 615428 w 1366521"/>
                  <a:gd name="connsiteY34" fmla="*/ 3202912 h 4884421"/>
                  <a:gd name="connsiteX35" fmla="*/ 614681 w 1366521"/>
                  <a:gd name="connsiteY35" fmla="*/ 3202940 h 4884421"/>
                  <a:gd name="connsiteX36" fmla="*/ 596900 w 1366521"/>
                  <a:gd name="connsiteY36" fmla="*/ 3111500 h 4884421"/>
                  <a:gd name="connsiteX37" fmla="*/ 597863 w 1366521"/>
                  <a:gd name="connsiteY37" fmla="*/ 3111500 h 4884421"/>
                  <a:gd name="connsiteX38" fmla="*/ 147111 w 1366521"/>
                  <a:gd name="connsiteY38" fmla="*/ 765619 h 4884421"/>
                  <a:gd name="connsiteX39" fmla="*/ 144782 w 1366521"/>
                  <a:gd name="connsiteY39" fmla="*/ 764543 h 4884421"/>
                  <a:gd name="connsiteX40" fmla="*/ 127000 w 1366521"/>
                  <a:gd name="connsiteY40" fmla="*/ 673100 h 4884421"/>
                  <a:gd name="connsiteX41" fmla="*/ 129579 w 1366521"/>
                  <a:gd name="connsiteY41" fmla="*/ 674376 h 4884421"/>
                  <a:gd name="connsiteX42" fmla="*/ 0 w 1366521"/>
                  <a:gd name="connsiteY42" fmla="*/ 0 h 4884421"/>
                  <a:gd name="connsiteX0" fmla="*/ 1024311 w 1366521"/>
                  <a:gd name="connsiteY0" fmla="*/ 3187854 h 4884421"/>
                  <a:gd name="connsiteX1" fmla="*/ 677869 w 1366521"/>
                  <a:gd name="connsiteY1" fmla="*/ 3200613 h 4884421"/>
                  <a:gd name="connsiteX2" fmla="*/ 818632 w 1366521"/>
                  <a:gd name="connsiteY2" fmla="*/ 3923356 h 4884421"/>
                  <a:gd name="connsiteX3" fmla="*/ 1154059 w 1366521"/>
                  <a:gd name="connsiteY3" fmla="*/ 3819187 h 4884421"/>
                  <a:gd name="connsiteX4" fmla="*/ 1024311 w 1366521"/>
                  <a:gd name="connsiteY4" fmla="*/ 3187854 h 4884421"/>
                  <a:gd name="connsiteX5" fmla="*/ 521530 w 1366521"/>
                  <a:gd name="connsiteY5" fmla="*/ 2397896 h 4884421"/>
                  <a:gd name="connsiteX6" fmla="*/ 660513 w 1366521"/>
                  <a:gd name="connsiteY6" fmla="*/ 3111500 h 4884421"/>
                  <a:gd name="connsiteX7" fmla="*/ 1008619 w 1366521"/>
                  <a:gd name="connsiteY7" fmla="*/ 3111500 h 4884421"/>
                  <a:gd name="connsiteX8" fmla="*/ 874037 w 1366521"/>
                  <a:gd name="connsiteY8" fmla="*/ 2456650 h 4884421"/>
                  <a:gd name="connsiteX9" fmla="*/ 521530 w 1366521"/>
                  <a:gd name="connsiteY9" fmla="*/ 2397896 h 4884421"/>
                  <a:gd name="connsiteX10" fmla="*/ 365533 w 1366521"/>
                  <a:gd name="connsiteY10" fmla="*/ 1596940 h 4884421"/>
                  <a:gd name="connsiteX11" fmla="*/ 504019 w 1366521"/>
                  <a:gd name="connsiteY11" fmla="*/ 2307988 h 4884421"/>
                  <a:gd name="connsiteX12" fmla="*/ 857913 w 1366521"/>
                  <a:gd name="connsiteY12" fmla="*/ 2378192 h 4884421"/>
                  <a:gd name="connsiteX13" fmla="*/ 723242 w 1366521"/>
                  <a:gd name="connsiteY13" fmla="*/ 1722905 h 4884421"/>
                  <a:gd name="connsiteX14" fmla="*/ 365533 w 1366521"/>
                  <a:gd name="connsiteY14" fmla="*/ 1596940 h 4884421"/>
                  <a:gd name="connsiteX15" fmla="*/ 209215 w 1366521"/>
                  <a:gd name="connsiteY15" fmla="*/ 794332 h 4884421"/>
                  <a:gd name="connsiteX16" fmla="*/ 348106 w 1366521"/>
                  <a:gd name="connsiteY16" fmla="*/ 1507463 h 4884421"/>
                  <a:gd name="connsiteX17" fmla="*/ 707396 w 1366521"/>
                  <a:gd name="connsiteY17" fmla="*/ 1645801 h 4884421"/>
                  <a:gd name="connsiteX18" fmla="*/ 566339 w 1366521"/>
                  <a:gd name="connsiteY18" fmla="*/ 959442 h 4884421"/>
                  <a:gd name="connsiteX19" fmla="*/ 209215 w 1366521"/>
                  <a:gd name="connsiteY19" fmla="*/ 794332 h 4884421"/>
                  <a:gd name="connsiteX20" fmla="*/ 0 w 1366521"/>
                  <a:gd name="connsiteY20" fmla="*/ 0 h 4884421"/>
                  <a:gd name="connsiteX21" fmla="*/ 60939 w 1366521"/>
                  <a:gd name="connsiteY21" fmla="*/ 33015 h 4884421"/>
                  <a:gd name="connsiteX22" fmla="*/ 191854 w 1366521"/>
                  <a:gd name="connsiteY22" fmla="*/ 705190 h 4884421"/>
                  <a:gd name="connsiteX23" fmla="*/ 550564 w 1366521"/>
                  <a:gd name="connsiteY23" fmla="*/ 882684 h 4884421"/>
                  <a:gd name="connsiteX24" fmla="*/ 431800 w 1366521"/>
                  <a:gd name="connsiteY24" fmla="*/ 304800 h 4884421"/>
                  <a:gd name="connsiteX25" fmla="*/ 487667 w 1366521"/>
                  <a:gd name="connsiteY25" fmla="*/ 332836 h 4884421"/>
                  <a:gd name="connsiteX26" fmla="*/ 939801 w 1366521"/>
                  <a:gd name="connsiteY26" fmla="*/ 2467611 h 4884421"/>
                  <a:gd name="connsiteX27" fmla="*/ 1366521 w 1366521"/>
                  <a:gd name="connsiteY27" fmla="*/ 4594774 h 4884421"/>
                  <a:gd name="connsiteX28" fmla="*/ 1320780 w 1366521"/>
                  <a:gd name="connsiteY28" fmla="*/ 4630420 h 4884421"/>
                  <a:gd name="connsiteX29" fmla="*/ 1169689 w 1366521"/>
                  <a:gd name="connsiteY29" fmla="*/ 3895236 h 4884421"/>
                  <a:gd name="connsiteX30" fmla="*/ 836098 w 1366521"/>
                  <a:gd name="connsiteY30" fmla="*/ 4013036 h 4884421"/>
                  <a:gd name="connsiteX31" fmla="*/ 995682 w 1366521"/>
                  <a:gd name="connsiteY31" fmla="*/ 4832411 h 4884421"/>
                  <a:gd name="connsiteX32" fmla="*/ 938523 w 1366521"/>
                  <a:gd name="connsiteY32" fmla="*/ 4884421 h 4884421"/>
                  <a:gd name="connsiteX33" fmla="*/ 615428 w 1366521"/>
                  <a:gd name="connsiteY33" fmla="*/ 3202912 h 4884421"/>
                  <a:gd name="connsiteX34" fmla="*/ 614681 w 1366521"/>
                  <a:gd name="connsiteY34" fmla="*/ 3202940 h 4884421"/>
                  <a:gd name="connsiteX35" fmla="*/ 596900 w 1366521"/>
                  <a:gd name="connsiteY35" fmla="*/ 3111500 h 4884421"/>
                  <a:gd name="connsiteX36" fmla="*/ 597863 w 1366521"/>
                  <a:gd name="connsiteY36" fmla="*/ 3111500 h 4884421"/>
                  <a:gd name="connsiteX37" fmla="*/ 147111 w 1366521"/>
                  <a:gd name="connsiteY37" fmla="*/ 765619 h 4884421"/>
                  <a:gd name="connsiteX38" fmla="*/ 144782 w 1366521"/>
                  <a:gd name="connsiteY38" fmla="*/ 764543 h 4884421"/>
                  <a:gd name="connsiteX39" fmla="*/ 127000 w 1366521"/>
                  <a:gd name="connsiteY39" fmla="*/ 673100 h 4884421"/>
                  <a:gd name="connsiteX40" fmla="*/ 129579 w 1366521"/>
                  <a:gd name="connsiteY40" fmla="*/ 674376 h 4884421"/>
                  <a:gd name="connsiteX41" fmla="*/ 0 w 1366521"/>
                  <a:gd name="connsiteY41" fmla="*/ 0 h 4884421"/>
                  <a:gd name="connsiteX0" fmla="*/ 1024311 w 1366521"/>
                  <a:gd name="connsiteY0" fmla="*/ 3187854 h 4884421"/>
                  <a:gd name="connsiteX1" fmla="*/ 677869 w 1366521"/>
                  <a:gd name="connsiteY1" fmla="*/ 3200613 h 4884421"/>
                  <a:gd name="connsiteX2" fmla="*/ 818632 w 1366521"/>
                  <a:gd name="connsiteY2" fmla="*/ 3923356 h 4884421"/>
                  <a:gd name="connsiteX3" fmla="*/ 1154059 w 1366521"/>
                  <a:gd name="connsiteY3" fmla="*/ 3819187 h 4884421"/>
                  <a:gd name="connsiteX4" fmla="*/ 1024311 w 1366521"/>
                  <a:gd name="connsiteY4" fmla="*/ 3187854 h 4884421"/>
                  <a:gd name="connsiteX5" fmla="*/ 521530 w 1366521"/>
                  <a:gd name="connsiteY5" fmla="*/ 2397896 h 4884421"/>
                  <a:gd name="connsiteX6" fmla="*/ 660513 w 1366521"/>
                  <a:gd name="connsiteY6" fmla="*/ 3111500 h 4884421"/>
                  <a:gd name="connsiteX7" fmla="*/ 1008619 w 1366521"/>
                  <a:gd name="connsiteY7" fmla="*/ 3111500 h 4884421"/>
                  <a:gd name="connsiteX8" fmla="*/ 874037 w 1366521"/>
                  <a:gd name="connsiteY8" fmla="*/ 2456650 h 4884421"/>
                  <a:gd name="connsiteX9" fmla="*/ 521530 w 1366521"/>
                  <a:gd name="connsiteY9" fmla="*/ 2397896 h 4884421"/>
                  <a:gd name="connsiteX10" fmla="*/ 365533 w 1366521"/>
                  <a:gd name="connsiteY10" fmla="*/ 1596940 h 4884421"/>
                  <a:gd name="connsiteX11" fmla="*/ 504019 w 1366521"/>
                  <a:gd name="connsiteY11" fmla="*/ 2307988 h 4884421"/>
                  <a:gd name="connsiteX12" fmla="*/ 857913 w 1366521"/>
                  <a:gd name="connsiteY12" fmla="*/ 2378192 h 4884421"/>
                  <a:gd name="connsiteX13" fmla="*/ 723242 w 1366521"/>
                  <a:gd name="connsiteY13" fmla="*/ 1722905 h 4884421"/>
                  <a:gd name="connsiteX14" fmla="*/ 365533 w 1366521"/>
                  <a:gd name="connsiteY14" fmla="*/ 1596940 h 4884421"/>
                  <a:gd name="connsiteX15" fmla="*/ 209215 w 1366521"/>
                  <a:gd name="connsiteY15" fmla="*/ 794332 h 4884421"/>
                  <a:gd name="connsiteX16" fmla="*/ 348106 w 1366521"/>
                  <a:gd name="connsiteY16" fmla="*/ 1507463 h 4884421"/>
                  <a:gd name="connsiteX17" fmla="*/ 707396 w 1366521"/>
                  <a:gd name="connsiteY17" fmla="*/ 1645801 h 4884421"/>
                  <a:gd name="connsiteX18" fmla="*/ 566339 w 1366521"/>
                  <a:gd name="connsiteY18" fmla="*/ 959442 h 4884421"/>
                  <a:gd name="connsiteX19" fmla="*/ 209215 w 1366521"/>
                  <a:gd name="connsiteY19" fmla="*/ 794332 h 4884421"/>
                  <a:gd name="connsiteX20" fmla="*/ 0 w 1366521"/>
                  <a:gd name="connsiteY20" fmla="*/ 0 h 4884421"/>
                  <a:gd name="connsiteX21" fmla="*/ 60939 w 1366521"/>
                  <a:gd name="connsiteY21" fmla="*/ 33015 h 4884421"/>
                  <a:gd name="connsiteX22" fmla="*/ 191854 w 1366521"/>
                  <a:gd name="connsiteY22" fmla="*/ 705190 h 4884421"/>
                  <a:gd name="connsiteX23" fmla="*/ 550564 w 1366521"/>
                  <a:gd name="connsiteY23" fmla="*/ 882684 h 4884421"/>
                  <a:gd name="connsiteX24" fmla="*/ 431800 w 1366521"/>
                  <a:gd name="connsiteY24" fmla="*/ 304800 h 4884421"/>
                  <a:gd name="connsiteX25" fmla="*/ 487667 w 1366521"/>
                  <a:gd name="connsiteY25" fmla="*/ 332836 h 4884421"/>
                  <a:gd name="connsiteX26" fmla="*/ 1366521 w 1366521"/>
                  <a:gd name="connsiteY26" fmla="*/ 4594774 h 4884421"/>
                  <a:gd name="connsiteX27" fmla="*/ 1320780 w 1366521"/>
                  <a:gd name="connsiteY27" fmla="*/ 4630420 h 4884421"/>
                  <a:gd name="connsiteX28" fmla="*/ 1169689 w 1366521"/>
                  <a:gd name="connsiteY28" fmla="*/ 3895236 h 4884421"/>
                  <a:gd name="connsiteX29" fmla="*/ 836098 w 1366521"/>
                  <a:gd name="connsiteY29" fmla="*/ 4013036 h 4884421"/>
                  <a:gd name="connsiteX30" fmla="*/ 995682 w 1366521"/>
                  <a:gd name="connsiteY30" fmla="*/ 4832411 h 4884421"/>
                  <a:gd name="connsiteX31" fmla="*/ 938523 w 1366521"/>
                  <a:gd name="connsiteY31" fmla="*/ 4884421 h 4884421"/>
                  <a:gd name="connsiteX32" fmla="*/ 615428 w 1366521"/>
                  <a:gd name="connsiteY32" fmla="*/ 3202912 h 4884421"/>
                  <a:gd name="connsiteX33" fmla="*/ 614681 w 1366521"/>
                  <a:gd name="connsiteY33" fmla="*/ 3202940 h 4884421"/>
                  <a:gd name="connsiteX34" fmla="*/ 596900 w 1366521"/>
                  <a:gd name="connsiteY34" fmla="*/ 3111500 h 4884421"/>
                  <a:gd name="connsiteX35" fmla="*/ 597863 w 1366521"/>
                  <a:gd name="connsiteY35" fmla="*/ 3111500 h 4884421"/>
                  <a:gd name="connsiteX36" fmla="*/ 147111 w 1366521"/>
                  <a:gd name="connsiteY36" fmla="*/ 765619 h 4884421"/>
                  <a:gd name="connsiteX37" fmla="*/ 144782 w 1366521"/>
                  <a:gd name="connsiteY37" fmla="*/ 764543 h 4884421"/>
                  <a:gd name="connsiteX38" fmla="*/ 127000 w 1366521"/>
                  <a:gd name="connsiteY38" fmla="*/ 673100 h 4884421"/>
                  <a:gd name="connsiteX39" fmla="*/ 129579 w 1366521"/>
                  <a:gd name="connsiteY39" fmla="*/ 674376 h 4884421"/>
                  <a:gd name="connsiteX40" fmla="*/ 0 w 1366521"/>
                  <a:gd name="connsiteY40" fmla="*/ 0 h 4884421"/>
                  <a:gd name="connsiteX0" fmla="*/ 1024311 w 1366521"/>
                  <a:gd name="connsiteY0" fmla="*/ 3187854 h 4884421"/>
                  <a:gd name="connsiteX1" fmla="*/ 677869 w 1366521"/>
                  <a:gd name="connsiteY1" fmla="*/ 3200613 h 4884421"/>
                  <a:gd name="connsiteX2" fmla="*/ 818632 w 1366521"/>
                  <a:gd name="connsiteY2" fmla="*/ 3923356 h 4884421"/>
                  <a:gd name="connsiteX3" fmla="*/ 1154059 w 1366521"/>
                  <a:gd name="connsiteY3" fmla="*/ 3819187 h 4884421"/>
                  <a:gd name="connsiteX4" fmla="*/ 1024311 w 1366521"/>
                  <a:gd name="connsiteY4" fmla="*/ 3187854 h 4884421"/>
                  <a:gd name="connsiteX5" fmla="*/ 521530 w 1366521"/>
                  <a:gd name="connsiteY5" fmla="*/ 2397896 h 4884421"/>
                  <a:gd name="connsiteX6" fmla="*/ 660513 w 1366521"/>
                  <a:gd name="connsiteY6" fmla="*/ 3111500 h 4884421"/>
                  <a:gd name="connsiteX7" fmla="*/ 1008619 w 1366521"/>
                  <a:gd name="connsiteY7" fmla="*/ 3111500 h 4884421"/>
                  <a:gd name="connsiteX8" fmla="*/ 874037 w 1366521"/>
                  <a:gd name="connsiteY8" fmla="*/ 2456650 h 4884421"/>
                  <a:gd name="connsiteX9" fmla="*/ 521530 w 1366521"/>
                  <a:gd name="connsiteY9" fmla="*/ 2397896 h 4884421"/>
                  <a:gd name="connsiteX10" fmla="*/ 365533 w 1366521"/>
                  <a:gd name="connsiteY10" fmla="*/ 1596940 h 4884421"/>
                  <a:gd name="connsiteX11" fmla="*/ 504019 w 1366521"/>
                  <a:gd name="connsiteY11" fmla="*/ 2307988 h 4884421"/>
                  <a:gd name="connsiteX12" fmla="*/ 857913 w 1366521"/>
                  <a:gd name="connsiteY12" fmla="*/ 2378192 h 4884421"/>
                  <a:gd name="connsiteX13" fmla="*/ 723242 w 1366521"/>
                  <a:gd name="connsiteY13" fmla="*/ 1722905 h 4884421"/>
                  <a:gd name="connsiteX14" fmla="*/ 365533 w 1366521"/>
                  <a:gd name="connsiteY14" fmla="*/ 1596940 h 4884421"/>
                  <a:gd name="connsiteX15" fmla="*/ 209215 w 1366521"/>
                  <a:gd name="connsiteY15" fmla="*/ 794332 h 4884421"/>
                  <a:gd name="connsiteX16" fmla="*/ 348106 w 1366521"/>
                  <a:gd name="connsiteY16" fmla="*/ 1507463 h 4884421"/>
                  <a:gd name="connsiteX17" fmla="*/ 707396 w 1366521"/>
                  <a:gd name="connsiteY17" fmla="*/ 1645801 h 4884421"/>
                  <a:gd name="connsiteX18" fmla="*/ 566339 w 1366521"/>
                  <a:gd name="connsiteY18" fmla="*/ 959442 h 4884421"/>
                  <a:gd name="connsiteX19" fmla="*/ 209215 w 1366521"/>
                  <a:gd name="connsiteY19" fmla="*/ 794332 h 4884421"/>
                  <a:gd name="connsiteX20" fmla="*/ 0 w 1366521"/>
                  <a:gd name="connsiteY20" fmla="*/ 0 h 4884421"/>
                  <a:gd name="connsiteX21" fmla="*/ 60939 w 1366521"/>
                  <a:gd name="connsiteY21" fmla="*/ 33015 h 4884421"/>
                  <a:gd name="connsiteX22" fmla="*/ 191854 w 1366521"/>
                  <a:gd name="connsiteY22" fmla="*/ 705190 h 4884421"/>
                  <a:gd name="connsiteX23" fmla="*/ 550564 w 1366521"/>
                  <a:gd name="connsiteY23" fmla="*/ 882684 h 4884421"/>
                  <a:gd name="connsiteX24" fmla="*/ 431800 w 1366521"/>
                  <a:gd name="connsiteY24" fmla="*/ 304800 h 4884421"/>
                  <a:gd name="connsiteX25" fmla="*/ 487667 w 1366521"/>
                  <a:gd name="connsiteY25" fmla="*/ 332836 h 4884421"/>
                  <a:gd name="connsiteX26" fmla="*/ 1366521 w 1366521"/>
                  <a:gd name="connsiteY26" fmla="*/ 4594774 h 4884421"/>
                  <a:gd name="connsiteX27" fmla="*/ 1320780 w 1366521"/>
                  <a:gd name="connsiteY27" fmla="*/ 4630420 h 4884421"/>
                  <a:gd name="connsiteX28" fmla="*/ 1169689 w 1366521"/>
                  <a:gd name="connsiteY28" fmla="*/ 3895236 h 4884421"/>
                  <a:gd name="connsiteX29" fmla="*/ 836098 w 1366521"/>
                  <a:gd name="connsiteY29" fmla="*/ 4013036 h 4884421"/>
                  <a:gd name="connsiteX30" fmla="*/ 995682 w 1366521"/>
                  <a:gd name="connsiteY30" fmla="*/ 4832411 h 4884421"/>
                  <a:gd name="connsiteX31" fmla="*/ 938523 w 1366521"/>
                  <a:gd name="connsiteY31" fmla="*/ 4884421 h 4884421"/>
                  <a:gd name="connsiteX32" fmla="*/ 615428 w 1366521"/>
                  <a:gd name="connsiteY32" fmla="*/ 3202912 h 4884421"/>
                  <a:gd name="connsiteX33" fmla="*/ 614681 w 1366521"/>
                  <a:gd name="connsiteY33" fmla="*/ 3202940 h 4884421"/>
                  <a:gd name="connsiteX34" fmla="*/ 596900 w 1366521"/>
                  <a:gd name="connsiteY34" fmla="*/ 3111500 h 4884421"/>
                  <a:gd name="connsiteX35" fmla="*/ 597863 w 1366521"/>
                  <a:gd name="connsiteY35" fmla="*/ 3111500 h 4884421"/>
                  <a:gd name="connsiteX36" fmla="*/ 147111 w 1366521"/>
                  <a:gd name="connsiteY36" fmla="*/ 765619 h 4884421"/>
                  <a:gd name="connsiteX37" fmla="*/ 127000 w 1366521"/>
                  <a:gd name="connsiteY37" fmla="*/ 673100 h 4884421"/>
                  <a:gd name="connsiteX38" fmla="*/ 129579 w 1366521"/>
                  <a:gd name="connsiteY38" fmla="*/ 674376 h 4884421"/>
                  <a:gd name="connsiteX39" fmla="*/ 0 w 1366521"/>
                  <a:gd name="connsiteY39" fmla="*/ 0 h 4884421"/>
                  <a:gd name="connsiteX0" fmla="*/ 1024311 w 1366521"/>
                  <a:gd name="connsiteY0" fmla="*/ 3187854 h 4884421"/>
                  <a:gd name="connsiteX1" fmla="*/ 677869 w 1366521"/>
                  <a:gd name="connsiteY1" fmla="*/ 3200613 h 4884421"/>
                  <a:gd name="connsiteX2" fmla="*/ 818632 w 1366521"/>
                  <a:gd name="connsiteY2" fmla="*/ 3923356 h 4884421"/>
                  <a:gd name="connsiteX3" fmla="*/ 1154059 w 1366521"/>
                  <a:gd name="connsiteY3" fmla="*/ 3819187 h 4884421"/>
                  <a:gd name="connsiteX4" fmla="*/ 1024311 w 1366521"/>
                  <a:gd name="connsiteY4" fmla="*/ 3187854 h 4884421"/>
                  <a:gd name="connsiteX5" fmla="*/ 521530 w 1366521"/>
                  <a:gd name="connsiteY5" fmla="*/ 2397896 h 4884421"/>
                  <a:gd name="connsiteX6" fmla="*/ 660513 w 1366521"/>
                  <a:gd name="connsiteY6" fmla="*/ 3111500 h 4884421"/>
                  <a:gd name="connsiteX7" fmla="*/ 1008619 w 1366521"/>
                  <a:gd name="connsiteY7" fmla="*/ 3111500 h 4884421"/>
                  <a:gd name="connsiteX8" fmla="*/ 874037 w 1366521"/>
                  <a:gd name="connsiteY8" fmla="*/ 2456650 h 4884421"/>
                  <a:gd name="connsiteX9" fmla="*/ 521530 w 1366521"/>
                  <a:gd name="connsiteY9" fmla="*/ 2397896 h 4884421"/>
                  <a:gd name="connsiteX10" fmla="*/ 365533 w 1366521"/>
                  <a:gd name="connsiteY10" fmla="*/ 1596940 h 4884421"/>
                  <a:gd name="connsiteX11" fmla="*/ 504019 w 1366521"/>
                  <a:gd name="connsiteY11" fmla="*/ 2307988 h 4884421"/>
                  <a:gd name="connsiteX12" fmla="*/ 857913 w 1366521"/>
                  <a:gd name="connsiteY12" fmla="*/ 2378192 h 4884421"/>
                  <a:gd name="connsiteX13" fmla="*/ 723242 w 1366521"/>
                  <a:gd name="connsiteY13" fmla="*/ 1722905 h 4884421"/>
                  <a:gd name="connsiteX14" fmla="*/ 365533 w 1366521"/>
                  <a:gd name="connsiteY14" fmla="*/ 1596940 h 4884421"/>
                  <a:gd name="connsiteX15" fmla="*/ 209215 w 1366521"/>
                  <a:gd name="connsiteY15" fmla="*/ 794332 h 4884421"/>
                  <a:gd name="connsiteX16" fmla="*/ 348106 w 1366521"/>
                  <a:gd name="connsiteY16" fmla="*/ 1507463 h 4884421"/>
                  <a:gd name="connsiteX17" fmla="*/ 707396 w 1366521"/>
                  <a:gd name="connsiteY17" fmla="*/ 1645801 h 4884421"/>
                  <a:gd name="connsiteX18" fmla="*/ 566339 w 1366521"/>
                  <a:gd name="connsiteY18" fmla="*/ 959442 h 4884421"/>
                  <a:gd name="connsiteX19" fmla="*/ 209215 w 1366521"/>
                  <a:gd name="connsiteY19" fmla="*/ 794332 h 4884421"/>
                  <a:gd name="connsiteX20" fmla="*/ 0 w 1366521"/>
                  <a:gd name="connsiteY20" fmla="*/ 0 h 4884421"/>
                  <a:gd name="connsiteX21" fmla="*/ 60939 w 1366521"/>
                  <a:gd name="connsiteY21" fmla="*/ 33015 h 4884421"/>
                  <a:gd name="connsiteX22" fmla="*/ 191854 w 1366521"/>
                  <a:gd name="connsiteY22" fmla="*/ 705190 h 4884421"/>
                  <a:gd name="connsiteX23" fmla="*/ 550564 w 1366521"/>
                  <a:gd name="connsiteY23" fmla="*/ 882684 h 4884421"/>
                  <a:gd name="connsiteX24" fmla="*/ 431800 w 1366521"/>
                  <a:gd name="connsiteY24" fmla="*/ 304800 h 4884421"/>
                  <a:gd name="connsiteX25" fmla="*/ 487667 w 1366521"/>
                  <a:gd name="connsiteY25" fmla="*/ 332836 h 4884421"/>
                  <a:gd name="connsiteX26" fmla="*/ 1366521 w 1366521"/>
                  <a:gd name="connsiteY26" fmla="*/ 4594774 h 4884421"/>
                  <a:gd name="connsiteX27" fmla="*/ 1320780 w 1366521"/>
                  <a:gd name="connsiteY27" fmla="*/ 4630420 h 4884421"/>
                  <a:gd name="connsiteX28" fmla="*/ 1169689 w 1366521"/>
                  <a:gd name="connsiteY28" fmla="*/ 3895236 h 4884421"/>
                  <a:gd name="connsiteX29" fmla="*/ 836098 w 1366521"/>
                  <a:gd name="connsiteY29" fmla="*/ 4013036 h 4884421"/>
                  <a:gd name="connsiteX30" fmla="*/ 995682 w 1366521"/>
                  <a:gd name="connsiteY30" fmla="*/ 4832411 h 4884421"/>
                  <a:gd name="connsiteX31" fmla="*/ 938523 w 1366521"/>
                  <a:gd name="connsiteY31" fmla="*/ 4884421 h 4884421"/>
                  <a:gd name="connsiteX32" fmla="*/ 615428 w 1366521"/>
                  <a:gd name="connsiteY32" fmla="*/ 3202912 h 4884421"/>
                  <a:gd name="connsiteX33" fmla="*/ 614681 w 1366521"/>
                  <a:gd name="connsiteY33" fmla="*/ 3202940 h 4884421"/>
                  <a:gd name="connsiteX34" fmla="*/ 596900 w 1366521"/>
                  <a:gd name="connsiteY34" fmla="*/ 3111500 h 4884421"/>
                  <a:gd name="connsiteX35" fmla="*/ 597863 w 1366521"/>
                  <a:gd name="connsiteY35" fmla="*/ 3111500 h 4884421"/>
                  <a:gd name="connsiteX36" fmla="*/ 127000 w 1366521"/>
                  <a:gd name="connsiteY36" fmla="*/ 673100 h 4884421"/>
                  <a:gd name="connsiteX37" fmla="*/ 129579 w 1366521"/>
                  <a:gd name="connsiteY37" fmla="*/ 674376 h 4884421"/>
                  <a:gd name="connsiteX38" fmla="*/ 0 w 1366521"/>
                  <a:gd name="connsiteY38" fmla="*/ 0 h 4884421"/>
                  <a:gd name="connsiteX0" fmla="*/ 1024311 w 1366521"/>
                  <a:gd name="connsiteY0" fmla="*/ 3187854 h 4884421"/>
                  <a:gd name="connsiteX1" fmla="*/ 677869 w 1366521"/>
                  <a:gd name="connsiteY1" fmla="*/ 3200613 h 4884421"/>
                  <a:gd name="connsiteX2" fmla="*/ 818632 w 1366521"/>
                  <a:gd name="connsiteY2" fmla="*/ 3923356 h 4884421"/>
                  <a:gd name="connsiteX3" fmla="*/ 1154059 w 1366521"/>
                  <a:gd name="connsiteY3" fmla="*/ 3819187 h 4884421"/>
                  <a:gd name="connsiteX4" fmla="*/ 1024311 w 1366521"/>
                  <a:gd name="connsiteY4" fmla="*/ 3187854 h 4884421"/>
                  <a:gd name="connsiteX5" fmla="*/ 521530 w 1366521"/>
                  <a:gd name="connsiteY5" fmla="*/ 2397896 h 4884421"/>
                  <a:gd name="connsiteX6" fmla="*/ 660513 w 1366521"/>
                  <a:gd name="connsiteY6" fmla="*/ 3111500 h 4884421"/>
                  <a:gd name="connsiteX7" fmla="*/ 1008619 w 1366521"/>
                  <a:gd name="connsiteY7" fmla="*/ 3111500 h 4884421"/>
                  <a:gd name="connsiteX8" fmla="*/ 874037 w 1366521"/>
                  <a:gd name="connsiteY8" fmla="*/ 2456650 h 4884421"/>
                  <a:gd name="connsiteX9" fmla="*/ 521530 w 1366521"/>
                  <a:gd name="connsiteY9" fmla="*/ 2397896 h 4884421"/>
                  <a:gd name="connsiteX10" fmla="*/ 365533 w 1366521"/>
                  <a:gd name="connsiteY10" fmla="*/ 1596940 h 4884421"/>
                  <a:gd name="connsiteX11" fmla="*/ 504019 w 1366521"/>
                  <a:gd name="connsiteY11" fmla="*/ 2307988 h 4884421"/>
                  <a:gd name="connsiteX12" fmla="*/ 857913 w 1366521"/>
                  <a:gd name="connsiteY12" fmla="*/ 2378192 h 4884421"/>
                  <a:gd name="connsiteX13" fmla="*/ 723242 w 1366521"/>
                  <a:gd name="connsiteY13" fmla="*/ 1722905 h 4884421"/>
                  <a:gd name="connsiteX14" fmla="*/ 365533 w 1366521"/>
                  <a:gd name="connsiteY14" fmla="*/ 1596940 h 4884421"/>
                  <a:gd name="connsiteX15" fmla="*/ 209215 w 1366521"/>
                  <a:gd name="connsiteY15" fmla="*/ 794332 h 4884421"/>
                  <a:gd name="connsiteX16" fmla="*/ 348106 w 1366521"/>
                  <a:gd name="connsiteY16" fmla="*/ 1507463 h 4884421"/>
                  <a:gd name="connsiteX17" fmla="*/ 707396 w 1366521"/>
                  <a:gd name="connsiteY17" fmla="*/ 1645801 h 4884421"/>
                  <a:gd name="connsiteX18" fmla="*/ 566339 w 1366521"/>
                  <a:gd name="connsiteY18" fmla="*/ 959442 h 4884421"/>
                  <a:gd name="connsiteX19" fmla="*/ 209215 w 1366521"/>
                  <a:gd name="connsiteY19" fmla="*/ 794332 h 4884421"/>
                  <a:gd name="connsiteX20" fmla="*/ 0 w 1366521"/>
                  <a:gd name="connsiteY20" fmla="*/ 0 h 4884421"/>
                  <a:gd name="connsiteX21" fmla="*/ 60939 w 1366521"/>
                  <a:gd name="connsiteY21" fmla="*/ 33015 h 4884421"/>
                  <a:gd name="connsiteX22" fmla="*/ 191854 w 1366521"/>
                  <a:gd name="connsiteY22" fmla="*/ 705190 h 4884421"/>
                  <a:gd name="connsiteX23" fmla="*/ 550564 w 1366521"/>
                  <a:gd name="connsiteY23" fmla="*/ 882684 h 4884421"/>
                  <a:gd name="connsiteX24" fmla="*/ 431800 w 1366521"/>
                  <a:gd name="connsiteY24" fmla="*/ 304800 h 4884421"/>
                  <a:gd name="connsiteX25" fmla="*/ 487667 w 1366521"/>
                  <a:gd name="connsiteY25" fmla="*/ 332836 h 4884421"/>
                  <a:gd name="connsiteX26" fmla="*/ 1366521 w 1366521"/>
                  <a:gd name="connsiteY26" fmla="*/ 4594774 h 4884421"/>
                  <a:gd name="connsiteX27" fmla="*/ 1320780 w 1366521"/>
                  <a:gd name="connsiteY27" fmla="*/ 4630420 h 4884421"/>
                  <a:gd name="connsiteX28" fmla="*/ 1169689 w 1366521"/>
                  <a:gd name="connsiteY28" fmla="*/ 3895236 h 4884421"/>
                  <a:gd name="connsiteX29" fmla="*/ 836098 w 1366521"/>
                  <a:gd name="connsiteY29" fmla="*/ 4013036 h 4884421"/>
                  <a:gd name="connsiteX30" fmla="*/ 995682 w 1366521"/>
                  <a:gd name="connsiteY30" fmla="*/ 4832411 h 4884421"/>
                  <a:gd name="connsiteX31" fmla="*/ 938523 w 1366521"/>
                  <a:gd name="connsiteY31" fmla="*/ 4884421 h 4884421"/>
                  <a:gd name="connsiteX32" fmla="*/ 615428 w 1366521"/>
                  <a:gd name="connsiteY32" fmla="*/ 3202912 h 4884421"/>
                  <a:gd name="connsiteX33" fmla="*/ 614681 w 1366521"/>
                  <a:gd name="connsiteY33" fmla="*/ 3202940 h 4884421"/>
                  <a:gd name="connsiteX34" fmla="*/ 596900 w 1366521"/>
                  <a:gd name="connsiteY34" fmla="*/ 3111500 h 4884421"/>
                  <a:gd name="connsiteX35" fmla="*/ 597863 w 1366521"/>
                  <a:gd name="connsiteY35" fmla="*/ 3111500 h 4884421"/>
                  <a:gd name="connsiteX36" fmla="*/ 127000 w 1366521"/>
                  <a:gd name="connsiteY36" fmla="*/ 673100 h 4884421"/>
                  <a:gd name="connsiteX37" fmla="*/ 0 w 1366521"/>
                  <a:gd name="connsiteY37" fmla="*/ 0 h 4884421"/>
                  <a:gd name="connsiteX0" fmla="*/ 1024311 w 1366521"/>
                  <a:gd name="connsiteY0" fmla="*/ 3187854 h 4884421"/>
                  <a:gd name="connsiteX1" fmla="*/ 677869 w 1366521"/>
                  <a:gd name="connsiteY1" fmla="*/ 3200613 h 4884421"/>
                  <a:gd name="connsiteX2" fmla="*/ 818632 w 1366521"/>
                  <a:gd name="connsiteY2" fmla="*/ 3923356 h 4884421"/>
                  <a:gd name="connsiteX3" fmla="*/ 1154059 w 1366521"/>
                  <a:gd name="connsiteY3" fmla="*/ 3819187 h 4884421"/>
                  <a:gd name="connsiteX4" fmla="*/ 1024311 w 1366521"/>
                  <a:gd name="connsiteY4" fmla="*/ 3187854 h 4884421"/>
                  <a:gd name="connsiteX5" fmla="*/ 521530 w 1366521"/>
                  <a:gd name="connsiteY5" fmla="*/ 2397896 h 4884421"/>
                  <a:gd name="connsiteX6" fmla="*/ 660513 w 1366521"/>
                  <a:gd name="connsiteY6" fmla="*/ 3111500 h 4884421"/>
                  <a:gd name="connsiteX7" fmla="*/ 1008619 w 1366521"/>
                  <a:gd name="connsiteY7" fmla="*/ 3111500 h 4884421"/>
                  <a:gd name="connsiteX8" fmla="*/ 874037 w 1366521"/>
                  <a:gd name="connsiteY8" fmla="*/ 2456650 h 4884421"/>
                  <a:gd name="connsiteX9" fmla="*/ 521530 w 1366521"/>
                  <a:gd name="connsiteY9" fmla="*/ 2397896 h 4884421"/>
                  <a:gd name="connsiteX10" fmla="*/ 365533 w 1366521"/>
                  <a:gd name="connsiteY10" fmla="*/ 1596940 h 4884421"/>
                  <a:gd name="connsiteX11" fmla="*/ 504019 w 1366521"/>
                  <a:gd name="connsiteY11" fmla="*/ 2307988 h 4884421"/>
                  <a:gd name="connsiteX12" fmla="*/ 857913 w 1366521"/>
                  <a:gd name="connsiteY12" fmla="*/ 2378192 h 4884421"/>
                  <a:gd name="connsiteX13" fmla="*/ 723242 w 1366521"/>
                  <a:gd name="connsiteY13" fmla="*/ 1722905 h 4884421"/>
                  <a:gd name="connsiteX14" fmla="*/ 365533 w 1366521"/>
                  <a:gd name="connsiteY14" fmla="*/ 1596940 h 4884421"/>
                  <a:gd name="connsiteX15" fmla="*/ 209215 w 1366521"/>
                  <a:gd name="connsiteY15" fmla="*/ 794332 h 4884421"/>
                  <a:gd name="connsiteX16" fmla="*/ 348106 w 1366521"/>
                  <a:gd name="connsiteY16" fmla="*/ 1507463 h 4884421"/>
                  <a:gd name="connsiteX17" fmla="*/ 707396 w 1366521"/>
                  <a:gd name="connsiteY17" fmla="*/ 1645801 h 4884421"/>
                  <a:gd name="connsiteX18" fmla="*/ 566339 w 1366521"/>
                  <a:gd name="connsiteY18" fmla="*/ 959442 h 4884421"/>
                  <a:gd name="connsiteX19" fmla="*/ 209215 w 1366521"/>
                  <a:gd name="connsiteY19" fmla="*/ 794332 h 4884421"/>
                  <a:gd name="connsiteX20" fmla="*/ 0 w 1366521"/>
                  <a:gd name="connsiteY20" fmla="*/ 0 h 4884421"/>
                  <a:gd name="connsiteX21" fmla="*/ 60939 w 1366521"/>
                  <a:gd name="connsiteY21" fmla="*/ 33015 h 4884421"/>
                  <a:gd name="connsiteX22" fmla="*/ 191854 w 1366521"/>
                  <a:gd name="connsiteY22" fmla="*/ 705190 h 4884421"/>
                  <a:gd name="connsiteX23" fmla="*/ 550564 w 1366521"/>
                  <a:gd name="connsiteY23" fmla="*/ 882684 h 4884421"/>
                  <a:gd name="connsiteX24" fmla="*/ 431800 w 1366521"/>
                  <a:gd name="connsiteY24" fmla="*/ 304800 h 4884421"/>
                  <a:gd name="connsiteX25" fmla="*/ 487667 w 1366521"/>
                  <a:gd name="connsiteY25" fmla="*/ 332836 h 4884421"/>
                  <a:gd name="connsiteX26" fmla="*/ 1366521 w 1366521"/>
                  <a:gd name="connsiteY26" fmla="*/ 4594774 h 4884421"/>
                  <a:gd name="connsiteX27" fmla="*/ 1320780 w 1366521"/>
                  <a:gd name="connsiteY27" fmla="*/ 4630420 h 4884421"/>
                  <a:gd name="connsiteX28" fmla="*/ 1169689 w 1366521"/>
                  <a:gd name="connsiteY28" fmla="*/ 3895236 h 4884421"/>
                  <a:gd name="connsiteX29" fmla="*/ 836098 w 1366521"/>
                  <a:gd name="connsiteY29" fmla="*/ 4013036 h 4884421"/>
                  <a:gd name="connsiteX30" fmla="*/ 995682 w 1366521"/>
                  <a:gd name="connsiteY30" fmla="*/ 4832411 h 4884421"/>
                  <a:gd name="connsiteX31" fmla="*/ 938523 w 1366521"/>
                  <a:gd name="connsiteY31" fmla="*/ 4884421 h 4884421"/>
                  <a:gd name="connsiteX32" fmla="*/ 615428 w 1366521"/>
                  <a:gd name="connsiteY32" fmla="*/ 3202912 h 4884421"/>
                  <a:gd name="connsiteX33" fmla="*/ 614681 w 1366521"/>
                  <a:gd name="connsiteY33" fmla="*/ 3202940 h 4884421"/>
                  <a:gd name="connsiteX34" fmla="*/ 596900 w 1366521"/>
                  <a:gd name="connsiteY34" fmla="*/ 3111500 h 4884421"/>
                  <a:gd name="connsiteX35" fmla="*/ 597863 w 1366521"/>
                  <a:gd name="connsiteY35" fmla="*/ 3111500 h 4884421"/>
                  <a:gd name="connsiteX36" fmla="*/ 0 w 1366521"/>
                  <a:gd name="connsiteY36" fmla="*/ 0 h 4884421"/>
                  <a:gd name="connsiteX0" fmla="*/ 1024311 w 1366521"/>
                  <a:gd name="connsiteY0" fmla="*/ 3187854 h 4884421"/>
                  <a:gd name="connsiteX1" fmla="*/ 677869 w 1366521"/>
                  <a:gd name="connsiteY1" fmla="*/ 3200613 h 4884421"/>
                  <a:gd name="connsiteX2" fmla="*/ 818632 w 1366521"/>
                  <a:gd name="connsiteY2" fmla="*/ 3923356 h 4884421"/>
                  <a:gd name="connsiteX3" fmla="*/ 1154059 w 1366521"/>
                  <a:gd name="connsiteY3" fmla="*/ 3819187 h 4884421"/>
                  <a:gd name="connsiteX4" fmla="*/ 1024311 w 1366521"/>
                  <a:gd name="connsiteY4" fmla="*/ 3187854 h 4884421"/>
                  <a:gd name="connsiteX5" fmla="*/ 521530 w 1366521"/>
                  <a:gd name="connsiteY5" fmla="*/ 2397896 h 4884421"/>
                  <a:gd name="connsiteX6" fmla="*/ 660513 w 1366521"/>
                  <a:gd name="connsiteY6" fmla="*/ 3111500 h 4884421"/>
                  <a:gd name="connsiteX7" fmla="*/ 1008619 w 1366521"/>
                  <a:gd name="connsiteY7" fmla="*/ 3111500 h 4884421"/>
                  <a:gd name="connsiteX8" fmla="*/ 874037 w 1366521"/>
                  <a:gd name="connsiteY8" fmla="*/ 2456650 h 4884421"/>
                  <a:gd name="connsiteX9" fmla="*/ 521530 w 1366521"/>
                  <a:gd name="connsiteY9" fmla="*/ 2397896 h 4884421"/>
                  <a:gd name="connsiteX10" fmla="*/ 365533 w 1366521"/>
                  <a:gd name="connsiteY10" fmla="*/ 1596940 h 4884421"/>
                  <a:gd name="connsiteX11" fmla="*/ 504019 w 1366521"/>
                  <a:gd name="connsiteY11" fmla="*/ 2307988 h 4884421"/>
                  <a:gd name="connsiteX12" fmla="*/ 857913 w 1366521"/>
                  <a:gd name="connsiteY12" fmla="*/ 2378192 h 4884421"/>
                  <a:gd name="connsiteX13" fmla="*/ 723242 w 1366521"/>
                  <a:gd name="connsiteY13" fmla="*/ 1722905 h 4884421"/>
                  <a:gd name="connsiteX14" fmla="*/ 365533 w 1366521"/>
                  <a:gd name="connsiteY14" fmla="*/ 1596940 h 4884421"/>
                  <a:gd name="connsiteX15" fmla="*/ 209215 w 1366521"/>
                  <a:gd name="connsiteY15" fmla="*/ 794332 h 4884421"/>
                  <a:gd name="connsiteX16" fmla="*/ 348106 w 1366521"/>
                  <a:gd name="connsiteY16" fmla="*/ 1507463 h 4884421"/>
                  <a:gd name="connsiteX17" fmla="*/ 707396 w 1366521"/>
                  <a:gd name="connsiteY17" fmla="*/ 1645801 h 4884421"/>
                  <a:gd name="connsiteX18" fmla="*/ 566339 w 1366521"/>
                  <a:gd name="connsiteY18" fmla="*/ 959442 h 4884421"/>
                  <a:gd name="connsiteX19" fmla="*/ 209215 w 1366521"/>
                  <a:gd name="connsiteY19" fmla="*/ 794332 h 4884421"/>
                  <a:gd name="connsiteX20" fmla="*/ 0 w 1366521"/>
                  <a:gd name="connsiteY20" fmla="*/ 0 h 4884421"/>
                  <a:gd name="connsiteX21" fmla="*/ 60939 w 1366521"/>
                  <a:gd name="connsiteY21" fmla="*/ 33015 h 4884421"/>
                  <a:gd name="connsiteX22" fmla="*/ 191854 w 1366521"/>
                  <a:gd name="connsiteY22" fmla="*/ 705190 h 4884421"/>
                  <a:gd name="connsiteX23" fmla="*/ 550564 w 1366521"/>
                  <a:gd name="connsiteY23" fmla="*/ 882684 h 4884421"/>
                  <a:gd name="connsiteX24" fmla="*/ 431800 w 1366521"/>
                  <a:gd name="connsiteY24" fmla="*/ 304800 h 4884421"/>
                  <a:gd name="connsiteX25" fmla="*/ 487667 w 1366521"/>
                  <a:gd name="connsiteY25" fmla="*/ 332836 h 4884421"/>
                  <a:gd name="connsiteX26" fmla="*/ 1366521 w 1366521"/>
                  <a:gd name="connsiteY26" fmla="*/ 4594774 h 4884421"/>
                  <a:gd name="connsiteX27" fmla="*/ 1320780 w 1366521"/>
                  <a:gd name="connsiteY27" fmla="*/ 4630420 h 4884421"/>
                  <a:gd name="connsiteX28" fmla="*/ 1169689 w 1366521"/>
                  <a:gd name="connsiteY28" fmla="*/ 3895236 h 4884421"/>
                  <a:gd name="connsiteX29" fmla="*/ 836098 w 1366521"/>
                  <a:gd name="connsiteY29" fmla="*/ 4013036 h 4884421"/>
                  <a:gd name="connsiteX30" fmla="*/ 995682 w 1366521"/>
                  <a:gd name="connsiteY30" fmla="*/ 4832411 h 4884421"/>
                  <a:gd name="connsiteX31" fmla="*/ 938523 w 1366521"/>
                  <a:gd name="connsiteY31" fmla="*/ 4884421 h 4884421"/>
                  <a:gd name="connsiteX32" fmla="*/ 615428 w 1366521"/>
                  <a:gd name="connsiteY32" fmla="*/ 3202912 h 4884421"/>
                  <a:gd name="connsiteX33" fmla="*/ 596900 w 1366521"/>
                  <a:gd name="connsiteY33" fmla="*/ 3111500 h 4884421"/>
                  <a:gd name="connsiteX34" fmla="*/ 597863 w 1366521"/>
                  <a:gd name="connsiteY34" fmla="*/ 3111500 h 4884421"/>
                  <a:gd name="connsiteX35" fmla="*/ 0 w 1366521"/>
                  <a:gd name="connsiteY35" fmla="*/ 0 h 4884421"/>
                  <a:gd name="connsiteX0" fmla="*/ 1024311 w 1366521"/>
                  <a:gd name="connsiteY0" fmla="*/ 3187854 h 4884421"/>
                  <a:gd name="connsiteX1" fmla="*/ 677869 w 1366521"/>
                  <a:gd name="connsiteY1" fmla="*/ 3200613 h 4884421"/>
                  <a:gd name="connsiteX2" fmla="*/ 818632 w 1366521"/>
                  <a:gd name="connsiteY2" fmla="*/ 3923356 h 4884421"/>
                  <a:gd name="connsiteX3" fmla="*/ 1154059 w 1366521"/>
                  <a:gd name="connsiteY3" fmla="*/ 3819187 h 4884421"/>
                  <a:gd name="connsiteX4" fmla="*/ 1024311 w 1366521"/>
                  <a:gd name="connsiteY4" fmla="*/ 3187854 h 4884421"/>
                  <a:gd name="connsiteX5" fmla="*/ 521530 w 1366521"/>
                  <a:gd name="connsiteY5" fmla="*/ 2397896 h 4884421"/>
                  <a:gd name="connsiteX6" fmla="*/ 660513 w 1366521"/>
                  <a:gd name="connsiteY6" fmla="*/ 3111500 h 4884421"/>
                  <a:gd name="connsiteX7" fmla="*/ 1008619 w 1366521"/>
                  <a:gd name="connsiteY7" fmla="*/ 3111500 h 4884421"/>
                  <a:gd name="connsiteX8" fmla="*/ 874037 w 1366521"/>
                  <a:gd name="connsiteY8" fmla="*/ 2456650 h 4884421"/>
                  <a:gd name="connsiteX9" fmla="*/ 521530 w 1366521"/>
                  <a:gd name="connsiteY9" fmla="*/ 2397896 h 4884421"/>
                  <a:gd name="connsiteX10" fmla="*/ 365533 w 1366521"/>
                  <a:gd name="connsiteY10" fmla="*/ 1596940 h 4884421"/>
                  <a:gd name="connsiteX11" fmla="*/ 504019 w 1366521"/>
                  <a:gd name="connsiteY11" fmla="*/ 2307988 h 4884421"/>
                  <a:gd name="connsiteX12" fmla="*/ 857913 w 1366521"/>
                  <a:gd name="connsiteY12" fmla="*/ 2378192 h 4884421"/>
                  <a:gd name="connsiteX13" fmla="*/ 723242 w 1366521"/>
                  <a:gd name="connsiteY13" fmla="*/ 1722905 h 4884421"/>
                  <a:gd name="connsiteX14" fmla="*/ 365533 w 1366521"/>
                  <a:gd name="connsiteY14" fmla="*/ 1596940 h 4884421"/>
                  <a:gd name="connsiteX15" fmla="*/ 209215 w 1366521"/>
                  <a:gd name="connsiteY15" fmla="*/ 794332 h 4884421"/>
                  <a:gd name="connsiteX16" fmla="*/ 348106 w 1366521"/>
                  <a:gd name="connsiteY16" fmla="*/ 1507463 h 4884421"/>
                  <a:gd name="connsiteX17" fmla="*/ 707396 w 1366521"/>
                  <a:gd name="connsiteY17" fmla="*/ 1645801 h 4884421"/>
                  <a:gd name="connsiteX18" fmla="*/ 566339 w 1366521"/>
                  <a:gd name="connsiteY18" fmla="*/ 959442 h 4884421"/>
                  <a:gd name="connsiteX19" fmla="*/ 209215 w 1366521"/>
                  <a:gd name="connsiteY19" fmla="*/ 794332 h 4884421"/>
                  <a:gd name="connsiteX20" fmla="*/ 0 w 1366521"/>
                  <a:gd name="connsiteY20" fmla="*/ 0 h 4884421"/>
                  <a:gd name="connsiteX21" fmla="*/ 60939 w 1366521"/>
                  <a:gd name="connsiteY21" fmla="*/ 33015 h 4884421"/>
                  <a:gd name="connsiteX22" fmla="*/ 191854 w 1366521"/>
                  <a:gd name="connsiteY22" fmla="*/ 705190 h 4884421"/>
                  <a:gd name="connsiteX23" fmla="*/ 550564 w 1366521"/>
                  <a:gd name="connsiteY23" fmla="*/ 882684 h 4884421"/>
                  <a:gd name="connsiteX24" fmla="*/ 431800 w 1366521"/>
                  <a:gd name="connsiteY24" fmla="*/ 304800 h 4884421"/>
                  <a:gd name="connsiteX25" fmla="*/ 487667 w 1366521"/>
                  <a:gd name="connsiteY25" fmla="*/ 332836 h 4884421"/>
                  <a:gd name="connsiteX26" fmla="*/ 1366521 w 1366521"/>
                  <a:gd name="connsiteY26" fmla="*/ 4594774 h 4884421"/>
                  <a:gd name="connsiteX27" fmla="*/ 1320780 w 1366521"/>
                  <a:gd name="connsiteY27" fmla="*/ 4630420 h 4884421"/>
                  <a:gd name="connsiteX28" fmla="*/ 1169689 w 1366521"/>
                  <a:gd name="connsiteY28" fmla="*/ 3895236 h 4884421"/>
                  <a:gd name="connsiteX29" fmla="*/ 836098 w 1366521"/>
                  <a:gd name="connsiteY29" fmla="*/ 4013036 h 4884421"/>
                  <a:gd name="connsiteX30" fmla="*/ 995682 w 1366521"/>
                  <a:gd name="connsiteY30" fmla="*/ 4832411 h 4884421"/>
                  <a:gd name="connsiteX31" fmla="*/ 938523 w 1366521"/>
                  <a:gd name="connsiteY31" fmla="*/ 4884421 h 4884421"/>
                  <a:gd name="connsiteX32" fmla="*/ 615428 w 1366521"/>
                  <a:gd name="connsiteY32" fmla="*/ 3202912 h 4884421"/>
                  <a:gd name="connsiteX33" fmla="*/ 596900 w 1366521"/>
                  <a:gd name="connsiteY33" fmla="*/ 3111500 h 4884421"/>
                  <a:gd name="connsiteX34" fmla="*/ 0 w 1366521"/>
                  <a:gd name="connsiteY34" fmla="*/ 0 h 4884421"/>
                  <a:gd name="connsiteX0" fmla="*/ 1024311 w 1366521"/>
                  <a:gd name="connsiteY0" fmla="*/ 3187854 h 4884421"/>
                  <a:gd name="connsiteX1" fmla="*/ 677869 w 1366521"/>
                  <a:gd name="connsiteY1" fmla="*/ 3200613 h 4884421"/>
                  <a:gd name="connsiteX2" fmla="*/ 818632 w 1366521"/>
                  <a:gd name="connsiteY2" fmla="*/ 3923356 h 4884421"/>
                  <a:gd name="connsiteX3" fmla="*/ 1154059 w 1366521"/>
                  <a:gd name="connsiteY3" fmla="*/ 3819187 h 4884421"/>
                  <a:gd name="connsiteX4" fmla="*/ 1024311 w 1366521"/>
                  <a:gd name="connsiteY4" fmla="*/ 3187854 h 4884421"/>
                  <a:gd name="connsiteX5" fmla="*/ 521530 w 1366521"/>
                  <a:gd name="connsiteY5" fmla="*/ 2397896 h 4884421"/>
                  <a:gd name="connsiteX6" fmla="*/ 660513 w 1366521"/>
                  <a:gd name="connsiteY6" fmla="*/ 3111500 h 4884421"/>
                  <a:gd name="connsiteX7" fmla="*/ 1008619 w 1366521"/>
                  <a:gd name="connsiteY7" fmla="*/ 3111500 h 4884421"/>
                  <a:gd name="connsiteX8" fmla="*/ 874037 w 1366521"/>
                  <a:gd name="connsiteY8" fmla="*/ 2456650 h 4884421"/>
                  <a:gd name="connsiteX9" fmla="*/ 521530 w 1366521"/>
                  <a:gd name="connsiteY9" fmla="*/ 2397896 h 4884421"/>
                  <a:gd name="connsiteX10" fmla="*/ 365533 w 1366521"/>
                  <a:gd name="connsiteY10" fmla="*/ 1596940 h 4884421"/>
                  <a:gd name="connsiteX11" fmla="*/ 504019 w 1366521"/>
                  <a:gd name="connsiteY11" fmla="*/ 2307988 h 4884421"/>
                  <a:gd name="connsiteX12" fmla="*/ 857913 w 1366521"/>
                  <a:gd name="connsiteY12" fmla="*/ 2378192 h 4884421"/>
                  <a:gd name="connsiteX13" fmla="*/ 723242 w 1366521"/>
                  <a:gd name="connsiteY13" fmla="*/ 1722905 h 4884421"/>
                  <a:gd name="connsiteX14" fmla="*/ 365533 w 1366521"/>
                  <a:gd name="connsiteY14" fmla="*/ 1596940 h 4884421"/>
                  <a:gd name="connsiteX15" fmla="*/ 209215 w 1366521"/>
                  <a:gd name="connsiteY15" fmla="*/ 794332 h 4884421"/>
                  <a:gd name="connsiteX16" fmla="*/ 348106 w 1366521"/>
                  <a:gd name="connsiteY16" fmla="*/ 1507463 h 4884421"/>
                  <a:gd name="connsiteX17" fmla="*/ 707396 w 1366521"/>
                  <a:gd name="connsiteY17" fmla="*/ 1645801 h 4884421"/>
                  <a:gd name="connsiteX18" fmla="*/ 566339 w 1366521"/>
                  <a:gd name="connsiteY18" fmla="*/ 959442 h 4884421"/>
                  <a:gd name="connsiteX19" fmla="*/ 209215 w 1366521"/>
                  <a:gd name="connsiteY19" fmla="*/ 794332 h 4884421"/>
                  <a:gd name="connsiteX20" fmla="*/ 0 w 1366521"/>
                  <a:gd name="connsiteY20" fmla="*/ 0 h 4884421"/>
                  <a:gd name="connsiteX21" fmla="*/ 60939 w 1366521"/>
                  <a:gd name="connsiteY21" fmla="*/ 33015 h 4884421"/>
                  <a:gd name="connsiteX22" fmla="*/ 191854 w 1366521"/>
                  <a:gd name="connsiteY22" fmla="*/ 705190 h 4884421"/>
                  <a:gd name="connsiteX23" fmla="*/ 550564 w 1366521"/>
                  <a:gd name="connsiteY23" fmla="*/ 882684 h 4884421"/>
                  <a:gd name="connsiteX24" fmla="*/ 431800 w 1366521"/>
                  <a:gd name="connsiteY24" fmla="*/ 304800 h 4884421"/>
                  <a:gd name="connsiteX25" fmla="*/ 487667 w 1366521"/>
                  <a:gd name="connsiteY25" fmla="*/ 332836 h 4884421"/>
                  <a:gd name="connsiteX26" fmla="*/ 1366521 w 1366521"/>
                  <a:gd name="connsiteY26" fmla="*/ 4594774 h 4884421"/>
                  <a:gd name="connsiteX27" fmla="*/ 1320780 w 1366521"/>
                  <a:gd name="connsiteY27" fmla="*/ 4630420 h 4884421"/>
                  <a:gd name="connsiteX28" fmla="*/ 1169689 w 1366521"/>
                  <a:gd name="connsiteY28" fmla="*/ 3895236 h 4884421"/>
                  <a:gd name="connsiteX29" fmla="*/ 836098 w 1366521"/>
                  <a:gd name="connsiteY29" fmla="*/ 4013036 h 4884421"/>
                  <a:gd name="connsiteX30" fmla="*/ 995682 w 1366521"/>
                  <a:gd name="connsiteY30" fmla="*/ 4832411 h 4884421"/>
                  <a:gd name="connsiteX31" fmla="*/ 938523 w 1366521"/>
                  <a:gd name="connsiteY31" fmla="*/ 4884421 h 4884421"/>
                  <a:gd name="connsiteX32" fmla="*/ 615428 w 1366521"/>
                  <a:gd name="connsiteY32" fmla="*/ 3202912 h 4884421"/>
                  <a:gd name="connsiteX33" fmla="*/ 0 w 1366521"/>
                  <a:gd name="connsiteY33" fmla="*/ 0 h 4884421"/>
                  <a:gd name="connsiteX0" fmla="*/ 1024311 w 1366521"/>
                  <a:gd name="connsiteY0" fmla="*/ 3187854 h 4884421"/>
                  <a:gd name="connsiteX1" fmla="*/ 677869 w 1366521"/>
                  <a:gd name="connsiteY1" fmla="*/ 3200613 h 4884421"/>
                  <a:gd name="connsiteX2" fmla="*/ 818632 w 1366521"/>
                  <a:gd name="connsiteY2" fmla="*/ 3923356 h 4884421"/>
                  <a:gd name="connsiteX3" fmla="*/ 1154059 w 1366521"/>
                  <a:gd name="connsiteY3" fmla="*/ 3819187 h 4884421"/>
                  <a:gd name="connsiteX4" fmla="*/ 1024311 w 1366521"/>
                  <a:gd name="connsiteY4" fmla="*/ 3187854 h 4884421"/>
                  <a:gd name="connsiteX5" fmla="*/ 521530 w 1366521"/>
                  <a:gd name="connsiteY5" fmla="*/ 2397896 h 4884421"/>
                  <a:gd name="connsiteX6" fmla="*/ 660513 w 1366521"/>
                  <a:gd name="connsiteY6" fmla="*/ 3111500 h 4884421"/>
                  <a:gd name="connsiteX7" fmla="*/ 1008619 w 1366521"/>
                  <a:gd name="connsiteY7" fmla="*/ 3111500 h 4884421"/>
                  <a:gd name="connsiteX8" fmla="*/ 874037 w 1366521"/>
                  <a:gd name="connsiteY8" fmla="*/ 2456650 h 4884421"/>
                  <a:gd name="connsiteX9" fmla="*/ 521530 w 1366521"/>
                  <a:gd name="connsiteY9" fmla="*/ 2397896 h 4884421"/>
                  <a:gd name="connsiteX10" fmla="*/ 365533 w 1366521"/>
                  <a:gd name="connsiteY10" fmla="*/ 1596940 h 4884421"/>
                  <a:gd name="connsiteX11" fmla="*/ 504019 w 1366521"/>
                  <a:gd name="connsiteY11" fmla="*/ 2307988 h 4884421"/>
                  <a:gd name="connsiteX12" fmla="*/ 857913 w 1366521"/>
                  <a:gd name="connsiteY12" fmla="*/ 2378192 h 4884421"/>
                  <a:gd name="connsiteX13" fmla="*/ 723242 w 1366521"/>
                  <a:gd name="connsiteY13" fmla="*/ 1722905 h 4884421"/>
                  <a:gd name="connsiteX14" fmla="*/ 365533 w 1366521"/>
                  <a:gd name="connsiteY14" fmla="*/ 1596940 h 4884421"/>
                  <a:gd name="connsiteX15" fmla="*/ 209215 w 1366521"/>
                  <a:gd name="connsiteY15" fmla="*/ 794332 h 4884421"/>
                  <a:gd name="connsiteX16" fmla="*/ 348106 w 1366521"/>
                  <a:gd name="connsiteY16" fmla="*/ 1507463 h 4884421"/>
                  <a:gd name="connsiteX17" fmla="*/ 707396 w 1366521"/>
                  <a:gd name="connsiteY17" fmla="*/ 1645801 h 4884421"/>
                  <a:gd name="connsiteX18" fmla="*/ 566339 w 1366521"/>
                  <a:gd name="connsiteY18" fmla="*/ 959442 h 4884421"/>
                  <a:gd name="connsiteX19" fmla="*/ 209215 w 1366521"/>
                  <a:gd name="connsiteY19" fmla="*/ 794332 h 4884421"/>
                  <a:gd name="connsiteX20" fmla="*/ 0 w 1366521"/>
                  <a:gd name="connsiteY20" fmla="*/ 0 h 4884421"/>
                  <a:gd name="connsiteX21" fmla="*/ 60939 w 1366521"/>
                  <a:gd name="connsiteY21" fmla="*/ 33015 h 4884421"/>
                  <a:gd name="connsiteX22" fmla="*/ 191854 w 1366521"/>
                  <a:gd name="connsiteY22" fmla="*/ 705190 h 4884421"/>
                  <a:gd name="connsiteX23" fmla="*/ 550564 w 1366521"/>
                  <a:gd name="connsiteY23" fmla="*/ 882684 h 4884421"/>
                  <a:gd name="connsiteX24" fmla="*/ 431800 w 1366521"/>
                  <a:gd name="connsiteY24" fmla="*/ 304800 h 4884421"/>
                  <a:gd name="connsiteX25" fmla="*/ 487667 w 1366521"/>
                  <a:gd name="connsiteY25" fmla="*/ 332836 h 4884421"/>
                  <a:gd name="connsiteX26" fmla="*/ 1366521 w 1366521"/>
                  <a:gd name="connsiteY26" fmla="*/ 4594774 h 4884421"/>
                  <a:gd name="connsiteX27" fmla="*/ 1320780 w 1366521"/>
                  <a:gd name="connsiteY27" fmla="*/ 4630420 h 4884421"/>
                  <a:gd name="connsiteX28" fmla="*/ 1169689 w 1366521"/>
                  <a:gd name="connsiteY28" fmla="*/ 3895236 h 4884421"/>
                  <a:gd name="connsiteX29" fmla="*/ 836098 w 1366521"/>
                  <a:gd name="connsiteY29" fmla="*/ 4013036 h 4884421"/>
                  <a:gd name="connsiteX30" fmla="*/ 995682 w 1366521"/>
                  <a:gd name="connsiteY30" fmla="*/ 4832411 h 4884421"/>
                  <a:gd name="connsiteX31" fmla="*/ 938523 w 1366521"/>
                  <a:gd name="connsiteY31" fmla="*/ 4884421 h 4884421"/>
                  <a:gd name="connsiteX32" fmla="*/ 0 w 1366521"/>
                  <a:gd name="connsiteY32" fmla="*/ 0 h 48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66521" h="4884421">
                    <a:moveTo>
                      <a:pt x="1024311" y="3187854"/>
                    </a:moveTo>
                    <a:lnTo>
                      <a:pt x="677869" y="3200613"/>
                    </a:lnTo>
                    <a:lnTo>
                      <a:pt x="818632" y="3923356"/>
                    </a:lnTo>
                    <a:lnTo>
                      <a:pt x="1154059" y="3819187"/>
                    </a:lnTo>
                    <a:lnTo>
                      <a:pt x="1024311" y="3187854"/>
                    </a:lnTo>
                    <a:close/>
                    <a:moveTo>
                      <a:pt x="521530" y="2397896"/>
                    </a:moveTo>
                    <a:lnTo>
                      <a:pt x="660513" y="3111500"/>
                    </a:lnTo>
                    <a:lnTo>
                      <a:pt x="1008619" y="3111500"/>
                    </a:lnTo>
                    <a:lnTo>
                      <a:pt x="874037" y="2456650"/>
                    </a:lnTo>
                    <a:lnTo>
                      <a:pt x="521530" y="2397896"/>
                    </a:lnTo>
                    <a:close/>
                    <a:moveTo>
                      <a:pt x="365533" y="1596940"/>
                    </a:moveTo>
                    <a:lnTo>
                      <a:pt x="504019" y="2307988"/>
                    </a:lnTo>
                    <a:lnTo>
                      <a:pt x="857913" y="2378192"/>
                    </a:lnTo>
                    <a:lnTo>
                      <a:pt x="723242" y="1722905"/>
                    </a:lnTo>
                    <a:lnTo>
                      <a:pt x="365533" y="1596940"/>
                    </a:lnTo>
                    <a:close/>
                    <a:moveTo>
                      <a:pt x="209215" y="794332"/>
                    </a:moveTo>
                    <a:lnTo>
                      <a:pt x="348106" y="1507463"/>
                    </a:lnTo>
                    <a:lnTo>
                      <a:pt x="707396" y="1645801"/>
                    </a:lnTo>
                    <a:lnTo>
                      <a:pt x="566339" y="959442"/>
                    </a:lnTo>
                    <a:lnTo>
                      <a:pt x="209215" y="794332"/>
                    </a:lnTo>
                    <a:close/>
                    <a:moveTo>
                      <a:pt x="0" y="0"/>
                    </a:moveTo>
                    <a:lnTo>
                      <a:pt x="60939" y="33015"/>
                    </a:lnTo>
                    <a:lnTo>
                      <a:pt x="191854" y="705190"/>
                    </a:lnTo>
                    <a:lnTo>
                      <a:pt x="550564" y="882684"/>
                    </a:lnTo>
                    <a:lnTo>
                      <a:pt x="431800" y="304800"/>
                    </a:lnTo>
                    <a:lnTo>
                      <a:pt x="487667" y="332836"/>
                    </a:lnTo>
                    <a:lnTo>
                      <a:pt x="1366521" y="4594774"/>
                    </a:lnTo>
                    <a:lnTo>
                      <a:pt x="1320780" y="4630420"/>
                    </a:lnTo>
                    <a:lnTo>
                      <a:pt x="1169689" y="3895236"/>
                    </a:lnTo>
                    <a:lnTo>
                      <a:pt x="836098" y="4013036"/>
                    </a:lnTo>
                    <a:lnTo>
                      <a:pt x="995682" y="4832411"/>
                    </a:lnTo>
                    <a:lnTo>
                      <a:pt x="938523" y="4884421"/>
                    </a:lnTo>
                    <a:lnTo>
                      <a:pt x="0" y="0"/>
                    </a:lnTo>
                    <a:close/>
                  </a:path>
                </a:pathLst>
              </a:custGeom>
              <a:solidFill>
                <a:schemeClr val="bg1"/>
              </a:solidFill>
              <a:ln w="12700">
                <a:miter lim="400000"/>
              </a:ln>
            </p:spPr>
            <p:txBody>
              <a:bodyPr wrap="square" lIns="38100" tIns="38100" rIns="38100" bIns="38100" anchor="ctr">
                <a:noAutofit/>
              </a:bodyPr>
              <a:lstStyle/>
              <a:p>
                <a:pPr defTabSz="914400">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grpSp>
      </p:grpSp>
      <p:pic>
        <p:nvPicPr>
          <p:cNvPr id="141" name="Graphic 6" descr="Network">
            <a:extLst>
              <a:ext uri="{FF2B5EF4-FFF2-40B4-BE49-F238E27FC236}">
                <a16:creationId xmlns:a16="http://schemas.microsoft.com/office/drawing/2014/main" xmlns="" id="{89530092-2145-4615-BC0B-3DACB8052E6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6372125" y="2346555"/>
            <a:ext cx="701040" cy="701040"/>
          </a:xfrm>
          <a:prstGeom prst="rect">
            <a:avLst/>
          </a:prstGeom>
        </p:spPr>
      </p:pic>
      <p:pic>
        <p:nvPicPr>
          <p:cNvPr id="142" name="Graphic 8" descr="Record">
            <a:extLst>
              <a:ext uri="{FF2B5EF4-FFF2-40B4-BE49-F238E27FC236}">
                <a16:creationId xmlns:a16="http://schemas.microsoft.com/office/drawing/2014/main" xmlns="" id="{56EAD97E-8EF2-4573-B312-54939935AAF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6368042" y="1424585"/>
            <a:ext cx="701040" cy="701040"/>
          </a:xfrm>
          <a:prstGeom prst="rect">
            <a:avLst/>
          </a:prstGeom>
        </p:spPr>
      </p:pic>
      <p:pic>
        <p:nvPicPr>
          <p:cNvPr id="143" name="Graphic 10" descr="Puzzle">
            <a:extLst>
              <a:ext uri="{FF2B5EF4-FFF2-40B4-BE49-F238E27FC236}">
                <a16:creationId xmlns:a16="http://schemas.microsoft.com/office/drawing/2014/main" xmlns="" id="{98CD4BEC-4CE4-434A-89CA-10940C19D1E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6368042" y="3204757"/>
            <a:ext cx="701040" cy="701040"/>
          </a:xfrm>
          <a:prstGeom prst="rect">
            <a:avLst/>
          </a:prstGeom>
        </p:spPr>
      </p:pic>
      <p:pic>
        <p:nvPicPr>
          <p:cNvPr id="144" name="Graphic 12" descr="Lightbulb">
            <a:extLst>
              <a:ext uri="{FF2B5EF4-FFF2-40B4-BE49-F238E27FC236}">
                <a16:creationId xmlns:a16="http://schemas.microsoft.com/office/drawing/2014/main" xmlns="" id="{12B2D5A5-A3ED-4511-9925-B3C9BCEBD64A}"/>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6368042" y="4152447"/>
            <a:ext cx="701040" cy="701040"/>
          </a:xfrm>
          <a:prstGeom prst="rect">
            <a:avLst/>
          </a:prstGeom>
        </p:spPr>
      </p:pic>
      <p:sp>
        <p:nvSpPr>
          <p:cNvPr id="147" name="Rectangle 146">
            <a:extLst>
              <a:ext uri="{FF2B5EF4-FFF2-40B4-BE49-F238E27FC236}">
                <a16:creationId xmlns:a16="http://schemas.microsoft.com/office/drawing/2014/main" xmlns="" id="{591791A2-221C-4AB8-835E-F36C5FECE5A1}"/>
              </a:ext>
            </a:extLst>
          </p:cNvPr>
          <p:cNvSpPr/>
          <p:nvPr/>
        </p:nvSpPr>
        <p:spPr>
          <a:xfrm>
            <a:off x="7074535" y="1132321"/>
            <a:ext cx="1080120" cy="1080120"/>
          </a:xfrm>
          <a:prstGeom prst="rect">
            <a:avLst/>
          </a:prstGeom>
          <a:noFill/>
          <a:ln>
            <a:noFill/>
          </a:ln>
          <a:scene3d>
            <a:camera prst="isometricOffAxis1Left">
              <a:rot lat="20438577" lon="2392975" rev="3992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id-ID" sz="4400" b="1" dirty="0" smtClean="0">
                <a:solidFill>
                  <a:prstClr val="white"/>
                </a:solidFill>
                <a:effectLst>
                  <a:outerShdw blurRad="38100" dist="38100" dir="2700000" algn="tl">
                    <a:srgbClr val="000000">
                      <a:alpha val="43137"/>
                    </a:srgbClr>
                  </a:outerShdw>
                </a:effectLst>
              </a:rPr>
              <a:t>01</a:t>
            </a:r>
            <a:endParaRPr lang="en-US" sz="4400" b="1" dirty="0">
              <a:solidFill>
                <a:prstClr val="white"/>
              </a:solidFill>
              <a:effectLst>
                <a:outerShdw blurRad="38100" dist="38100" dir="2700000" algn="tl">
                  <a:srgbClr val="000000">
                    <a:alpha val="43137"/>
                  </a:srgbClr>
                </a:outerShdw>
              </a:effectLst>
            </a:endParaRPr>
          </a:p>
        </p:txBody>
      </p:sp>
      <p:sp>
        <p:nvSpPr>
          <p:cNvPr id="148" name="Rectangle 147">
            <a:extLst>
              <a:ext uri="{FF2B5EF4-FFF2-40B4-BE49-F238E27FC236}">
                <a16:creationId xmlns:a16="http://schemas.microsoft.com/office/drawing/2014/main" xmlns="" id="{22E6CFD9-6B6B-4869-BC69-CE844FB076FF}"/>
              </a:ext>
            </a:extLst>
          </p:cNvPr>
          <p:cNvSpPr/>
          <p:nvPr/>
        </p:nvSpPr>
        <p:spPr>
          <a:xfrm>
            <a:off x="7064716" y="2076528"/>
            <a:ext cx="1080120" cy="1080120"/>
          </a:xfrm>
          <a:prstGeom prst="rect">
            <a:avLst/>
          </a:prstGeom>
          <a:noFill/>
          <a:ln>
            <a:noFill/>
          </a:ln>
          <a:scene3d>
            <a:camera prst="isometricOffAxis1Left">
              <a:rot lat="20438577" lon="2392975" rev="3992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id-ID" sz="4400" b="1" dirty="0" smtClean="0">
                <a:solidFill>
                  <a:prstClr val="white"/>
                </a:solidFill>
                <a:effectLst>
                  <a:outerShdw blurRad="38100" dist="38100" dir="2700000" algn="tl">
                    <a:srgbClr val="000000">
                      <a:alpha val="43137"/>
                    </a:srgbClr>
                  </a:outerShdw>
                </a:effectLst>
              </a:rPr>
              <a:t>02</a:t>
            </a:r>
            <a:endParaRPr lang="en-US" sz="4400" b="1" dirty="0">
              <a:solidFill>
                <a:prstClr val="white"/>
              </a:solidFill>
              <a:effectLst>
                <a:outerShdw blurRad="38100" dist="38100" dir="2700000" algn="tl">
                  <a:srgbClr val="000000">
                    <a:alpha val="43137"/>
                  </a:srgbClr>
                </a:outerShdw>
              </a:effectLst>
            </a:endParaRPr>
          </a:p>
        </p:txBody>
      </p:sp>
      <p:sp>
        <p:nvSpPr>
          <p:cNvPr id="149" name="Rectangle 148">
            <a:extLst>
              <a:ext uri="{FF2B5EF4-FFF2-40B4-BE49-F238E27FC236}">
                <a16:creationId xmlns:a16="http://schemas.microsoft.com/office/drawing/2014/main" xmlns="" id="{DD121C38-E972-446A-895A-07A8E7AD8FE0}"/>
              </a:ext>
            </a:extLst>
          </p:cNvPr>
          <p:cNvSpPr/>
          <p:nvPr/>
        </p:nvSpPr>
        <p:spPr>
          <a:xfrm>
            <a:off x="7082243" y="3012954"/>
            <a:ext cx="1080120" cy="1080120"/>
          </a:xfrm>
          <a:prstGeom prst="rect">
            <a:avLst/>
          </a:prstGeom>
          <a:noFill/>
          <a:ln>
            <a:noFill/>
          </a:ln>
          <a:scene3d>
            <a:camera prst="isometricOffAxis1Left">
              <a:rot lat="21338516" lon="2403336" rev="37772"/>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id-ID" sz="4400" b="1" dirty="0" smtClean="0">
                <a:solidFill>
                  <a:prstClr val="white"/>
                </a:solidFill>
                <a:effectLst>
                  <a:outerShdw blurRad="38100" dist="38100" dir="2700000" algn="tl">
                    <a:srgbClr val="000000">
                      <a:alpha val="43137"/>
                    </a:srgbClr>
                  </a:outerShdw>
                </a:effectLst>
              </a:rPr>
              <a:t>03</a:t>
            </a:r>
            <a:endParaRPr lang="en-US" sz="4400" b="1" dirty="0">
              <a:solidFill>
                <a:prstClr val="white"/>
              </a:solidFill>
              <a:effectLst>
                <a:outerShdw blurRad="38100" dist="38100" dir="2700000" algn="tl">
                  <a:srgbClr val="000000">
                    <a:alpha val="43137"/>
                  </a:srgbClr>
                </a:outerShdw>
              </a:effectLst>
            </a:endParaRPr>
          </a:p>
        </p:txBody>
      </p:sp>
      <p:sp>
        <p:nvSpPr>
          <p:cNvPr id="150" name="Rectangle 149">
            <a:extLst>
              <a:ext uri="{FF2B5EF4-FFF2-40B4-BE49-F238E27FC236}">
                <a16:creationId xmlns:a16="http://schemas.microsoft.com/office/drawing/2014/main" xmlns="" id="{4A13EBCD-3B30-4F19-802F-4B2217B255FC}"/>
              </a:ext>
            </a:extLst>
          </p:cNvPr>
          <p:cNvSpPr/>
          <p:nvPr/>
        </p:nvSpPr>
        <p:spPr>
          <a:xfrm>
            <a:off x="7064086" y="4013389"/>
            <a:ext cx="1080120" cy="1080120"/>
          </a:xfrm>
          <a:prstGeom prst="rect">
            <a:avLst/>
          </a:prstGeom>
          <a:noFill/>
          <a:ln>
            <a:noFill/>
          </a:ln>
          <a:scene3d>
            <a:camera prst="isometricOffAxis1Left">
              <a:rot lat="638463" lon="2413283" rev="38321"/>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id-ID" sz="4400" b="1" dirty="0" smtClean="0">
                <a:solidFill>
                  <a:prstClr val="white"/>
                </a:solidFill>
                <a:effectLst>
                  <a:outerShdw blurRad="38100" dist="38100" dir="2700000" algn="tl">
                    <a:srgbClr val="000000">
                      <a:alpha val="43137"/>
                    </a:srgbClr>
                  </a:outerShdw>
                </a:effectLst>
              </a:rPr>
              <a:t>04</a:t>
            </a:r>
            <a:endParaRPr lang="en-US" sz="4400" b="1" dirty="0">
              <a:solidFill>
                <a:prstClr val="white"/>
              </a:solidFill>
              <a:effectLst>
                <a:outerShdw blurRad="38100" dist="38100" dir="2700000" algn="tl">
                  <a:srgbClr val="000000">
                    <a:alpha val="43137"/>
                  </a:srgbClr>
                </a:outerShdw>
              </a:effectLst>
            </a:endParaRPr>
          </a:p>
        </p:txBody>
      </p:sp>
      <p:sp>
        <p:nvSpPr>
          <p:cNvPr id="151" name="Rectangle 150">
            <a:extLst>
              <a:ext uri="{FF2B5EF4-FFF2-40B4-BE49-F238E27FC236}">
                <a16:creationId xmlns:a16="http://schemas.microsoft.com/office/drawing/2014/main" xmlns="" id="{6187B183-7AD8-4733-96C2-B2DE6BCAB556}"/>
              </a:ext>
            </a:extLst>
          </p:cNvPr>
          <p:cNvSpPr/>
          <p:nvPr/>
        </p:nvSpPr>
        <p:spPr>
          <a:xfrm>
            <a:off x="7064086" y="5013397"/>
            <a:ext cx="1080120" cy="1080120"/>
          </a:xfrm>
          <a:prstGeom prst="rect">
            <a:avLst/>
          </a:prstGeom>
          <a:noFill/>
          <a:ln>
            <a:noFill/>
          </a:ln>
          <a:scene3d>
            <a:camera prst="isometricOffAxis1Left">
              <a:rot lat="1238424" lon="2420394" rev="40245"/>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id-ID" sz="4400" b="1" dirty="0" smtClean="0">
                <a:solidFill>
                  <a:prstClr val="white"/>
                </a:solidFill>
                <a:effectLst>
                  <a:outerShdw blurRad="38100" dist="38100" dir="2700000" algn="tl">
                    <a:srgbClr val="000000">
                      <a:alpha val="43137"/>
                    </a:srgbClr>
                  </a:outerShdw>
                </a:effectLst>
              </a:rPr>
              <a:t>05</a:t>
            </a:r>
            <a:endParaRPr lang="en-US" sz="4400" b="1" dirty="0">
              <a:solidFill>
                <a:prstClr val="whit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485770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wipe(left)">
                                      <p:cBhvr>
                                        <p:cTn id="7" dur="500"/>
                                        <p:tgtEl>
                                          <p:spTgt spid="145"/>
                                        </p:tgtEl>
                                      </p:cBhvr>
                                    </p:animEffect>
                                  </p:childTnLst>
                                </p:cTn>
                              </p:par>
                              <p:par>
                                <p:cTn id="8" presetID="2" presetClass="entr" presetSubtype="2" decel="100000" fill="hold" nodeType="withEffect">
                                  <p:stCondLst>
                                    <p:cond delay="250"/>
                                  </p:stCondLst>
                                  <p:childTnLst>
                                    <p:set>
                                      <p:cBhvr>
                                        <p:cTn id="9" dur="1" fill="hold">
                                          <p:stCondLst>
                                            <p:cond delay="0"/>
                                          </p:stCondLst>
                                        </p:cTn>
                                        <p:tgtEl>
                                          <p:spTgt spid="146"/>
                                        </p:tgtEl>
                                        <p:attrNameLst>
                                          <p:attrName>style.visibility</p:attrName>
                                        </p:attrNameLst>
                                      </p:cBhvr>
                                      <p:to>
                                        <p:strVal val="visible"/>
                                      </p:to>
                                    </p:set>
                                    <p:anim calcmode="lin" valueType="num">
                                      <p:cBhvr additive="base">
                                        <p:cTn id="10" dur="750" fill="hold"/>
                                        <p:tgtEl>
                                          <p:spTgt spid="146"/>
                                        </p:tgtEl>
                                        <p:attrNameLst>
                                          <p:attrName>ppt_x</p:attrName>
                                        </p:attrNameLst>
                                      </p:cBhvr>
                                      <p:tavLst>
                                        <p:tav tm="0">
                                          <p:val>
                                            <p:strVal val="1+#ppt_w/2"/>
                                          </p:val>
                                        </p:tav>
                                        <p:tav tm="100000">
                                          <p:val>
                                            <p:strVal val="#ppt_x"/>
                                          </p:val>
                                        </p:tav>
                                      </p:tavLst>
                                    </p:anim>
                                    <p:anim calcmode="lin" valueType="num">
                                      <p:cBhvr additive="base">
                                        <p:cTn id="11" dur="750" fill="hold"/>
                                        <p:tgtEl>
                                          <p:spTgt spid="146"/>
                                        </p:tgtEl>
                                        <p:attrNameLst>
                                          <p:attrName>ppt_y</p:attrName>
                                        </p:attrNameLst>
                                      </p:cBhvr>
                                      <p:tavLst>
                                        <p:tav tm="0">
                                          <p:val>
                                            <p:strVal val="#ppt_y"/>
                                          </p:val>
                                        </p:tav>
                                        <p:tav tm="100000">
                                          <p:val>
                                            <p:strVal val="#ppt_y"/>
                                          </p:val>
                                        </p:tav>
                                      </p:tavLst>
                                    </p:anim>
                                  </p:childTnLst>
                                </p:cTn>
                              </p:par>
                              <p:par>
                                <p:cTn id="12" presetID="2" presetClass="entr" presetSubtype="8" decel="100000" fill="hold" nodeType="withEffect">
                                  <p:stCondLst>
                                    <p:cond delay="25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750" fill="hold"/>
                                        <p:tgtEl>
                                          <p:spTgt spid="7"/>
                                        </p:tgtEl>
                                        <p:attrNameLst>
                                          <p:attrName>ppt_x</p:attrName>
                                        </p:attrNameLst>
                                      </p:cBhvr>
                                      <p:tavLst>
                                        <p:tav tm="0">
                                          <p:val>
                                            <p:strVal val="0-#ppt_w/2"/>
                                          </p:val>
                                        </p:tav>
                                        <p:tav tm="100000">
                                          <p:val>
                                            <p:strVal val="#ppt_x"/>
                                          </p:val>
                                        </p:tav>
                                      </p:tavLst>
                                    </p:anim>
                                    <p:anim calcmode="lin" valueType="num">
                                      <p:cBhvr additive="base">
                                        <p:cTn id="15" dur="750" fill="hold"/>
                                        <p:tgtEl>
                                          <p:spTgt spid="7"/>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1000"/>
                            </p:stCondLst>
                            <p:childTnLst>
                              <p:par>
                                <p:cTn id="17" presetID="50" presetClass="entr" presetSubtype="0" decel="100000" fill="hold" grpId="0" nodeType="afterEffect">
                                  <p:stCondLst>
                                    <p:cond delay="0"/>
                                  </p:stCondLst>
                                  <p:iterate type="wd">
                                    <p:tmPct val="10000"/>
                                  </p:iterate>
                                  <p:childTnLst>
                                    <p:set>
                                      <p:cBhvr>
                                        <p:cTn id="18" dur="1" fill="hold">
                                          <p:stCondLst>
                                            <p:cond delay="0"/>
                                          </p:stCondLst>
                                        </p:cTn>
                                        <p:tgtEl>
                                          <p:spTgt spid="22"/>
                                        </p:tgtEl>
                                        <p:attrNameLst>
                                          <p:attrName>style.visibility</p:attrName>
                                        </p:attrNameLst>
                                      </p:cBhvr>
                                      <p:to>
                                        <p:strVal val="visible"/>
                                      </p:to>
                                    </p:set>
                                    <p:anim calcmode="lin" valueType="num">
                                      <p:cBhvr>
                                        <p:cTn id="19" dur="750" fill="hold"/>
                                        <p:tgtEl>
                                          <p:spTgt spid="22"/>
                                        </p:tgtEl>
                                        <p:attrNameLst>
                                          <p:attrName>ppt_w</p:attrName>
                                        </p:attrNameLst>
                                      </p:cBhvr>
                                      <p:tavLst>
                                        <p:tav tm="0">
                                          <p:val>
                                            <p:strVal val="#ppt_w+.3"/>
                                          </p:val>
                                        </p:tav>
                                        <p:tav tm="100000">
                                          <p:val>
                                            <p:strVal val="#ppt_w"/>
                                          </p:val>
                                        </p:tav>
                                      </p:tavLst>
                                    </p:anim>
                                    <p:anim calcmode="lin" valueType="num">
                                      <p:cBhvr>
                                        <p:cTn id="20" dur="750" fill="hold"/>
                                        <p:tgtEl>
                                          <p:spTgt spid="22"/>
                                        </p:tgtEl>
                                        <p:attrNameLst>
                                          <p:attrName>ppt_h</p:attrName>
                                        </p:attrNameLst>
                                      </p:cBhvr>
                                      <p:tavLst>
                                        <p:tav tm="0">
                                          <p:val>
                                            <p:strVal val="#ppt_h"/>
                                          </p:val>
                                        </p:tav>
                                        <p:tav tm="100000">
                                          <p:val>
                                            <p:strVal val="#ppt_h"/>
                                          </p:val>
                                        </p:tav>
                                      </p:tavLst>
                                    </p:anim>
                                    <p:animEffect transition="in" filter="fade">
                                      <p:cBhvr>
                                        <p:cTn id="21" dur="750"/>
                                        <p:tgtEl>
                                          <p:spTgt spid="22"/>
                                        </p:tgtEl>
                                      </p:cBhvr>
                                    </p:animEffect>
                                  </p:childTnLst>
                                </p:cTn>
                              </p:par>
                              <p:par>
                                <p:cTn id="22" presetID="16" presetClass="entr" presetSubtype="37"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Effect transition="in" filter="barn(outVertical)">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xmlns="" id="{013073A3-2AC5-493D-B6C3-1C931C7E55B2}"/>
              </a:ext>
            </a:extLst>
          </p:cNvPr>
          <p:cNvSpPr/>
          <p:nvPr/>
        </p:nvSpPr>
        <p:spPr>
          <a:xfrm>
            <a:off x="0" y="0"/>
            <a:ext cx="12192000" cy="6858000"/>
          </a:xfrm>
          <a:prstGeom prst="rect">
            <a:avLst/>
          </a:prstGeom>
          <a:gradFill>
            <a:gsLst>
              <a:gs pos="89000">
                <a:schemeClr val="bg2">
                  <a:lumMod val="90000"/>
                </a:schemeClr>
              </a:gs>
              <a:gs pos="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Arrow: Pentagon 23">
            <a:extLst>
              <a:ext uri="{FF2B5EF4-FFF2-40B4-BE49-F238E27FC236}">
                <a16:creationId xmlns:a16="http://schemas.microsoft.com/office/drawing/2014/main" xmlns="" id="{F17F9088-F7D9-4D48-A247-88343FA8C469}"/>
              </a:ext>
            </a:extLst>
          </p:cNvPr>
          <p:cNvSpPr/>
          <p:nvPr/>
        </p:nvSpPr>
        <p:spPr>
          <a:xfrm>
            <a:off x="0" y="764380"/>
            <a:ext cx="4224759" cy="840230"/>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Arrow: Chevron 24">
            <a:extLst>
              <a:ext uri="{FF2B5EF4-FFF2-40B4-BE49-F238E27FC236}">
                <a16:creationId xmlns:a16="http://schemas.microsoft.com/office/drawing/2014/main" xmlns="" id="{BCEA7F9C-B61C-4F3C-A5DE-7349D55F7736}"/>
              </a:ext>
            </a:extLst>
          </p:cNvPr>
          <p:cNvSpPr/>
          <p:nvPr/>
        </p:nvSpPr>
        <p:spPr>
          <a:xfrm>
            <a:off x="3778668" y="76438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Arrow: Chevron 25">
            <a:extLst>
              <a:ext uri="{FF2B5EF4-FFF2-40B4-BE49-F238E27FC236}">
                <a16:creationId xmlns:a16="http://schemas.microsoft.com/office/drawing/2014/main" xmlns="" id="{95325182-7C6A-4D0D-9080-877BB7D20754}"/>
              </a:ext>
            </a:extLst>
          </p:cNvPr>
          <p:cNvSpPr/>
          <p:nvPr/>
        </p:nvSpPr>
        <p:spPr>
          <a:xfrm>
            <a:off x="4166383" y="76438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Arrow: Chevron 26">
            <a:extLst>
              <a:ext uri="{FF2B5EF4-FFF2-40B4-BE49-F238E27FC236}">
                <a16:creationId xmlns:a16="http://schemas.microsoft.com/office/drawing/2014/main" xmlns="" id="{900C09AB-43DD-4EA2-99C1-9BB4E3C8DBE3}"/>
              </a:ext>
            </a:extLst>
          </p:cNvPr>
          <p:cNvSpPr/>
          <p:nvPr/>
        </p:nvSpPr>
        <p:spPr>
          <a:xfrm>
            <a:off x="4561177" y="76438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Arrow: Pentagon 27">
            <a:extLst>
              <a:ext uri="{FF2B5EF4-FFF2-40B4-BE49-F238E27FC236}">
                <a16:creationId xmlns:a16="http://schemas.microsoft.com/office/drawing/2014/main" xmlns="" id="{F6DC1D2B-3E80-4597-824F-6B234BB751D1}"/>
              </a:ext>
            </a:extLst>
          </p:cNvPr>
          <p:cNvSpPr/>
          <p:nvPr/>
        </p:nvSpPr>
        <p:spPr>
          <a:xfrm>
            <a:off x="-58376" y="604216"/>
            <a:ext cx="422475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smtClean="0">
                <a:ln>
                  <a:noFill/>
                </a:ln>
                <a:solidFill>
                  <a:prstClr val="white"/>
                </a:solidFill>
                <a:effectLst/>
                <a:uLnTx/>
                <a:uFillTx/>
                <a:latin typeface="Calibri"/>
                <a:ea typeface="+mn-ea"/>
                <a:cs typeface="+mn-cs"/>
              </a:rPr>
              <a:t>Evaluasi</a:t>
            </a:r>
            <a:r>
              <a:rPr kumimoji="0" lang="en-US" sz="2400" b="1" i="0" u="none" strike="noStrike" kern="1200" cap="none" spc="0" normalizeH="0" baseline="0" noProof="0" dirty="0" smtClean="0">
                <a:ln>
                  <a:noFill/>
                </a:ln>
                <a:solidFill>
                  <a:prstClr val="white"/>
                </a:solidFill>
                <a:effectLst/>
                <a:uLnTx/>
                <a:uFillTx/>
                <a:latin typeface="Calibri"/>
                <a:ea typeface="+mn-ea"/>
                <a:cs typeface="+mn-cs"/>
              </a:rPr>
              <a:t> </a:t>
            </a:r>
            <a:r>
              <a:rPr kumimoji="0" lang="en-US" sz="2400" b="1" i="0" u="none" strike="noStrike" kern="1200" cap="none" spc="0" normalizeH="0" baseline="0" noProof="0" dirty="0" err="1" smtClean="0">
                <a:ln>
                  <a:noFill/>
                </a:ln>
                <a:solidFill>
                  <a:prstClr val="white"/>
                </a:solidFill>
                <a:effectLst/>
                <a:uLnTx/>
                <a:uFillTx/>
                <a:latin typeface="Calibri"/>
                <a:ea typeface="+mn-ea"/>
                <a:cs typeface="+mn-cs"/>
              </a:rPr>
              <a:t>Keefektifan</a:t>
            </a:r>
            <a:r>
              <a:rPr kumimoji="0" lang="en-US" sz="2400" b="1" i="0" u="none" strike="noStrike" kern="1200" cap="none" spc="0" normalizeH="0" noProof="0" dirty="0" smtClean="0">
                <a:ln>
                  <a:noFill/>
                </a:ln>
                <a:solidFill>
                  <a:prstClr val="white"/>
                </a:solidFill>
                <a:effectLst/>
                <a:uLnTx/>
                <a:uFillTx/>
                <a:latin typeface="Calibri"/>
                <a:ea typeface="+mn-ea"/>
                <a:cs typeface="+mn-cs"/>
              </a:rPr>
              <a:t> </a:t>
            </a:r>
            <a:r>
              <a:rPr kumimoji="0" lang="en-US" sz="2400" b="1" i="0" u="none" strike="noStrike" kern="1200" cap="none" spc="0" normalizeH="0" noProof="0" dirty="0" err="1" smtClean="0">
                <a:ln>
                  <a:noFill/>
                </a:ln>
                <a:solidFill>
                  <a:prstClr val="white"/>
                </a:solidFill>
                <a:effectLst/>
                <a:uLnTx/>
                <a:uFillTx/>
                <a:latin typeface="Calibri"/>
                <a:ea typeface="+mn-ea"/>
                <a:cs typeface="+mn-cs"/>
              </a:rPr>
              <a:t>Petugas</a:t>
            </a:r>
            <a:r>
              <a:rPr kumimoji="0" lang="en-US" sz="2400" b="1" i="0" u="none" strike="noStrike" kern="1200" cap="none" spc="0" normalizeH="0" noProof="0" dirty="0" smtClean="0">
                <a:ln>
                  <a:noFill/>
                </a:ln>
                <a:solidFill>
                  <a:prstClr val="white"/>
                </a:solidFill>
                <a:effectLst/>
                <a:uLnTx/>
                <a:uFillTx/>
                <a:latin typeface="Calibri"/>
                <a:ea typeface="+mn-ea"/>
                <a:cs typeface="+mn-cs"/>
              </a:rPr>
              <a:t> Guardian</a:t>
            </a:r>
            <a:endParaRPr kumimoji="0" lang="en-US" sz="2400" b="1"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Arrow: Chevron 29">
            <a:extLst>
              <a:ext uri="{FF2B5EF4-FFF2-40B4-BE49-F238E27FC236}">
                <a16:creationId xmlns:a16="http://schemas.microsoft.com/office/drawing/2014/main" xmlns="" id="{37F9BDE4-65DD-41C7-AA31-361F9781C096}"/>
              </a:ext>
            </a:extLst>
          </p:cNvPr>
          <p:cNvSpPr/>
          <p:nvPr/>
        </p:nvSpPr>
        <p:spPr>
          <a:xfrm>
            <a:off x="3720292" y="604216"/>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Arrow: Chevron 30">
            <a:extLst>
              <a:ext uri="{FF2B5EF4-FFF2-40B4-BE49-F238E27FC236}">
                <a16:creationId xmlns:a16="http://schemas.microsoft.com/office/drawing/2014/main" xmlns="" id="{DE53D5F4-4B10-4810-B314-81F553BE3261}"/>
              </a:ext>
            </a:extLst>
          </p:cNvPr>
          <p:cNvSpPr/>
          <p:nvPr/>
        </p:nvSpPr>
        <p:spPr>
          <a:xfrm>
            <a:off x="4108007" y="604216"/>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Arrow: Chevron 31">
            <a:extLst>
              <a:ext uri="{FF2B5EF4-FFF2-40B4-BE49-F238E27FC236}">
                <a16:creationId xmlns:a16="http://schemas.microsoft.com/office/drawing/2014/main" xmlns="" id="{5C3E8839-5D92-47DC-A4BF-D9AD8D9818D5}"/>
              </a:ext>
            </a:extLst>
          </p:cNvPr>
          <p:cNvSpPr/>
          <p:nvPr/>
        </p:nvSpPr>
        <p:spPr>
          <a:xfrm>
            <a:off x="4520385" y="604216"/>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37" name="Picture 36">
            <a:extLst>
              <a:ext uri="{FF2B5EF4-FFF2-40B4-BE49-F238E27FC236}">
                <a16:creationId xmlns:a16="http://schemas.microsoft.com/office/drawing/2014/main" xmlns="" id="{78D74555-D3E6-400F-B94D-907645CB5BEA}"/>
              </a:ext>
            </a:extLst>
          </p:cNvPr>
          <p:cNvPicPr>
            <a:picLocks noChangeAspect="1"/>
          </p:cNvPicPr>
          <p:nvPr/>
        </p:nvPicPr>
        <p:blipFill rotWithShape="1">
          <a:blip r:embed="rId3"/>
          <a:srcRect l="15267" t="30908" r="15940" b="32192"/>
          <a:stretch/>
        </p:blipFill>
        <p:spPr>
          <a:xfrm>
            <a:off x="1773262" y="6244957"/>
            <a:ext cx="1449352" cy="514855"/>
          </a:xfrm>
          <a:prstGeom prst="rect">
            <a:avLst/>
          </a:prstGeom>
          <a:noFill/>
        </p:spPr>
      </p:pic>
      <p:pic>
        <p:nvPicPr>
          <p:cNvPr id="45" name="Picture 44" descr="Hasil gambar untuk pln logo png">
            <a:extLst>
              <a:ext uri="{FF2B5EF4-FFF2-40B4-BE49-F238E27FC236}">
                <a16:creationId xmlns:a16="http://schemas.microsoft.com/office/drawing/2014/main" xmlns="" id="{08E4EED7-2FF6-4759-A2FA-28962AFD1B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4767" y="6219758"/>
            <a:ext cx="1400476" cy="50220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xmlns="" id="{09892D85-1451-4383-8ED0-CB2356D3D5EB}"/>
              </a:ext>
            </a:extLst>
          </p:cNvPr>
          <p:cNvSpPr/>
          <p:nvPr/>
        </p:nvSpPr>
        <p:spPr>
          <a:xfrm>
            <a:off x="1085735" y="6403254"/>
            <a:ext cx="101170" cy="529481"/>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Rectangle: Rounded Corners 32">
            <a:extLst>
              <a:ext uri="{FF2B5EF4-FFF2-40B4-BE49-F238E27FC236}">
                <a16:creationId xmlns:a16="http://schemas.microsoft.com/office/drawing/2014/main" xmlns="" id="{772CE6EB-CDE7-481C-BC59-9EB81F431F8D}"/>
              </a:ext>
            </a:extLst>
          </p:cNvPr>
          <p:cNvSpPr/>
          <p:nvPr/>
        </p:nvSpPr>
        <p:spPr>
          <a:xfrm>
            <a:off x="1081455" y="6179049"/>
            <a:ext cx="101170" cy="131817"/>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Rounded Corners 33">
            <a:extLst>
              <a:ext uri="{FF2B5EF4-FFF2-40B4-BE49-F238E27FC236}">
                <a16:creationId xmlns:a16="http://schemas.microsoft.com/office/drawing/2014/main" xmlns="" id="{F0DD46B0-992B-4887-AD8F-39B719B15F9A}"/>
              </a:ext>
            </a:extLst>
          </p:cNvPr>
          <p:cNvSpPr/>
          <p:nvPr/>
        </p:nvSpPr>
        <p:spPr>
          <a:xfrm>
            <a:off x="1251377" y="6093620"/>
            <a:ext cx="101170" cy="839115"/>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Rounded Corners 34">
            <a:extLst>
              <a:ext uri="{FF2B5EF4-FFF2-40B4-BE49-F238E27FC236}">
                <a16:creationId xmlns:a16="http://schemas.microsoft.com/office/drawing/2014/main" xmlns="" id="{C5FD5914-D8AD-4E20-AD92-0625556D35B1}"/>
              </a:ext>
            </a:extLst>
          </p:cNvPr>
          <p:cNvSpPr/>
          <p:nvPr/>
        </p:nvSpPr>
        <p:spPr>
          <a:xfrm>
            <a:off x="1421299" y="6593259"/>
            <a:ext cx="101170" cy="529481"/>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Rectangle: Rounded Corners 35">
            <a:extLst>
              <a:ext uri="{FF2B5EF4-FFF2-40B4-BE49-F238E27FC236}">
                <a16:creationId xmlns:a16="http://schemas.microsoft.com/office/drawing/2014/main" xmlns="" id="{FBDA9B56-8440-4CB5-BF01-5B043912F401}"/>
              </a:ext>
            </a:extLst>
          </p:cNvPr>
          <p:cNvSpPr/>
          <p:nvPr/>
        </p:nvSpPr>
        <p:spPr>
          <a:xfrm>
            <a:off x="1421299" y="6403254"/>
            <a:ext cx="101170" cy="131817"/>
          </a:xfrm>
          <a:prstGeom prst="roundRect">
            <a:avLst>
              <a:gd name="adj" fmla="val 5000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 name="Group 4"/>
          <p:cNvGrpSpPr/>
          <p:nvPr/>
        </p:nvGrpSpPr>
        <p:grpSpPr>
          <a:xfrm>
            <a:off x="6816080" y="317421"/>
            <a:ext cx="5231904" cy="3927772"/>
            <a:chOff x="6247234" y="1700868"/>
            <a:chExt cx="5944766" cy="3927772"/>
          </a:xfrm>
        </p:grpSpPr>
        <p:sp>
          <p:nvSpPr>
            <p:cNvPr id="46" name="Freeform: Shape 45">
              <a:extLst>
                <a:ext uri="{FF2B5EF4-FFF2-40B4-BE49-F238E27FC236}">
                  <a16:creationId xmlns:a16="http://schemas.microsoft.com/office/drawing/2014/main" xmlns="" id="{E0F6E7BF-06C6-4CF6-A0AB-4D6420524619}"/>
                </a:ext>
              </a:extLst>
            </p:cNvPr>
            <p:cNvSpPr/>
            <p:nvPr/>
          </p:nvSpPr>
          <p:spPr>
            <a:xfrm flipV="1">
              <a:off x="7174491" y="1879600"/>
              <a:ext cx="5017509" cy="822960"/>
            </a:xfrm>
            <a:custGeom>
              <a:avLst/>
              <a:gdLst>
                <a:gd name="connsiteX0" fmla="*/ 0 w 4216400"/>
                <a:gd name="connsiteY0" fmla="*/ 822960 h 822960"/>
                <a:gd name="connsiteX1" fmla="*/ 223520 w 4216400"/>
                <a:gd name="connsiteY1" fmla="*/ 822960 h 822960"/>
                <a:gd name="connsiteX2" fmla="*/ 2753360 w 4216400"/>
                <a:gd name="connsiteY2" fmla="*/ 822960 h 822960"/>
                <a:gd name="connsiteX3" fmla="*/ 3804920 w 4216400"/>
                <a:gd name="connsiteY3" fmla="*/ 822960 h 822960"/>
                <a:gd name="connsiteX4" fmla="*/ 4216400 w 4216400"/>
                <a:gd name="connsiteY4" fmla="*/ 411480 h 822960"/>
                <a:gd name="connsiteX5" fmla="*/ 4216400 w 4216400"/>
                <a:gd name="connsiteY5" fmla="*/ 0 h 822960"/>
                <a:gd name="connsiteX6" fmla="*/ 2753360 w 4216400"/>
                <a:gd name="connsiteY6" fmla="*/ 0 h 822960"/>
                <a:gd name="connsiteX7" fmla="*/ 635000 w 4216400"/>
                <a:gd name="connsiteY7" fmla="*/ 0 h 822960"/>
                <a:gd name="connsiteX8" fmla="*/ 0 w 4216400"/>
                <a:gd name="connsiteY8"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822960">
                  <a:moveTo>
                    <a:pt x="0" y="822960"/>
                  </a:moveTo>
                  <a:lnTo>
                    <a:pt x="223520" y="822960"/>
                  </a:lnTo>
                  <a:lnTo>
                    <a:pt x="2753360" y="822960"/>
                  </a:lnTo>
                  <a:lnTo>
                    <a:pt x="3804920" y="822960"/>
                  </a:lnTo>
                  <a:cubicBezTo>
                    <a:pt x="4032174" y="822960"/>
                    <a:pt x="4216400" y="638734"/>
                    <a:pt x="4216400" y="411480"/>
                  </a:cubicBezTo>
                  <a:lnTo>
                    <a:pt x="4216400" y="0"/>
                  </a:lnTo>
                  <a:lnTo>
                    <a:pt x="2753360" y="0"/>
                  </a:lnTo>
                  <a:lnTo>
                    <a:pt x="635000" y="0"/>
                  </a:lnTo>
                  <a:lnTo>
                    <a:pt x="0" y="0"/>
                  </a:lnTo>
                  <a:close/>
                </a:path>
              </a:pathLst>
            </a:custGeom>
            <a:solidFill>
              <a:schemeClr val="tx1">
                <a:lumMod val="50000"/>
                <a:lumOff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Freeform: Shape 47">
              <a:extLst>
                <a:ext uri="{FF2B5EF4-FFF2-40B4-BE49-F238E27FC236}">
                  <a16:creationId xmlns:a16="http://schemas.microsoft.com/office/drawing/2014/main" xmlns="" id="{A955CF0D-9250-4779-8B12-0D182BF03189}"/>
                </a:ext>
              </a:extLst>
            </p:cNvPr>
            <p:cNvSpPr/>
            <p:nvPr/>
          </p:nvSpPr>
          <p:spPr>
            <a:xfrm flipV="1">
              <a:off x="7174491" y="2854960"/>
              <a:ext cx="5017509" cy="822960"/>
            </a:xfrm>
            <a:custGeom>
              <a:avLst/>
              <a:gdLst>
                <a:gd name="connsiteX0" fmla="*/ 0 w 4216400"/>
                <a:gd name="connsiteY0" fmla="*/ 822960 h 822960"/>
                <a:gd name="connsiteX1" fmla="*/ 223520 w 4216400"/>
                <a:gd name="connsiteY1" fmla="*/ 822960 h 822960"/>
                <a:gd name="connsiteX2" fmla="*/ 2753360 w 4216400"/>
                <a:gd name="connsiteY2" fmla="*/ 822960 h 822960"/>
                <a:gd name="connsiteX3" fmla="*/ 3804920 w 4216400"/>
                <a:gd name="connsiteY3" fmla="*/ 822960 h 822960"/>
                <a:gd name="connsiteX4" fmla="*/ 4216400 w 4216400"/>
                <a:gd name="connsiteY4" fmla="*/ 411480 h 822960"/>
                <a:gd name="connsiteX5" fmla="*/ 4216400 w 4216400"/>
                <a:gd name="connsiteY5" fmla="*/ 0 h 822960"/>
                <a:gd name="connsiteX6" fmla="*/ 2753360 w 4216400"/>
                <a:gd name="connsiteY6" fmla="*/ 0 h 822960"/>
                <a:gd name="connsiteX7" fmla="*/ 635000 w 4216400"/>
                <a:gd name="connsiteY7" fmla="*/ 0 h 822960"/>
                <a:gd name="connsiteX8" fmla="*/ 0 w 4216400"/>
                <a:gd name="connsiteY8"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822960">
                  <a:moveTo>
                    <a:pt x="0" y="822960"/>
                  </a:moveTo>
                  <a:lnTo>
                    <a:pt x="223520" y="822960"/>
                  </a:lnTo>
                  <a:lnTo>
                    <a:pt x="2753360" y="822960"/>
                  </a:lnTo>
                  <a:lnTo>
                    <a:pt x="3804920" y="822960"/>
                  </a:lnTo>
                  <a:cubicBezTo>
                    <a:pt x="4032174" y="822960"/>
                    <a:pt x="4216400" y="638734"/>
                    <a:pt x="4216400" y="411480"/>
                  </a:cubicBezTo>
                  <a:lnTo>
                    <a:pt x="4216400" y="0"/>
                  </a:lnTo>
                  <a:lnTo>
                    <a:pt x="2753360" y="0"/>
                  </a:lnTo>
                  <a:lnTo>
                    <a:pt x="635000" y="0"/>
                  </a:lnTo>
                  <a:lnTo>
                    <a:pt x="0" y="0"/>
                  </a:lnTo>
                  <a:close/>
                </a:path>
              </a:pathLst>
            </a:custGeom>
            <a:solidFill>
              <a:schemeClr val="tx1">
                <a:lumMod val="50000"/>
                <a:lumOff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Freeform: Shape 49">
              <a:extLst>
                <a:ext uri="{FF2B5EF4-FFF2-40B4-BE49-F238E27FC236}">
                  <a16:creationId xmlns:a16="http://schemas.microsoft.com/office/drawing/2014/main" xmlns="" id="{85042EE3-FA88-419C-93AD-9E740C11DE5E}"/>
                </a:ext>
              </a:extLst>
            </p:cNvPr>
            <p:cNvSpPr/>
            <p:nvPr/>
          </p:nvSpPr>
          <p:spPr>
            <a:xfrm flipV="1">
              <a:off x="7174491" y="3830320"/>
              <a:ext cx="5017509" cy="822960"/>
            </a:xfrm>
            <a:custGeom>
              <a:avLst/>
              <a:gdLst>
                <a:gd name="connsiteX0" fmla="*/ 0 w 4216400"/>
                <a:gd name="connsiteY0" fmla="*/ 822960 h 822960"/>
                <a:gd name="connsiteX1" fmla="*/ 223520 w 4216400"/>
                <a:gd name="connsiteY1" fmla="*/ 822960 h 822960"/>
                <a:gd name="connsiteX2" fmla="*/ 2753360 w 4216400"/>
                <a:gd name="connsiteY2" fmla="*/ 822960 h 822960"/>
                <a:gd name="connsiteX3" fmla="*/ 3804920 w 4216400"/>
                <a:gd name="connsiteY3" fmla="*/ 822960 h 822960"/>
                <a:gd name="connsiteX4" fmla="*/ 4216400 w 4216400"/>
                <a:gd name="connsiteY4" fmla="*/ 411480 h 822960"/>
                <a:gd name="connsiteX5" fmla="*/ 4216400 w 4216400"/>
                <a:gd name="connsiteY5" fmla="*/ 0 h 822960"/>
                <a:gd name="connsiteX6" fmla="*/ 2753360 w 4216400"/>
                <a:gd name="connsiteY6" fmla="*/ 0 h 822960"/>
                <a:gd name="connsiteX7" fmla="*/ 635000 w 4216400"/>
                <a:gd name="connsiteY7" fmla="*/ 0 h 822960"/>
                <a:gd name="connsiteX8" fmla="*/ 0 w 4216400"/>
                <a:gd name="connsiteY8"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822960">
                  <a:moveTo>
                    <a:pt x="0" y="822960"/>
                  </a:moveTo>
                  <a:lnTo>
                    <a:pt x="223520" y="822960"/>
                  </a:lnTo>
                  <a:lnTo>
                    <a:pt x="2753360" y="822960"/>
                  </a:lnTo>
                  <a:lnTo>
                    <a:pt x="3804920" y="822960"/>
                  </a:lnTo>
                  <a:cubicBezTo>
                    <a:pt x="4032174" y="822960"/>
                    <a:pt x="4216400" y="638734"/>
                    <a:pt x="4216400" y="411480"/>
                  </a:cubicBezTo>
                  <a:lnTo>
                    <a:pt x="4216400" y="0"/>
                  </a:lnTo>
                  <a:lnTo>
                    <a:pt x="2753360" y="0"/>
                  </a:lnTo>
                  <a:lnTo>
                    <a:pt x="635000" y="0"/>
                  </a:lnTo>
                  <a:lnTo>
                    <a:pt x="0" y="0"/>
                  </a:lnTo>
                  <a:close/>
                </a:path>
              </a:pathLst>
            </a:custGeom>
            <a:solidFill>
              <a:schemeClr val="tx1">
                <a:lumMod val="50000"/>
                <a:lumOff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Freeform: Shape 50">
              <a:extLst>
                <a:ext uri="{FF2B5EF4-FFF2-40B4-BE49-F238E27FC236}">
                  <a16:creationId xmlns:a16="http://schemas.microsoft.com/office/drawing/2014/main" xmlns="" id="{ABF9C3A0-2DDC-437E-B12D-A35B90B69E5E}"/>
                </a:ext>
              </a:extLst>
            </p:cNvPr>
            <p:cNvSpPr/>
            <p:nvPr/>
          </p:nvSpPr>
          <p:spPr>
            <a:xfrm flipV="1">
              <a:off x="7174491" y="4805680"/>
              <a:ext cx="5017509" cy="822960"/>
            </a:xfrm>
            <a:custGeom>
              <a:avLst/>
              <a:gdLst>
                <a:gd name="connsiteX0" fmla="*/ 0 w 4216400"/>
                <a:gd name="connsiteY0" fmla="*/ 822960 h 822960"/>
                <a:gd name="connsiteX1" fmla="*/ 223520 w 4216400"/>
                <a:gd name="connsiteY1" fmla="*/ 822960 h 822960"/>
                <a:gd name="connsiteX2" fmla="*/ 2753360 w 4216400"/>
                <a:gd name="connsiteY2" fmla="*/ 822960 h 822960"/>
                <a:gd name="connsiteX3" fmla="*/ 3804920 w 4216400"/>
                <a:gd name="connsiteY3" fmla="*/ 822960 h 822960"/>
                <a:gd name="connsiteX4" fmla="*/ 4216400 w 4216400"/>
                <a:gd name="connsiteY4" fmla="*/ 411480 h 822960"/>
                <a:gd name="connsiteX5" fmla="*/ 4216400 w 4216400"/>
                <a:gd name="connsiteY5" fmla="*/ 0 h 822960"/>
                <a:gd name="connsiteX6" fmla="*/ 2753360 w 4216400"/>
                <a:gd name="connsiteY6" fmla="*/ 0 h 822960"/>
                <a:gd name="connsiteX7" fmla="*/ 635000 w 4216400"/>
                <a:gd name="connsiteY7" fmla="*/ 0 h 822960"/>
                <a:gd name="connsiteX8" fmla="*/ 0 w 4216400"/>
                <a:gd name="connsiteY8"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822960">
                  <a:moveTo>
                    <a:pt x="0" y="822960"/>
                  </a:moveTo>
                  <a:lnTo>
                    <a:pt x="223520" y="822960"/>
                  </a:lnTo>
                  <a:lnTo>
                    <a:pt x="2753360" y="822960"/>
                  </a:lnTo>
                  <a:lnTo>
                    <a:pt x="3804920" y="822960"/>
                  </a:lnTo>
                  <a:cubicBezTo>
                    <a:pt x="4032174" y="822960"/>
                    <a:pt x="4216400" y="638734"/>
                    <a:pt x="4216400" y="411480"/>
                  </a:cubicBezTo>
                  <a:lnTo>
                    <a:pt x="4216400" y="0"/>
                  </a:lnTo>
                  <a:lnTo>
                    <a:pt x="2753360" y="0"/>
                  </a:lnTo>
                  <a:lnTo>
                    <a:pt x="635000" y="0"/>
                  </a:lnTo>
                  <a:lnTo>
                    <a:pt x="0" y="0"/>
                  </a:lnTo>
                  <a:close/>
                </a:path>
              </a:pathLst>
            </a:custGeom>
            <a:solidFill>
              <a:schemeClr val="tx1">
                <a:lumMod val="50000"/>
                <a:lumOff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Freeform: Shape 51">
              <a:extLst>
                <a:ext uri="{FF2B5EF4-FFF2-40B4-BE49-F238E27FC236}">
                  <a16:creationId xmlns:a16="http://schemas.microsoft.com/office/drawing/2014/main" xmlns="" id="{1E02BF45-D707-4643-B6D1-94B005E9B361}"/>
                </a:ext>
              </a:extLst>
            </p:cNvPr>
            <p:cNvSpPr/>
            <p:nvPr/>
          </p:nvSpPr>
          <p:spPr>
            <a:xfrm flipV="1">
              <a:off x="7020560" y="1798320"/>
              <a:ext cx="5017509" cy="822960"/>
            </a:xfrm>
            <a:custGeom>
              <a:avLst/>
              <a:gdLst>
                <a:gd name="connsiteX0" fmla="*/ 0 w 4216400"/>
                <a:gd name="connsiteY0" fmla="*/ 822960 h 822960"/>
                <a:gd name="connsiteX1" fmla="*/ 223520 w 4216400"/>
                <a:gd name="connsiteY1" fmla="*/ 822960 h 822960"/>
                <a:gd name="connsiteX2" fmla="*/ 2753360 w 4216400"/>
                <a:gd name="connsiteY2" fmla="*/ 822960 h 822960"/>
                <a:gd name="connsiteX3" fmla="*/ 3804920 w 4216400"/>
                <a:gd name="connsiteY3" fmla="*/ 822960 h 822960"/>
                <a:gd name="connsiteX4" fmla="*/ 4216400 w 4216400"/>
                <a:gd name="connsiteY4" fmla="*/ 411480 h 822960"/>
                <a:gd name="connsiteX5" fmla="*/ 4216400 w 4216400"/>
                <a:gd name="connsiteY5" fmla="*/ 0 h 822960"/>
                <a:gd name="connsiteX6" fmla="*/ 2753360 w 4216400"/>
                <a:gd name="connsiteY6" fmla="*/ 0 h 822960"/>
                <a:gd name="connsiteX7" fmla="*/ 635000 w 4216400"/>
                <a:gd name="connsiteY7" fmla="*/ 0 h 822960"/>
                <a:gd name="connsiteX8" fmla="*/ 0 w 4216400"/>
                <a:gd name="connsiteY8"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822960">
                  <a:moveTo>
                    <a:pt x="0" y="822960"/>
                  </a:moveTo>
                  <a:lnTo>
                    <a:pt x="223520" y="822960"/>
                  </a:lnTo>
                  <a:lnTo>
                    <a:pt x="2753360" y="822960"/>
                  </a:lnTo>
                  <a:lnTo>
                    <a:pt x="3804920" y="822960"/>
                  </a:lnTo>
                  <a:cubicBezTo>
                    <a:pt x="4032174" y="822960"/>
                    <a:pt x="4216400" y="638734"/>
                    <a:pt x="4216400" y="411480"/>
                  </a:cubicBezTo>
                  <a:lnTo>
                    <a:pt x="4216400" y="0"/>
                  </a:lnTo>
                  <a:lnTo>
                    <a:pt x="2753360" y="0"/>
                  </a:lnTo>
                  <a:lnTo>
                    <a:pt x="635000" y="0"/>
                  </a:lnTo>
                  <a:lnTo>
                    <a:pt x="0" y="0"/>
                  </a:ln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3" name="Freeform: Shape 52">
              <a:extLst>
                <a:ext uri="{FF2B5EF4-FFF2-40B4-BE49-F238E27FC236}">
                  <a16:creationId xmlns:a16="http://schemas.microsoft.com/office/drawing/2014/main" xmlns="" id="{AFE27370-C162-4F7C-B7AC-45091A1F9019}"/>
                </a:ext>
              </a:extLst>
            </p:cNvPr>
            <p:cNvSpPr/>
            <p:nvPr/>
          </p:nvSpPr>
          <p:spPr>
            <a:xfrm flipV="1">
              <a:off x="7020560" y="2773680"/>
              <a:ext cx="5017509" cy="822960"/>
            </a:xfrm>
            <a:custGeom>
              <a:avLst/>
              <a:gdLst>
                <a:gd name="connsiteX0" fmla="*/ 0 w 4216400"/>
                <a:gd name="connsiteY0" fmla="*/ 822960 h 822960"/>
                <a:gd name="connsiteX1" fmla="*/ 223520 w 4216400"/>
                <a:gd name="connsiteY1" fmla="*/ 822960 h 822960"/>
                <a:gd name="connsiteX2" fmla="*/ 2753360 w 4216400"/>
                <a:gd name="connsiteY2" fmla="*/ 822960 h 822960"/>
                <a:gd name="connsiteX3" fmla="*/ 3804920 w 4216400"/>
                <a:gd name="connsiteY3" fmla="*/ 822960 h 822960"/>
                <a:gd name="connsiteX4" fmla="*/ 4216400 w 4216400"/>
                <a:gd name="connsiteY4" fmla="*/ 411480 h 822960"/>
                <a:gd name="connsiteX5" fmla="*/ 4216400 w 4216400"/>
                <a:gd name="connsiteY5" fmla="*/ 0 h 822960"/>
                <a:gd name="connsiteX6" fmla="*/ 2753360 w 4216400"/>
                <a:gd name="connsiteY6" fmla="*/ 0 h 822960"/>
                <a:gd name="connsiteX7" fmla="*/ 635000 w 4216400"/>
                <a:gd name="connsiteY7" fmla="*/ 0 h 822960"/>
                <a:gd name="connsiteX8" fmla="*/ 0 w 4216400"/>
                <a:gd name="connsiteY8"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822960">
                  <a:moveTo>
                    <a:pt x="0" y="822960"/>
                  </a:moveTo>
                  <a:lnTo>
                    <a:pt x="223520" y="822960"/>
                  </a:lnTo>
                  <a:lnTo>
                    <a:pt x="2753360" y="822960"/>
                  </a:lnTo>
                  <a:lnTo>
                    <a:pt x="3804920" y="822960"/>
                  </a:lnTo>
                  <a:cubicBezTo>
                    <a:pt x="4032174" y="822960"/>
                    <a:pt x="4216400" y="638734"/>
                    <a:pt x="4216400" y="411480"/>
                  </a:cubicBezTo>
                  <a:lnTo>
                    <a:pt x="4216400" y="0"/>
                  </a:lnTo>
                  <a:lnTo>
                    <a:pt x="2753360" y="0"/>
                  </a:lnTo>
                  <a:lnTo>
                    <a:pt x="635000" y="0"/>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Freeform: Shape 54">
              <a:extLst>
                <a:ext uri="{FF2B5EF4-FFF2-40B4-BE49-F238E27FC236}">
                  <a16:creationId xmlns:a16="http://schemas.microsoft.com/office/drawing/2014/main" xmlns="" id="{FD6B2E1F-8116-4EDD-9A15-0F95D0D0A53B}"/>
                </a:ext>
              </a:extLst>
            </p:cNvPr>
            <p:cNvSpPr/>
            <p:nvPr/>
          </p:nvSpPr>
          <p:spPr>
            <a:xfrm flipV="1">
              <a:off x="7020560" y="3749040"/>
              <a:ext cx="5017509" cy="822960"/>
            </a:xfrm>
            <a:custGeom>
              <a:avLst/>
              <a:gdLst>
                <a:gd name="connsiteX0" fmla="*/ 0 w 4216400"/>
                <a:gd name="connsiteY0" fmla="*/ 822960 h 822960"/>
                <a:gd name="connsiteX1" fmla="*/ 223520 w 4216400"/>
                <a:gd name="connsiteY1" fmla="*/ 822960 h 822960"/>
                <a:gd name="connsiteX2" fmla="*/ 2753360 w 4216400"/>
                <a:gd name="connsiteY2" fmla="*/ 822960 h 822960"/>
                <a:gd name="connsiteX3" fmla="*/ 3804920 w 4216400"/>
                <a:gd name="connsiteY3" fmla="*/ 822960 h 822960"/>
                <a:gd name="connsiteX4" fmla="*/ 4216400 w 4216400"/>
                <a:gd name="connsiteY4" fmla="*/ 411480 h 822960"/>
                <a:gd name="connsiteX5" fmla="*/ 4216400 w 4216400"/>
                <a:gd name="connsiteY5" fmla="*/ 0 h 822960"/>
                <a:gd name="connsiteX6" fmla="*/ 2753360 w 4216400"/>
                <a:gd name="connsiteY6" fmla="*/ 0 h 822960"/>
                <a:gd name="connsiteX7" fmla="*/ 635000 w 4216400"/>
                <a:gd name="connsiteY7" fmla="*/ 0 h 822960"/>
                <a:gd name="connsiteX8" fmla="*/ 0 w 4216400"/>
                <a:gd name="connsiteY8"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822960">
                  <a:moveTo>
                    <a:pt x="0" y="822960"/>
                  </a:moveTo>
                  <a:lnTo>
                    <a:pt x="223520" y="822960"/>
                  </a:lnTo>
                  <a:lnTo>
                    <a:pt x="2753360" y="822960"/>
                  </a:lnTo>
                  <a:lnTo>
                    <a:pt x="3804920" y="822960"/>
                  </a:lnTo>
                  <a:cubicBezTo>
                    <a:pt x="4032174" y="822960"/>
                    <a:pt x="4216400" y="638734"/>
                    <a:pt x="4216400" y="411480"/>
                  </a:cubicBezTo>
                  <a:lnTo>
                    <a:pt x="4216400" y="0"/>
                  </a:lnTo>
                  <a:lnTo>
                    <a:pt x="2753360" y="0"/>
                  </a:lnTo>
                  <a:lnTo>
                    <a:pt x="635000" y="0"/>
                  </a:lnTo>
                  <a:lnTo>
                    <a:pt x="0" y="0"/>
                  </a:lnTo>
                  <a:close/>
                </a:path>
              </a:pathLst>
            </a:cu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Freeform: Shape 56">
              <a:extLst>
                <a:ext uri="{FF2B5EF4-FFF2-40B4-BE49-F238E27FC236}">
                  <a16:creationId xmlns:a16="http://schemas.microsoft.com/office/drawing/2014/main" xmlns="" id="{D79C03FB-624D-4F5B-AEFC-6A1DBC97F13D}"/>
                </a:ext>
              </a:extLst>
            </p:cNvPr>
            <p:cNvSpPr/>
            <p:nvPr/>
          </p:nvSpPr>
          <p:spPr>
            <a:xfrm flipV="1">
              <a:off x="7020560" y="4724400"/>
              <a:ext cx="5017509" cy="822960"/>
            </a:xfrm>
            <a:custGeom>
              <a:avLst/>
              <a:gdLst>
                <a:gd name="connsiteX0" fmla="*/ 0 w 4216400"/>
                <a:gd name="connsiteY0" fmla="*/ 822960 h 822960"/>
                <a:gd name="connsiteX1" fmla="*/ 223520 w 4216400"/>
                <a:gd name="connsiteY1" fmla="*/ 822960 h 822960"/>
                <a:gd name="connsiteX2" fmla="*/ 2753360 w 4216400"/>
                <a:gd name="connsiteY2" fmla="*/ 822960 h 822960"/>
                <a:gd name="connsiteX3" fmla="*/ 3804920 w 4216400"/>
                <a:gd name="connsiteY3" fmla="*/ 822960 h 822960"/>
                <a:gd name="connsiteX4" fmla="*/ 4216400 w 4216400"/>
                <a:gd name="connsiteY4" fmla="*/ 411480 h 822960"/>
                <a:gd name="connsiteX5" fmla="*/ 4216400 w 4216400"/>
                <a:gd name="connsiteY5" fmla="*/ 0 h 822960"/>
                <a:gd name="connsiteX6" fmla="*/ 2753360 w 4216400"/>
                <a:gd name="connsiteY6" fmla="*/ 0 h 822960"/>
                <a:gd name="connsiteX7" fmla="*/ 635000 w 4216400"/>
                <a:gd name="connsiteY7" fmla="*/ 0 h 822960"/>
                <a:gd name="connsiteX8" fmla="*/ 0 w 4216400"/>
                <a:gd name="connsiteY8"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822960">
                  <a:moveTo>
                    <a:pt x="0" y="822960"/>
                  </a:moveTo>
                  <a:lnTo>
                    <a:pt x="223520" y="822960"/>
                  </a:lnTo>
                  <a:lnTo>
                    <a:pt x="2753360" y="822960"/>
                  </a:lnTo>
                  <a:lnTo>
                    <a:pt x="3804920" y="822960"/>
                  </a:lnTo>
                  <a:cubicBezTo>
                    <a:pt x="4032174" y="822960"/>
                    <a:pt x="4216400" y="638734"/>
                    <a:pt x="4216400" y="411480"/>
                  </a:cubicBezTo>
                  <a:lnTo>
                    <a:pt x="4216400" y="0"/>
                  </a:lnTo>
                  <a:lnTo>
                    <a:pt x="2753360" y="0"/>
                  </a:lnTo>
                  <a:lnTo>
                    <a:pt x="635000" y="0"/>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xmlns="" id="{BE1DB4B4-96F6-4B00-B296-4DEF0EE53D81}"/>
                </a:ext>
              </a:extLst>
            </p:cNvPr>
            <p:cNvSpPr/>
            <p:nvPr/>
          </p:nvSpPr>
          <p:spPr>
            <a:xfrm>
              <a:off x="7665408" y="1999934"/>
              <a:ext cx="376503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solidFill>
                    <a:prstClr val="white"/>
                  </a:solidFill>
                  <a:latin typeface="Calibri"/>
                </a:rPr>
                <a:t>PETUGAS PALING EFFEKTIF</a:t>
              </a:r>
              <a:r>
                <a:rPr kumimoji="0" lang="en-US" sz="1800" b="1" i="0" u="none" strike="noStrike" kern="1200" cap="none" spc="0" normalizeH="0" baseline="0" noProof="0" dirty="0" smtClean="0">
                  <a:ln>
                    <a:noFill/>
                  </a:ln>
                  <a:solidFill>
                    <a:prstClr val="white"/>
                  </a:solidFill>
                  <a:effectLst/>
                  <a:uLnTx/>
                  <a:uFillTx/>
                  <a:latin typeface="Calibri"/>
                  <a:ea typeface="+mn-ea"/>
                  <a:cs typeface="+mn-cs"/>
                </a:rPr>
                <a:t>  </a:t>
              </a: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62" name="Rectangle 61">
              <a:extLst>
                <a:ext uri="{FF2B5EF4-FFF2-40B4-BE49-F238E27FC236}">
                  <a16:creationId xmlns:a16="http://schemas.microsoft.com/office/drawing/2014/main" xmlns="" id="{43990E12-C8C7-4BA6-B651-A20353A22A65}"/>
                </a:ext>
              </a:extLst>
            </p:cNvPr>
            <p:cNvSpPr/>
            <p:nvPr/>
          </p:nvSpPr>
          <p:spPr>
            <a:xfrm>
              <a:off x="7905111" y="2980061"/>
              <a:ext cx="376503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lumMod val="65000"/>
                      <a:lumOff val="35000"/>
                    </a:prstClr>
                  </a:solidFill>
                  <a:effectLst/>
                  <a:uLnTx/>
                  <a:uFillTx/>
                  <a:latin typeface="Calibri"/>
                  <a:ea typeface="+mn-ea"/>
                  <a:cs typeface="+mn-cs"/>
                </a:rPr>
                <a:t>AN. SURIADI AMIRDANA</a:t>
              </a:r>
              <a:endParaRPr kumimoji="0" lang="en-US" sz="1800" b="1" i="0" u="none" strike="noStrike" kern="1200" cap="none" spc="0" normalizeH="0" baseline="0" noProof="0" dirty="0">
                <a:ln>
                  <a:noFill/>
                </a:ln>
                <a:solidFill>
                  <a:prstClr val="black">
                    <a:lumMod val="65000"/>
                    <a:lumOff val="35000"/>
                  </a:prstClr>
                </a:solidFill>
                <a:effectLst/>
                <a:uLnTx/>
                <a:uFillTx/>
                <a:latin typeface="Calibri"/>
                <a:ea typeface="+mn-ea"/>
                <a:cs typeface="+mn-cs"/>
              </a:endParaRPr>
            </a:p>
          </p:txBody>
        </p:sp>
        <p:sp>
          <p:nvSpPr>
            <p:cNvPr id="63" name="Rectangle 62">
              <a:extLst>
                <a:ext uri="{FF2B5EF4-FFF2-40B4-BE49-F238E27FC236}">
                  <a16:creationId xmlns:a16="http://schemas.microsoft.com/office/drawing/2014/main" xmlns="" id="{438AAC9E-3DFE-41D7-B1A9-613FD6F92080}"/>
                </a:ext>
              </a:extLst>
            </p:cNvPr>
            <p:cNvSpPr/>
            <p:nvPr/>
          </p:nvSpPr>
          <p:spPr>
            <a:xfrm>
              <a:off x="7905111" y="3842348"/>
              <a:ext cx="376503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Calibri"/>
                  <a:ea typeface="+mn-ea"/>
                  <a:cs typeface="+mn-cs"/>
                </a:rPr>
                <a:t>MELAKUKAN INSPEKSI SEBANYAK 92 Kali</a:t>
              </a:r>
              <a:r>
                <a:rPr kumimoji="0" lang="en-US" sz="1800" b="1" i="0" u="none" strike="noStrike" kern="1200" cap="none" spc="0" normalizeH="0" noProof="0" dirty="0" smtClean="0">
                  <a:ln>
                    <a:noFill/>
                  </a:ln>
                  <a:solidFill>
                    <a:prstClr val="white"/>
                  </a:solidFill>
                  <a:effectLst/>
                  <a:uLnTx/>
                  <a:uFillTx/>
                  <a:latin typeface="Calibri"/>
                  <a:ea typeface="+mn-ea"/>
                  <a:cs typeface="+mn-cs"/>
                </a:rPr>
                <a:t> </a:t>
              </a:r>
              <a:r>
                <a:rPr kumimoji="0" lang="en-US" sz="1800" b="1" i="0" u="none" strike="noStrike" kern="1200" cap="none" spc="0" normalizeH="0" noProof="0" dirty="0" err="1" smtClean="0">
                  <a:ln>
                    <a:noFill/>
                  </a:ln>
                  <a:solidFill>
                    <a:prstClr val="white"/>
                  </a:solidFill>
                  <a:effectLst/>
                  <a:uLnTx/>
                  <a:uFillTx/>
                  <a:latin typeface="Calibri"/>
                  <a:ea typeface="+mn-ea"/>
                  <a:cs typeface="+mn-cs"/>
                </a:rPr>
                <a:t>Inspeksi</a:t>
              </a:r>
              <a:r>
                <a:rPr kumimoji="0" lang="en-US" sz="1800" b="1" i="0" u="none" strike="noStrike" kern="1200" cap="none" spc="0" normalizeH="0" noProof="0" dirty="0" smtClean="0">
                  <a:ln>
                    <a:noFill/>
                  </a:ln>
                  <a:solidFill>
                    <a:prstClr val="white"/>
                  </a:solidFill>
                  <a:effectLst/>
                  <a:uLnTx/>
                  <a:uFillTx/>
                  <a:latin typeface="Calibri"/>
                  <a:ea typeface="+mn-ea"/>
                  <a:cs typeface="+mn-cs"/>
                </a:rPr>
                <a:t> / </a:t>
              </a:r>
              <a:r>
                <a:rPr kumimoji="0" lang="en-US" sz="1800" b="1" i="0" u="none" strike="noStrike" kern="1200" cap="none" spc="0" normalizeH="0" noProof="0" dirty="0" err="1" smtClean="0">
                  <a:ln>
                    <a:noFill/>
                  </a:ln>
                  <a:solidFill>
                    <a:prstClr val="white"/>
                  </a:solidFill>
                  <a:effectLst/>
                  <a:uLnTx/>
                  <a:uFillTx/>
                  <a:latin typeface="Calibri"/>
                  <a:ea typeface="+mn-ea"/>
                  <a:cs typeface="+mn-cs"/>
                </a:rPr>
                <a:t>titik</a:t>
              </a: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xmlns="" id="{FA1A7292-59B5-467C-AA0F-13857C5369F0}"/>
                </a:ext>
              </a:extLst>
            </p:cNvPr>
            <p:cNvSpPr/>
            <p:nvPr/>
          </p:nvSpPr>
          <p:spPr>
            <a:xfrm>
              <a:off x="7833360" y="4803812"/>
              <a:ext cx="376503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Calibri"/>
                  <a:ea typeface="+mn-ea"/>
                  <a:cs typeface="+mn-cs"/>
                </a:rPr>
                <a:t>PADA PENYULANG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Calibri"/>
                  <a:ea typeface="+mn-ea"/>
                  <a:cs typeface="+mn-cs"/>
                </a:rPr>
                <a:t>E</a:t>
              </a:r>
              <a:r>
                <a:rPr kumimoji="0" lang="en-US" sz="1800" b="1" i="0" u="none" strike="noStrike" kern="1200" cap="none" spc="0" normalizeH="0" noProof="0" dirty="0" smtClean="0">
                  <a:ln>
                    <a:noFill/>
                  </a:ln>
                  <a:solidFill>
                    <a:prstClr val="white"/>
                  </a:solidFill>
                  <a:effectLst/>
                  <a:uLnTx/>
                  <a:uFillTx/>
                  <a:latin typeface="Calibri"/>
                  <a:ea typeface="+mn-ea"/>
                  <a:cs typeface="+mn-cs"/>
                </a:rPr>
                <a:t> 1 – Up3 </a:t>
              </a:r>
              <a:r>
                <a:rPr kumimoji="0" lang="en-US" sz="1800" b="1" i="0" u="none" strike="noStrike" kern="1200" cap="none" spc="0" normalizeH="0" noProof="0" dirty="0" err="1" smtClean="0">
                  <a:ln>
                    <a:noFill/>
                  </a:ln>
                  <a:solidFill>
                    <a:prstClr val="white"/>
                  </a:solidFill>
                  <a:effectLst/>
                  <a:uLnTx/>
                  <a:uFillTx/>
                  <a:latin typeface="Calibri"/>
                  <a:ea typeface="+mn-ea"/>
                  <a:cs typeface="+mn-cs"/>
                </a:rPr>
                <a:t>Samarinda</a:t>
              </a:r>
              <a:r>
                <a:rPr kumimoji="0" lang="en-US" sz="1800" b="1" i="0" u="none" strike="noStrike" kern="1200" cap="none" spc="0" normalizeH="0" noProof="0" dirty="0" smtClean="0">
                  <a:ln>
                    <a:noFill/>
                  </a:ln>
                  <a:solidFill>
                    <a:prstClr val="white"/>
                  </a:solidFill>
                  <a:effectLst/>
                  <a:uLnTx/>
                  <a:uFillTx/>
                  <a:latin typeface="Calibri"/>
                  <a:ea typeface="+mn-ea"/>
                  <a:cs typeface="+mn-cs"/>
                </a:rPr>
                <a:t> </a:t>
              </a: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9" name="Picture 8">
              <a:extLst>
                <a:ext uri="{FF2B5EF4-FFF2-40B4-BE49-F238E27FC236}">
                  <a16:creationId xmlns:a16="http://schemas.microsoft.com/office/drawing/2014/main" xmlns="" id="{86641A93-9BCE-4AE7-AB57-83625FDA5CD0}"/>
                </a:ext>
              </a:extLst>
            </p:cNvPr>
            <p:cNvPicPr>
              <a:picLocks noChangeAspect="1"/>
            </p:cNvPicPr>
            <p:nvPr/>
          </p:nvPicPr>
          <p:blipFill>
            <a:blip r:embed="rId5"/>
            <a:stretch>
              <a:fillRect/>
            </a:stretch>
          </p:blipFill>
          <p:spPr>
            <a:xfrm>
              <a:off x="6584943" y="4725511"/>
              <a:ext cx="1094486" cy="729657"/>
            </a:xfrm>
            <a:prstGeom prst="rect">
              <a:avLst/>
            </a:prstGeom>
            <a:noFill/>
          </p:spPr>
        </p:pic>
        <p:pic>
          <p:nvPicPr>
            <p:cNvPr id="11" name="Picture 10">
              <a:extLst>
                <a:ext uri="{FF2B5EF4-FFF2-40B4-BE49-F238E27FC236}">
                  <a16:creationId xmlns:a16="http://schemas.microsoft.com/office/drawing/2014/main" xmlns="" id="{6A173331-1D7A-46DF-A0D3-496B765861CD}"/>
                </a:ext>
              </a:extLst>
            </p:cNvPr>
            <p:cNvPicPr>
              <a:picLocks noChangeAspect="1"/>
            </p:cNvPicPr>
            <p:nvPr/>
          </p:nvPicPr>
          <p:blipFill>
            <a:blip r:embed="rId6"/>
            <a:stretch>
              <a:fillRect/>
            </a:stretch>
          </p:blipFill>
          <p:spPr>
            <a:xfrm>
              <a:off x="6590295" y="2682240"/>
              <a:ext cx="926575" cy="926575"/>
            </a:xfrm>
            <a:prstGeom prst="rect">
              <a:avLst/>
            </a:prstGeom>
          </p:spPr>
        </p:pic>
        <p:pic>
          <p:nvPicPr>
            <p:cNvPr id="20" name="Picture 19">
              <a:extLst>
                <a:ext uri="{FF2B5EF4-FFF2-40B4-BE49-F238E27FC236}">
                  <a16:creationId xmlns:a16="http://schemas.microsoft.com/office/drawing/2014/main" xmlns="" id="{D98C6C02-C3F9-4ACE-9669-ADFD68B10BAE}"/>
                </a:ext>
              </a:extLst>
            </p:cNvPr>
            <p:cNvPicPr>
              <a:picLocks noChangeAspect="1"/>
            </p:cNvPicPr>
            <p:nvPr/>
          </p:nvPicPr>
          <p:blipFill>
            <a:blip r:embed="rId7"/>
            <a:stretch>
              <a:fillRect/>
            </a:stretch>
          </p:blipFill>
          <p:spPr>
            <a:xfrm>
              <a:off x="6247234" y="3507214"/>
              <a:ext cx="1678306" cy="1258730"/>
            </a:xfrm>
            <a:prstGeom prst="rect">
              <a:avLst/>
            </a:prstGeom>
          </p:spPr>
        </p:pic>
        <p:pic>
          <p:nvPicPr>
            <p:cNvPr id="38" name="Picture 37">
              <a:extLst>
                <a:ext uri="{FF2B5EF4-FFF2-40B4-BE49-F238E27FC236}">
                  <a16:creationId xmlns:a16="http://schemas.microsoft.com/office/drawing/2014/main" xmlns="" id="{0A2FCF8F-D6C5-43E6-95CB-2241455F2AA8}"/>
                </a:ext>
              </a:extLst>
            </p:cNvPr>
            <p:cNvPicPr>
              <a:picLocks noChangeAspect="1"/>
            </p:cNvPicPr>
            <p:nvPr/>
          </p:nvPicPr>
          <p:blipFill>
            <a:blip r:embed="rId8"/>
            <a:stretch>
              <a:fillRect/>
            </a:stretch>
          </p:blipFill>
          <p:spPr>
            <a:xfrm>
              <a:off x="6408605" y="1700868"/>
              <a:ext cx="1289954" cy="967465"/>
            </a:xfrm>
            <a:prstGeom prst="rect">
              <a:avLst/>
            </a:prstGeom>
          </p:spPr>
        </p:pic>
      </p:gr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7308" y="4284929"/>
            <a:ext cx="4934692" cy="2576551"/>
          </a:xfrm>
          <a:prstGeom prst="rect">
            <a:avLst/>
          </a:prstGeom>
        </p:spPr>
      </p:pic>
      <p:pic>
        <p:nvPicPr>
          <p:cNvPr id="39" name="Picture 38"/>
          <p:cNvPicPr>
            <a:picLocks noChangeAspect="1"/>
          </p:cNvPicPr>
          <p:nvPr/>
        </p:nvPicPr>
        <p:blipFill rotWithShape="1">
          <a:blip r:embed="rId10"/>
          <a:srcRect r="44480"/>
          <a:stretch/>
        </p:blipFill>
        <p:spPr>
          <a:xfrm>
            <a:off x="440633" y="1728511"/>
            <a:ext cx="6366729" cy="4285928"/>
          </a:xfrm>
          <a:prstGeom prst="rect">
            <a:avLst/>
          </a:prstGeom>
        </p:spPr>
      </p:pic>
    </p:spTree>
    <p:extLst>
      <p:ext uri="{BB962C8B-B14F-4D97-AF65-F5344CB8AC3E}">
        <p14:creationId xmlns:p14="http://schemas.microsoft.com/office/powerpoint/2010/main" val="7919529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Footer Placeholder 3"/>
          <p:cNvSpPr>
            <a:spLocks noGrp="1"/>
          </p:cNvSpPr>
          <p:nvPr>
            <p:ph type="ftr"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smtClean="0">
                <a:ln>
                  <a:noFill/>
                </a:ln>
                <a:solidFill>
                  <a:srgbClr val="006C80"/>
                </a:solidFill>
                <a:effectLst/>
                <a:uLnTx/>
                <a:uFillTx/>
                <a:latin typeface="Calibri"/>
                <a:ea typeface="+mn-ea"/>
                <a:cs typeface="+mn-cs"/>
              </a:rPr>
              <a:t>Change your text at "Header &amp; Footer" menu</a:t>
            </a:r>
            <a:endParaRPr kumimoji="0" lang="en-US" sz="1200" b="0" i="1" u="none" strike="noStrike" kern="1200" cap="none" spc="0" normalizeH="0" baseline="0" noProof="0" dirty="0">
              <a:ln>
                <a:noFill/>
              </a:ln>
              <a:solidFill>
                <a:srgbClr val="006C80"/>
              </a:solidFill>
              <a:effectLst/>
              <a:uLnTx/>
              <a:uFillTx/>
              <a:latin typeface="Calibri"/>
              <a:ea typeface="+mn-ea"/>
              <a:cs typeface="+mn-cs"/>
            </a:endParaRPr>
          </a:p>
        </p:txBody>
      </p:sp>
      <p:sp>
        <p:nvSpPr>
          <p:cNvPr id="5" name="Slide Number Placeholder 4"/>
          <p:cNvSpPr>
            <a:spLocks noGrp="1"/>
          </p:cNvSpPr>
          <p:nvPr>
            <p:ph type="sldNum"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1" i="0" u="none" strike="noStrike" kern="1200" cap="none" spc="0" normalizeH="0" baseline="0" noProof="0" smtClean="0">
                <a:ln>
                  <a:noFill/>
                </a:ln>
                <a:solidFill>
                  <a:prstClr val="white"/>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600" b="1" i="0" u="none" strike="noStrike" kern="1200" cap="none" spc="0" normalizeH="0" baseline="0" noProof="0" dirty="0">
              <a:ln>
                <a:noFill/>
              </a:ln>
              <a:solidFill>
                <a:prstClr val="white"/>
              </a:solidFill>
              <a:effectLst/>
              <a:uLnTx/>
              <a:uFillTx/>
              <a:latin typeface="Myriad Pro" panose="020B0503030403020204"/>
              <a:ea typeface="+mn-ea"/>
              <a:cs typeface="+mn-cs"/>
            </a:endParaRPr>
          </a:p>
        </p:txBody>
      </p:sp>
      <p:pic>
        <p:nvPicPr>
          <p:cNvPr id="7" name="Picture 6"/>
          <p:cNvPicPr>
            <a:picLocks noChangeAspect="1"/>
          </p:cNvPicPr>
          <p:nvPr/>
        </p:nvPicPr>
        <p:blipFill rotWithShape="1">
          <a:blip r:embed="rId2"/>
          <a:srcRect t="16544"/>
          <a:stretch/>
        </p:blipFill>
        <p:spPr>
          <a:xfrm>
            <a:off x="0" y="0"/>
            <a:ext cx="12192000" cy="6858000"/>
          </a:xfrm>
          <a:prstGeom prst="rect">
            <a:avLst/>
          </a:prstGeom>
        </p:spPr>
      </p:pic>
      <p:sp>
        <p:nvSpPr>
          <p:cNvPr id="8" name="Title 2"/>
          <p:cNvSpPr txBox="1">
            <a:spLocks/>
          </p:cNvSpPr>
          <p:nvPr/>
        </p:nvSpPr>
        <p:spPr>
          <a:xfrm>
            <a:off x="5230739" y="3585210"/>
            <a:ext cx="7778029" cy="707886"/>
          </a:xfrm>
          <a:prstGeom prst="rect">
            <a:avLst/>
          </a:prstGeom>
        </p:spPr>
        <p:txBody>
          <a:bodyPr/>
          <a:lstStyle>
            <a:lvl1pPr algn="r" defTabSz="914354"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354" rtl="0" eaLnBrk="1" fontAlgn="auto" latinLnBrk="0" hangingPunct="1">
              <a:lnSpc>
                <a:spcPct val="100000"/>
              </a:lnSpc>
              <a:spcBef>
                <a:spcPct val="0"/>
              </a:spcBef>
              <a:spcAft>
                <a:spcPts val="0"/>
              </a:spcAft>
              <a:buClrTx/>
              <a:buSzTx/>
              <a:buFontTx/>
              <a:buNone/>
              <a:tabLst/>
              <a:defRPr/>
            </a:pPr>
            <a:r>
              <a:rPr kumimoji="0" lang="en-US" sz="2800" b="1" i="0" u="none" strike="noStrike" kern="1200" cap="all" spc="0" normalizeH="0" baseline="0" noProof="0" dirty="0" smtClean="0">
                <a:ln>
                  <a:noFill/>
                </a:ln>
                <a:solidFill>
                  <a:srgbClr val="002060"/>
                </a:solidFill>
                <a:effectLst>
                  <a:outerShdw blurRad="38100" dist="38100" dir="2700000" algn="tl">
                    <a:srgbClr val="000000">
                      <a:alpha val="43137"/>
                    </a:srgbClr>
                  </a:outerShdw>
                </a:effectLst>
                <a:uLnTx/>
                <a:uFillTx/>
                <a:latin typeface="Open Sans" panose="020B0606030504020204" pitchFamily="34" charset="0"/>
                <a:ea typeface="Open Sans" panose="020B0606030504020204" pitchFamily="34" charset="0"/>
                <a:cs typeface="Open Sans" panose="020B0606030504020204" pitchFamily="34" charset="0"/>
              </a:rPr>
              <a:t>ANALISA E1 </a:t>
            </a:r>
            <a:r>
              <a:rPr kumimoji="0" lang="en-US" sz="2800" b="1" i="0" u="none" strike="noStrike" kern="1200" cap="all" spc="0" normalizeH="0" baseline="0" noProof="0" dirty="0" smtClean="0">
                <a:ln>
                  <a:noFill/>
                </a:ln>
                <a:solidFill>
                  <a:srgbClr val="FFC000"/>
                </a:solidFill>
                <a:effectLst>
                  <a:outerShdw blurRad="38100" dist="38100" dir="2700000" algn="tl">
                    <a:srgbClr val="000000">
                      <a:alpha val="43137"/>
                    </a:srgbClr>
                  </a:outerShdw>
                </a:effectLst>
                <a:uLnTx/>
                <a:uFillTx/>
                <a:latin typeface="Open Sans" panose="020B0606030504020204" pitchFamily="34" charset="0"/>
                <a:ea typeface="Open Sans" panose="020B0606030504020204" pitchFamily="34" charset="0"/>
                <a:cs typeface="Open Sans" panose="020B0606030504020204" pitchFamily="34" charset="0"/>
              </a:rPr>
              <a:t>– DARI 92 Kali </a:t>
            </a:r>
            <a:r>
              <a:rPr kumimoji="0" lang="en-US" sz="2800" b="1" i="0" u="none" strike="noStrike" kern="1200" cap="all" spc="0" normalizeH="0" baseline="0" noProof="0" dirty="0" err="1" smtClean="0">
                <a:ln>
                  <a:noFill/>
                </a:ln>
                <a:solidFill>
                  <a:srgbClr val="FFC000"/>
                </a:solidFill>
                <a:effectLst>
                  <a:outerShdw blurRad="38100" dist="38100" dir="2700000" algn="tl">
                    <a:srgbClr val="000000">
                      <a:alpha val="43137"/>
                    </a:srgbClr>
                  </a:outerShdw>
                </a:effectLst>
                <a:uLnTx/>
                <a:uFillTx/>
                <a:latin typeface="Open Sans" panose="020B0606030504020204" pitchFamily="34" charset="0"/>
                <a:ea typeface="Open Sans" panose="020B0606030504020204" pitchFamily="34" charset="0"/>
                <a:cs typeface="Open Sans" panose="020B0606030504020204" pitchFamily="34" charset="0"/>
              </a:rPr>
              <a:t>InspEksi</a:t>
            </a:r>
            <a:endParaRPr kumimoji="0" lang="en-US" sz="2800" b="1" i="0" u="none" strike="noStrike" kern="1200" cap="all" spc="0" normalizeH="0" baseline="0" noProof="0" dirty="0">
              <a:ln>
                <a:noFill/>
              </a:ln>
              <a:solidFill>
                <a:srgbClr val="FFC000"/>
              </a:solidFill>
              <a:effectLst>
                <a:outerShdw blurRad="38100" dist="38100" dir="2700000" algn="tl">
                  <a:srgbClr val="000000">
                    <a:alpha val="43137"/>
                  </a:srgbClr>
                </a:outerShdw>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Arrow: Pentagon 23">
            <a:extLst>
              <a:ext uri="{FF2B5EF4-FFF2-40B4-BE49-F238E27FC236}">
                <a16:creationId xmlns:a16="http://schemas.microsoft.com/office/drawing/2014/main" xmlns="" id="{F17F9088-F7D9-4D48-A247-88343FA8C469}"/>
              </a:ext>
            </a:extLst>
          </p:cNvPr>
          <p:cNvSpPr/>
          <p:nvPr/>
        </p:nvSpPr>
        <p:spPr>
          <a:xfrm>
            <a:off x="-17520" y="298874"/>
            <a:ext cx="4224759" cy="840230"/>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Arrow: Chevron 24">
            <a:extLst>
              <a:ext uri="{FF2B5EF4-FFF2-40B4-BE49-F238E27FC236}">
                <a16:creationId xmlns:a16="http://schemas.microsoft.com/office/drawing/2014/main" xmlns="" id="{BCEA7F9C-B61C-4F3C-A5DE-7349D55F7736}"/>
              </a:ext>
            </a:extLst>
          </p:cNvPr>
          <p:cNvSpPr/>
          <p:nvPr/>
        </p:nvSpPr>
        <p:spPr>
          <a:xfrm>
            <a:off x="3761148" y="298874"/>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Arrow: Chevron 25">
            <a:extLst>
              <a:ext uri="{FF2B5EF4-FFF2-40B4-BE49-F238E27FC236}">
                <a16:creationId xmlns:a16="http://schemas.microsoft.com/office/drawing/2014/main" xmlns="" id="{95325182-7C6A-4D0D-9080-877BB7D20754}"/>
              </a:ext>
            </a:extLst>
          </p:cNvPr>
          <p:cNvSpPr/>
          <p:nvPr/>
        </p:nvSpPr>
        <p:spPr>
          <a:xfrm>
            <a:off x="4148863" y="298874"/>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Arrow: Chevron 26">
            <a:extLst>
              <a:ext uri="{FF2B5EF4-FFF2-40B4-BE49-F238E27FC236}">
                <a16:creationId xmlns:a16="http://schemas.microsoft.com/office/drawing/2014/main" xmlns="" id="{900C09AB-43DD-4EA2-99C1-9BB4E3C8DBE3}"/>
              </a:ext>
            </a:extLst>
          </p:cNvPr>
          <p:cNvSpPr/>
          <p:nvPr/>
        </p:nvSpPr>
        <p:spPr>
          <a:xfrm>
            <a:off x="4543657" y="298874"/>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Arrow: Pentagon 27">
            <a:extLst>
              <a:ext uri="{FF2B5EF4-FFF2-40B4-BE49-F238E27FC236}">
                <a16:creationId xmlns:a16="http://schemas.microsoft.com/office/drawing/2014/main" xmlns="" id="{F6DC1D2B-3E80-4597-824F-6B234BB751D1}"/>
              </a:ext>
            </a:extLst>
          </p:cNvPr>
          <p:cNvSpPr/>
          <p:nvPr/>
        </p:nvSpPr>
        <p:spPr>
          <a:xfrm>
            <a:off x="-75896" y="138710"/>
            <a:ext cx="422475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smtClean="0">
                <a:ln>
                  <a:noFill/>
                </a:ln>
                <a:solidFill>
                  <a:prstClr val="white"/>
                </a:solidFill>
                <a:effectLst/>
                <a:uLnTx/>
                <a:uFillTx/>
                <a:latin typeface="Calibri"/>
                <a:ea typeface="+mn-ea"/>
                <a:cs typeface="+mn-cs"/>
              </a:rPr>
              <a:t>Grafik</a:t>
            </a:r>
            <a:r>
              <a:rPr kumimoji="0" lang="en-US" sz="2400" b="1" i="0" u="none" strike="noStrike" kern="1200" cap="none" spc="0" normalizeH="0" baseline="0" noProof="0" dirty="0" smtClean="0">
                <a:ln>
                  <a:noFill/>
                </a:ln>
                <a:solidFill>
                  <a:prstClr val="white"/>
                </a:solidFill>
                <a:effectLst/>
                <a:uLnTx/>
                <a:uFillTx/>
                <a:latin typeface="Calibri"/>
                <a:ea typeface="+mn-ea"/>
                <a:cs typeface="+mn-cs"/>
              </a:rPr>
              <a:t> </a:t>
            </a:r>
            <a:r>
              <a:rPr kumimoji="0" lang="en-US" sz="2400" b="1" i="0" u="none" strike="noStrike" kern="1200" cap="none" spc="0" normalizeH="0" baseline="0" noProof="0" dirty="0" err="1" smtClean="0">
                <a:ln>
                  <a:noFill/>
                </a:ln>
                <a:solidFill>
                  <a:prstClr val="white"/>
                </a:solidFill>
                <a:effectLst/>
                <a:uLnTx/>
                <a:uFillTx/>
                <a:latin typeface="Calibri"/>
                <a:ea typeface="+mn-ea"/>
                <a:cs typeface="+mn-cs"/>
              </a:rPr>
              <a:t>Temuan</a:t>
            </a:r>
            <a:r>
              <a:rPr kumimoji="0" lang="en-US" sz="2400" b="1" i="0" u="none" strike="noStrike" kern="1200" cap="none" spc="0" normalizeH="0" baseline="0" noProof="0" dirty="0" smtClean="0">
                <a:ln>
                  <a:noFill/>
                </a:ln>
                <a:solidFill>
                  <a:prstClr val="white"/>
                </a:solidFill>
                <a:effectLst/>
                <a:uLnTx/>
                <a:uFillTx/>
                <a:latin typeface="Calibri"/>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Calibri"/>
                <a:ea typeface="+mn-ea"/>
                <a:cs typeface="+mn-cs"/>
              </a:rPr>
              <a:t>Per </a:t>
            </a:r>
            <a:r>
              <a:rPr kumimoji="0" lang="en-US" sz="2400" b="1" i="0" u="none" strike="noStrike" kern="1200" cap="none" spc="0" normalizeH="0" baseline="0" noProof="0" dirty="0" err="1" smtClean="0">
                <a:ln>
                  <a:noFill/>
                </a:ln>
                <a:solidFill>
                  <a:prstClr val="white"/>
                </a:solidFill>
                <a:effectLst/>
                <a:uLnTx/>
                <a:uFillTx/>
                <a:latin typeface="Calibri"/>
                <a:ea typeface="+mn-ea"/>
                <a:cs typeface="+mn-cs"/>
              </a:rPr>
              <a:t>Penyulang</a:t>
            </a:r>
            <a:r>
              <a:rPr kumimoji="0" lang="en-US" sz="2400" b="1" i="0" u="none" strike="noStrike" kern="1200" cap="none" spc="0" normalizeH="0" baseline="0" noProof="0" dirty="0" smtClean="0">
                <a:ln>
                  <a:noFill/>
                </a:ln>
                <a:solidFill>
                  <a:prstClr val="white"/>
                </a:solidFill>
                <a:effectLst/>
                <a:uLnTx/>
                <a:uFillTx/>
                <a:latin typeface="Calibri"/>
                <a:ea typeface="+mn-ea"/>
                <a:cs typeface="+mn-cs"/>
              </a:rPr>
              <a:t>  </a:t>
            </a:r>
            <a:endParaRPr kumimoji="0" lang="en-US" sz="2400" b="1"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Arrow: Chevron 29">
            <a:extLst>
              <a:ext uri="{FF2B5EF4-FFF2-40B4-BE49-F238E27FC236}">
                <a16:creationId xmlns:a16="http://schemas.microsoft.com/office/drawing/2014/main" xmlns="" id="{37F9BDE4-65DD-41C7-AA31-361F9781C096}"/>
              </a:ext>
            </a:extLst>
          </p:cNvPr>
          <p:cNvSpPr/>
          <p:nvPr/>
        </p:nvSpPr>
        <p:spPr>
          <a:xfrm>
            <a:off x="3702772" y="138710"/>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Arrow: Chevron 30">
            <a:extLst>
              <a:ext uri="{FF2B5EF4-FFF2-40B4-BE49-F238E27FC236}">
                <a16:creationId xmlns:a16="http://schemas.microsoft.com/office/drawing/2014/main" xmlns="" id="{DE53D5F4-4B10-4810-B314-81F553BE3261}"/>
              </a:ext>
            </a:extLst>
          </p:cNvPr>
          <p:cNvSpPr/>
          <p:nvPr/>
        </p:nvSpPr>
        <p:spPr>
          <a:xfrm>
            <a:off x="4090487" y="138710"/>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Arrow: Chevron 31">
            <a:extLst>
              <a:ext uri="{FF2B5EF4-FFF2-40B4-BE49-F238E27FC236}">
                <a16:creationId xmlns:a16="http://schemas.microsoft.com/office/drawing/2014/main" xmlns="" id="{5C3E8839-5D92-47DC-A4BF-D9AD8D9818D5}"/>
              </a:ext>
            </a:extLst>
          </p:cNvPr>
          <p:cNvSpPr/>
          <p:nvPr/>
        </p:nvSpPr>
        <p:spPr>
          <a:xfrm>
            <a:off x="4502865" y="138710"/>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00274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34FB950C-FC02-4170-931C-94DE05565CC3}"/>
              </a:ext>
            </a:extLst>
          </p:cNvPr>
          <p:cNvSpPr>
            <a:spLocks noGrp="1"/>
          </p:cNvSpPr>
          <p:nvPr>
            <p:ph type="title"/>
          </p:nvPr>
        </p:nvSpPr>
        <p:spPr/>
        <p:txBody>
          <a:bodyPr/>
          <a:lstStyle/>
          <a:p>
            <a:endParaRPr lang="en-US"/>
          </a:p>
        </p:txBody>
      </p:sp>
      <p:sp>
        <p:nvSpPr>
          <p:cNvPr id="14" name="Rectangle 13">
            <a:extLst>
              <a:ext uri="{FF2B5EF4-FFF2-40B4-BE49-F238E27FC236}">
                <a16:creationId xmlns:a16="http://schemas.microsoft.com/office/drawing/2014/main" xmlns="" id="{647F1218-0822-47BA-9266-650869D4A903}"/>
              </a:ext>
            </a:extLst>
          </p:cNvPr>
          <p:cNvSpPr/>
          <p:nvPr/>
        </p:nvSpPr>
        <p:spPr>
          <a:xfrm>
            <a:off x="0" y="0"/>
            <a:ext cx="12192000" cy="6858000"/>
          </a:xfrm>
          <a:prstGeom prst="rect">
            <a:avLst/>
          </a:prstGeom>
          <a:gradFill flip="none" rotWithShape="1">
            <a:gsLst>
              <a:gs pos="100000">
                <a:schemeClr val="bg1">
                  <a:lumMod val="85000"/>
                </a:schemeClr>
              </a:gs>
              <a:gs pos="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xmlns="" id="{28E5FCCB-C724-4EDA-97CB-570DFE8F4E5C}"/>
              </a:ext>
            </a:extLst>
          </p:cNvPr>
          <p:cNvPicPr>
            <a:picLocks noChangeAspect="1"/>
          </p:cNvPicPr>
          <p:nvPr/>
        </p:nvPicPr>
        <p:blipFill>
          <a:blip r:embed="rId2"/>
          <a:stretch>
            <a:fillRect/>
          </a:stretch>
        </p:blipFill>
        <p:spPr>
          <a:xfrm>
            <a:off x="2233569" y="1783080"/>
            <a:ext cx="7511501" cy="6858000"/>
          </a:xfrm>
          <a:prstGeom prst="rect">
            <a:avLst/>
          </a:prstGeom>
        </p:spPr>
      </p:pic>
      <p:sp>
        <p:nvSpPr>
          <p:cNvPr id="20" name="Rectangle 19">
            <a:extLst>
              <a:ext uri="{FF2B5EF4-FFF2-40B4-BE49-F238E27FC236}">
                <a16:creationId xmlns:a16="http://schemas.microsoft.com/office/drawing/2014/main" xmlns="" id="{B5DB5BEF-FC58-4A98-9857-1AB69D63D07F}"/>
              </a:ext>
            </a:extLst>
          </p:cNvPr>
          <p:cNvSpPr/>
          <p:nvPr/>
        </p:nvSpPr>
        <p:spPr>
          <a:xfrm>
            <a:off x="343810" y="298293"/>
            <a:ext cx="3105337" cy="1015663"/>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smtClean="0">
                <a:ln>
                  <a:solidFill>
                    <a:prstClr val="white">
                      <a:lumMod val="95000"/>
                    </a:prstClr>
                  </a:solidFill>
                </a:ln>
                <a:solidFill>
                  <a:prstClr val="black">
                    <a:lumMod val="75000"/>
                    <a:lumOff val="25000"/>
                  </a:prstClr>
                </a:solidFill>
                <a:effectLst/>
                <a:uLnTx/>
                <a:uFillTx/>
                <a:latin typeface="Calibri"/>
                <a:ea typeface="+mn-ea"/>
                <a:cs typeface="+mn-cs"/>
              </a:rPr>
              <a:t>KRITERIA</a:t>
            </a:r>
            <a:endParaRPr kumimoji="0" lang="en-US" sz="6000" b="1" i="0" u="none" strike="noStrike" kern="1200" cap="none" spc="0" normalizeH="0" baseline="0" noProof="0" dirty="0">
              <a:ln>
                <a:solidFill>
                  <a:prstClr val="black">
                    <a:lumMod val="75000"/>
                    <a:lumOff val="25000"/>
                  </a:prstClr>
                </a:solidFill>
              </a:ln>
              <a:solidFill>
                <a:prstClr val="white">
                  <a:lumMod val="95000"/>
                </a:prstClr>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xmlns="" id="{FEB08DA2-6E51-4E59-98FE-D1416A600AE2}"/>
              </a:ext>
            </a:extLst>
          </p:cNvPr>
          <p:cNvSpPr/>
          <p:nvPr/>
        </p:nvSpPr>
        <p:spPr>
          <a:xfrm>
            <a:off x="237129" y="1051334"/>
            <a:ext cx="6031523" cy="769441"/>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solidFill>
                    <a:prstClr val="black">
                      <a:lumMod val="75000"/>
                      <a:lumOff val="25000"/>
                    </a:prstClr>
                  </a:solidFill>
                </a:ln>
                <a:solidFill>
                  <a:prstClr val="white"/>
                </a:solidFill>
                <a:effectLst/>
                <a:uLnTx/>
                <a:uFillTx/>
                <a:latin typeface="Calibri"/>
                <a:ea typeface="+mn-ea"/>
                <a:cs typeface="+mn-cs"/>
              </a:rPr>
              <a:t> </a:t>
            </a:r>
            <a:r>
              <a:rPr kumimoji="0" lang="en-US" sz="4400" b="1" i="0" u="none" strike="noStrike" kern="1200" cap="none" spc="0" normalizeH="0" baseline="0" noProof="0" dirty="0" smtClean="0">
                <a:ln>
                  <a:solidFill>
                    <a:prstClr val="black">
                      <a:lumMod val="75000"/>
                      <a:lumOff val="25000"/>
                    </a:prstClr>
                  </a:solidFill>
                </a:ln>
                <a:solidFill>
                  <a:prstClr val="white">
                    <a:lumMod val="95000"/>
                  </a:prstClr>
                </a:solidFill>
                <a:effectLst/>
                <a:uLnTx/>
                <a:uFillTx/>
                <a:latin typeface="Calibri"/>
                <a:ea typeface="+mn-ea"/>
                <a:cs typeface="+mn-cs"/>
              </a:rPr>
              <a:t>PERFORMA PENYULANG</a:t>
            </a:r>
            <a:endParaRPr kumimoji="0" lang="en-US" sz="3600" b="1" i="0" u="none" strike="noStrike" kern="1200" cap="none" spc="0" normalizeH="0" baseline="0" noProof="0" dirty="0">
              <a:ln>
                <a:solidFill>
                  <a:prstClr val="black">
                    <a:lumMod val="75000"/>
                    <a:lumOff val="25000"/>
                  </a:prstClr>
                </a:solidFill>
              </a:ln>
              <a:solidFill>
                <a:prstClr val="white">
                  <a:lumMod val="95000"/>
                </a:prstClr>
              </a:solidFill>
              <a:effectLst/>
              <a:uLnTx/>
              <a:uFillTx/>
              <a:latin typeface="Calibri"/>
              <a:ea typeface="+mn-ea"/>
              <a:cs typeface="+mn-cs"/>
            </a:endParaRPr>
          </a:p>
        </p:txBody>
      </p:sp>
      <p:grpSp>
        <p:nvGrpSpPr>
          <p:cNvPr id="22" name="Group 21">
            <a:extLst>
              <a:ext uri="{FF2B5EF4-FFF2-40B4-BE49-F238E27FC236}">
                <a16:creationId xmlns:a16="http://schemas.microsoft.com/office/drawing/2014/main" xmlns="" id="{5A200DB5-E5A9-462A-9595-F404C609A381}"/>
              </a:ext>
            </a:extLst>
          </p:cNvPr>
          <p:cNvGrpSpPr/>
          <p:nvPr/>
        </p:nvGrpSpPr>
        <p:grpSpPr>
          <a:xfrm>
            <a:off x="10193460" y="330308"/>
            <a:ext cx="1526100" cy="515214"/>
            <a:chOff x="9309498" y="641714"/>
            <a:chExt cx="1526100" cy="515214"/>
          </a:xfrm>
          <a:noFill/>
        </p:grpSpPr>
        <p:sp>
          <p:nvSpPr>
            <p:cNvPr id="23" name="Rectangle 22">
              <a:extLst>
                <a:ext uri="{FF2B5EF4-FFF2-40B4-BE49-F238E27FC236}">
                  <a16:creationId xmlns:a16="http://schemas.microsoft.com/office/drawing/2014/main" xmlns="" id="{3E9B1D6B-1EBE-4D15-BD65-6DA1B064EE3F}"/>
                </a:ext>
              </a:extLst>
            </p:cNvPr>
            <p:cNvSpPr/>
            <p:nvPr/>
          </p:nvSpPr>
          <p:spPr>
            <a:xfrm>
              <a:off x="9309498" y="641714"/>
              <a:ext cx="1526100" cy="5152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descr="Hasil gambar untuk pln logo png">
              <a:extLst>
                <a:ext uri="{FF2B5EF4-FFF2-40B4-BE49-F238E27FC236}">
                  <a16:creationId xmlns:a16="http://schemas.microsoft.com/office/drawing/2014/main" xmlns="" id="{7CBC9F28-E71A-43F2-A317-C7D6D6349D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9498" y="641714"/>
              <a:ext cx="1436760" cy="515214"/>
            </a:xfrm>
            <a:prstGeom prst="rect">
              <a:avLst/>
            </a:prstGeom>
            <a:grpFill/>
          </p:spPr>
        </p:pic>
      </p:grpSp>
      <p:sp>
        <p:nvSpPr>
          <p:cNvPr id="25" name="Speech Bubble: Rectangle with Corners Rounded 24">
            <a:extLst>
              <a:ext uri="{FF2B5EF4-FFF2-40B4-BE49-F238E27FC236}">
                <a16:creationId xmlns:a16="http://schemas.microsoft.com/office/drawing/2014/main" xmlns="" id="{CB05A0CA-B4AC-4BCB-BAEC-A5B888F11C1F}"/>
              </a:ext>
            </a:extLst>
          </p:cNvPr>
          <p:cNvSpPr/>
          <p:nvPr/>
        </p:nvSpPr>
        <p:spPr>
          <a:xfrm>
            <a:off x="343810" y="2186458"/>
            <a:ext cx="3992880" cy="3215640"/>
          </a:xfrm>
          <a:prstGeom prst="wedgeRoundRectCallout">
            <a:avLst>
              <a:gd name="adj1" fmla="val 58556"/>
              <a:gd name="adj2" fmla="val 41173"/>
              <a:gd name="adj3" fmla="val 1666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Speech Bubble: Rectangle with Corners Rounded 15">
            <a:extLst>
              <a:ext uri="{FF2B5EF4-FFF2-40B4-BE49-F238E27FC236}">
                <a16:creationId xmlns:a16="http://schemas.microsoft.com/office/drawing/2014/main" xmlns="" id="{0352423C-A512-4A87-AF34-CBB8C302F80B}"/>
              </a:ext>
            </a:extLst>
          </p:cNvPr>
          <p:cNvSpPr/>
          <p:nvPr/>
        </p:nvSpPr>
        <p:spPr>
          <a:xfrm>
            <a:off x="237129" y="2073675"/>
            <a:ext cx="3992880" cy="3215640"/>
          </a:xfrm>
          <a:prstGeom prst="wedgeRoundRectCallout">
            <a:avLst>
              <a:gd name="adj1" fmla="val 58556"/>
              <a:gd name="adj2" fmla="val 41173"/>
              <a:gd name="adj3" fmla="val 166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TextBox 17">
            <a:extLst>
              <a:ext uri="{FF2B5EF4-FFF2-40B4-BE49-F238E27FC236}">
                <a16:creationId xmlns:a16="http://schemas.microsoft.com/office/drawing/2014/main" xmlns="" id="{4227D42B-23E7-4B4F-9735-C4B54C25147C}"/>
              </a:ext>
            </a:extLst>
          </p:cNvPr>
          <p:cNvSpPr txBox="1"/>
          <p:nvPr/>
        </p:nvSpPr>
        <p:spPr>
          <a:xfrm>
            <a:off x="549549" y="2440589"/>
            <a:ext cx="3368039" cy="313932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lumMod val="75000"/>
                    <a:lumOff val="25000"/>
                  </a:prstClr>
                </a:solidFill>
                <a:effectLst/>
                <a:uLnTx/>
                <a:uFillTx/>
                <a:latin typeface="Calibri"/>
                <a:ea typeface="+mn-ea"/>
                <a:cs typeface="+mn-cs"/>
              </a:rPr>
              <a:t>Kriteria</a:t>
            </a: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 Performa </a:t>
            </a:r>
            <a:r>
              <a:rPr kumimoji="0" lang="en-US" sz="1800" b="1" i="0" u="none" strike="noStrike" kern="1200" cap="none" spc="0" normalizeH="0" baseline="0" noProof="0" dirty="0" err="1">
                <a:ln>
                  <a:noFill/>
                </a:ln>
                <a:solidFill>
                  <a:prstClr val="black">
                    <a:lumMod val="75000"/>
                    <a:lumOff val="25000"/>
                  </a:prstClr>
                </a:solidFill>
                <a:effectLst/>
                <a:uLnTx/>
                <a:uFillTx/>
                <a:latin typeface="Calibri"/>
                <a:ea typeface="+mn-ea"/>
                <a:cs typeface="+mn-cs"/>
              </a:rPr>
              <a:t>Penyulang</a:t>
            </a: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a:t>
            </a:r>
          </a:p>
          <a:p>
            <a:pPr marL="457200" marR="0" lvl="0" indent="-4572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err="1">
                <a:ln>
                  <a:noFill/>
                </a:ln>
                <a:solidFill>
                  <a:prstClr val="black">
                    <a:lumMod val="75000"/>
                    <a:lumOff val="25000"/>
                  </a:prstClr>
                </a:solidFill>
                <a:effectLst/>
                <a:uLnTx/>
                <a:uFillTx/>
                <a:latin typeface="Calibri"/>
                <a:ea typeface="+mn-ea"/>
                <a:cs typeface="+mn-cs"/>
              </a:rPr>
              <a:t>Penyulang</a:t>
            </a: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 Prima (</a:t>
            </a:r>
            <a:r>
              <a:rPr kumimoji="0" lang="en-US" sz="1800" b="1" i="0" u="none" strike="noStrike" kern="1200" cap="none" spc="0" normalizeH="0" baseline="0" noProof="0" dirty="0" err="1">
                <a:ln>
                  <a:noFill/>
                </a:ln>
                <a:solidFill>
                  <a:prstClr val="black">
                    <a:lumMod val="75000"/>
                    <a:lumOff val="25000"/>
                  </a:prstClr>
                </a:solidFill>
                <a:effectLst/>
                <a:uLnTx/>
                <a:uFillTx/>
                <a:latin typeface="Calibri"/>
                <a:ea typeface="+mn-ea"/>
                <a:cs typeface="+mn-cs"/>
              </a:rPr>
              <a:t>Nihil</a:t>
            </a: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lumMod val="75000"/>
                    <a:lumOff val="25000"/>
                  </a:prstClr>
                </a:solidFill>
                <a:effectLst/>
                <a:uLnTx/>
                <a:uFillTx/>
                <a:latin typeface="Calibri"/>
                <a:ea typeface="+mn-ea"/>
                <a:cs typeface="+mn-cs"/>
              </a:rPr>
              <a:t>Gangguan</a:t>
            </a: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a:t>
            </a:r>
          </a:p>
          <a:p>
            <a:pPr marL="457200" marR="0" lvl="0" indent="-4572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err="1">
                <a:ln>
                  <a:noFill/>
                </a:ln>
                <a:solidFill>
                  <a:prstClr val="black">
                    <a:lumMod val="75000"/>
                    <a:lumOff val="25000"/>
                  </a:prstClr>
                </a:solidFill>
                <a:effectLst/>
                <a:uLnTx/>
                <a:uFillTx/>
                <a:latin typeface="Calibri"/>
                <a:ea typeface="+mn-ea"/>
                <a:cs typeface="+mn-cs"/>
              </a:rPr>
              <a:t>Penyulang</a:t>
            </a: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lumMod val="75000"/>
                    <a:lumOff val="25000"/>
                  </a:prstClr>
                </a:solidFill>
                <a:effectLst/>
                <a:uLnTx/>
                <a:uFillTx/>
                <a:latin typeface="Calibri"/>
                <a:ea typeface="+mn-ea"/>
                <a:cs typeface="+mn-cs"/>
              </a:rPr>
              <a:t>Sehat</a:t>
            </a: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lumMod val="75000"/>
                    <a:lumOff val="25000"/>
                  </a:prstClr>
                </a:solidFill>
                <a:effectLst/>
                <a:uLnTx/>
                <a:uFillTx/>
                <a:latin typeface="Calibri"/>
                <a:ea typeface="+mn-ea"/>
                <a:cs typeface="+mn-cs"/>
              </a:rPr>
              <a:t>gangguan</a:t>
            </a: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  1 </a:t>
            </a:r>
            <a:r>
              <a:rPr kumimoji="0" lang="en-US" sz="1800" b="1" i="0" u="none" strike="noStrike" kern="1200" cap="none" spc="0" normalizeH="0" baseline="0" noProof="0" dirty="0" err="1">
                <a:ln>
                  <a:noFill/>
                </a:ln>
                <a:solidFill>
                  <a:prstClr val="black">
                    <a:lumMod val="75000"/>
                    <a:lumOff val="25000"/>
                  </a:prstClr>
                </a:solidFill>
                <a:effectLst/>
                <a:uLnTx/>
                <a:uFillTx/>
                <a:latin typeface="Calibri"/>
                <a:ea typeface="+mn-ea"/>
                <a:cs typeface="+mn-cs"/>
              </a:rPr>
              <a:t>sd</a:t>
            </a: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 2 Kali /</a:t>
            </a:r>
            <a:r>
              <a:rPr kumimoji="0" lang="en-US" sz="1800" b="1" i="0" u="none" strike="noStrike" kern="1200" cap="none" spc="0" normalizeH="0" baseline="0" noProof="0" dirty="0" err="1">
                <a:ln>
                  <a:noFill/>
                </a:ln>
                <a:solidFill>
                  <a:prstClr val="black">
                    <a:lumMod val="75000"/>
                    <a:lumOff val="25000"/>
                  </a:prstClr>
                </a:solidFill>
                <a:effectLst/>
                <a:uLnTx/>
                <a:uFillTx/>
                <a:latin typeface="Calibri"/>
                <a:ea typeface="+mn-ea"/>
                <a:cs typeface="+mn-cs"/>
              </a:rPr>
              <a:t>bulan</a:t>
            </a:r>
            <a:endPar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err="1">
                <a:ln>
                  <a:noFill/>
                </a:ln>
                <a:solidFill>
                  <a:prstClr val="black">
                    <a:lumMod val="75000"/>
                    <a:lumOff val="25000"/>
                  </a:prstClr>
                </a:solidFill>
                <a:effectLst/>
                <a:uLnTx/>
                <a:uFillTx/>
                <a:latin typeface="Calibri"/>
                <a:ea typeface="+mn-ea"/>
                <a:cs typeface="+mn-cs"/>
              </a:rPr>
              <a:t>Penyulang</a:t>
            </a: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lumMod val="75000"/>
                    <a:lumOff val="25000"/>
                  </a:prstClr>
                </a:solidFill>
                <a:effectLst/>
                <a:uLnTx/>
                <a:uFillTx/>
                <a:latin typeface="Calibri"/>
                <a:ea typeface="+mn-ea"/>
                <a:cs typeface="+mn-cs"/>
              </a:rPr>
              <a:t>Sakit</a:t>
            </a: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lumMod val="75000"/>
                    <a:lumOff val="25000"/>
                  </a:prstClr>
                </a:solidFill>
                <a:effectLst/>
                <a:uLnTx/>
                <a:uFillTx/>
                <a:latin typeface="Calibri"/>
                <a:ea typeface="+mn-ea"/>
                <a:cs typeface="+mn-cs"/>
              </a:rPr>
              <a:t>gangguan</a:t>
            </a: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  3  </a:t>
            </a:r>
            <a:r>
              <a:rPr kumimoji="0" lang="en-US" sz="1800" b="1" i="0" u="none" strike="noStrike" kern="1200" cap="none" spc="0" normalizeH="0" baseline="0" noProof="0" dirty="0" err="1">
                <a:ln>
                  <a:noFill/>
                </a:ln>
                <a:solidFill>
                  <a:prstClr val="black">
                    <a:lumMod val="75000"/>
                    <a:lumOff val="25000"/>
                  </a:prstClr>
                </a:solidFill>
                <a:effectLst/>
                <a:uLnTx/>
                <a:uFillTx/>
                <a:latin typeface="Calibri"/>
                <a:ea typeface="+mn-ea"/>
                <a:cs typeface="+mn-cs"/>
              </a:rPr>
              <a:t>sd</a:t>
            </a: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 10 Kali/</a:t>
            </a:r>
            <a:r>
              <a:rPr kumimoji="0" lang="en-US" sz="1800" b="1" i="0" u="none" strike="noStrike" kern="1200" cap="none" spc="0" normalizeH="0" baseline="0" noProof="0" dirty="0" err="1">
                <a:ln>
                  <a:noFill/>
                </a:ln>
                <a:solidFill>
                  <a:prstClr val="black">
                    <a:lumMod val="75000"/>
                    <a:lumOff val="25000"/>
                  </a:prstClr>
                </a:solidFill>
                <a:effectLst/>
                <a:uLnTx/>
                <a:uFillTx/>
                <a:latin typeface="Calibri"/>
                <a:ea typeface="+mn-ea"/>
                <a:cs typeface="+mn-cs"/>
              </a:rPr>
              <a:t>bulan</a:t>
            </a:r>
            <a:endPar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dirty="0" err="1">
                <a:ln>
                  <a:noFill/>
                </a:ln>
                <a:solidFill>
                  <a:prstClr val="black">
                    <a:lumMod val="75000"/>
                    <a:lumOff val="25000"/>
                  </a:prstClr>
                </a:solidFill>
                <a:effectLst/>
                <a:uLnTx/>
                <a:uFillTx/>
                <a:latin typeface="Calibri"/>
                <a:ea typeface="+mn-ea"/>
                <a:cs typeface="+mn-cs"/>
              </a:rPr>
              <a:t>Penyulang</a:t>
            </a: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lumMod val="75000"/>
                    <a:lumOff val="25000"/>
                  </a:prstClr>
                </a:solidFill>
                <a:effectLst/>
                <a:uLnTx/>
                <a:uFillTx/>
                <a:latin typeface="Calibri"/>
                <a:ea typeface="+mn-ea"/>
                <a:cs typeface="+mn-cs"/>
              </a:rPr>
              <a:t>Kronis</a:t>
            </a: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lumMod val="75000"/>
                    <a:lumOff val="25000"/>
                  </a:prstClr>
                </a:solidFill>
                <a:effectLst/>
                <a:uLnTx/>
                <a:uFillTx/>
                <a:latin typeface="Calibri"/>
                <a:ea typeface="+mn-ea"/>
                <a:cs typeface="+mn-cs"/>
              </a:rPr>
              <a:t>gangguan</a:t>
            </a: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 &gt; 10 kali/</a:t>
            </a:r>
            <a:r>
              <a:rPr kumimoji="0" lang="en-US" sz="1800" b="1" i="0" u="none" strike="noStrike" kern="1200" cap="none" spc="0" normalizeH="0" baseline="0" noProof="0" dirty="0" err="1">
                <a:ln>
                  <a:noFill/>
                </a:ln>
                <a:solidFill>
                  <a:prstClr val="black">
                    <a:lumMod val="75000"/>
                    <a:lumOff val="25000"/>
                  </a:prstClr>
                </a:solidFill>
                <a:effectLst/>
                <a:uLnTx/>
                <a:uFillTx/>
                <a:latin typeface="Calibri"/>
                <a:ea typeface="+mn-ea"/>
                <a:cs typeface="+mn-cs"/>
              </a:rPr>
              <a:t>bulan</a:t>
            </a:r>
            <a:endPar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Tx/>
              <a:buAutoNum type="arabicPeriod"/>
              <a:tabLst/>
              <a:defRPr/>
            </a:pPr>
            <a:endPar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Tx/>
              <a:buAutoNum type="arabicPeriod"/>
              <a:tabLst/>
              <a:defRPr/>
            </a:pPr>
            <a:endPar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pic>
        <p:nvPicPr>
          <p:cNvPr id="13" name="Picture 12"/>
          <p:cNvPicPr>
            <a:picLocks noChangeAspect="1"/>
          </p:cNvPicPr>
          <p:nvPr/>
        </p:nvPicPr>
        <p:blipFill rotWithShape="1">
          <a:blip r:embed="rId4">
            <a:extLst>
              <a:ext uri="{BEBA8EAE-BF5A-486C-A8C5-ECC9F3942E4B}">
                <a14:imgProps xmlns:a14="http://schemas.microsoft.com/office/drawing/2010/main">
                  <a14:imgLayer r:embed="rId5">
                    <a14:imgEffect>
                      <a14:backgroundRemoval t="0" b="97188" l="9712" r="89688">
                        <a14:foregroundMark x1="21223" y1="46563" x2="31894" y2="46250"/>
                        <a14:foregroundMark x1="21583" y1="44688" x2="31894" y2="45000"/>
                        <a14:foregroundMark x1="21343" y1="49063" x2="31655" y2="48750"/>
                        <a14:foregroundMark x1="21103" y1="43750" x2="31894" y2="43750"/>
                        <a14:foregroundMark x1="68225" y1="58750" x2="79376" y2="59688"/>
                        <a14:foregroundMark x1="68225" y1="62813" x2="79376" y2="62813"/>
                        <a14:foregroundMark x1="67266" y1="59062" x2="67266" y2="63438"/>
                        <a14:foregroundMark x1="66787" y1="5938" x2="74820" y2="7500"/>
                        <a14:foregroundMark x1="67626" y1="5938" x2="74820" y2="5938"/>
                        <a14:foregroundMark x1="67386" y1="9688" x2="74101" y2="8750"/>
                        <a14:foregroundMark x1="67626" y1="4063" x2="74940" y2="4688"/>
                      </a14:backgroundRemoval>
                    </a14:imgEffect>
                  </a14:imgLayer>
                </a14:imgProps>
              </a:ext>
              <a:ext uri="{28A0092B-C50C-407E-A947-70E740481C1C}">
                <a14:useLocalDpi xmlns:a14="http://schemas.microsoft.com/office/drawing/2010/main" val="0"/>
              </a:ext>
            </a:extLst>
          </a:blip>
          <a:srcRect l="18538" r="15726"/>
          <a:stretch/>
        </p:blipFill>
        <p:spPr>
          <a:xfrm>
            <a:off x="7104112" y="974114"/>
            <a:ext cx="5040560" cy="2942064"/>
          </a:xfrm>
          <a:prstGeom prst="rect">
            <a:avLst/>
          </a:prstGeom>
        </p:spPr>
      </p:pic>
      <p:pic>
        <p:nvPicPr>
          <p:cNvPr id="3" name="Picture 2"/>
          <p:cNvPicPr>
            <a:picLocks noChangeAspect="1"/>
          </p:cNvPicPr>
          <p:nvPr/>
        </p:nvPicPr>
        <p:blipFill>
          <a:blip r:embed="rId6">
            <a:extLst>
              <a:ext uri="{BEBA8EAE-BF5A-486C-A8C5-ECC9F3942E4B}">
                <a14:imgProps xmlns:a14="http://schemas.microsoft.com/office/drawing/2010/main">
                  <a14:imgLayer r:embed="rId7">
                    <a14:imgEffect>
                      <a14:backgroundRemoval t="0" b="100000" l="0" r="89769">
                        <a14:foregroundMark x1="9622" y1="44375" x2="88551" y2="45938"/>
                        <a14:foregroundMark x1="14495" y1="69688" x2="24361" y2="67500"/>
                        <a14:foregroundMark x1="9379" y1="42188" x2="15104" y2="42813"/>
                        <a14:foregroundMark x1="9622" y1="41250" x2="14738" y2="41250"/>
                        <a14:foregroundMark x1="14738" y1="67500" x2="15347" y2="66875"/>
                      </a14:backgroundRemoval>
                    </a14:imgEffect>
                  </a14:imgLayer>
                </a14:imgProps>
              </a:ext>
              <a:ext uri="{28A0092B-C50C-407E-A947-70E740481C1C}">
                <a14:useLocalDpi xmlns:a14="http://schemas.microsoft.com/office/drawing/2010/main" val="0"/>
              </a:ext>
            </a:extLst>
          </a:blip>
          <a:stretch>
            <a:fillRect/>
          </a:stretch>
        </p:blipFill>
        <p:spPr>
          <a:xfrm>
            <a:off x="7327812" y="3817339"/>
            <a:ext cx="4834516" cy="1884342"/>
          </a:xfrm>
          <a:prstGeom prst="rect">
            <a:avLst/>
          </a:prstGeom>
        </p:spPr>
      </p:pic>
    </p:spTree>
    <p:extLst>
      <p:ext uri="{BB962C8B-B14F-4D97-AF65-F5344CB8AC3E}">
        <p14:creationId xmlns:p14="http://schemas.microsoft.com/office/powerpoint/2010/main" val="35614317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Footer Placeholder 3"/>
          <p:cNvSpPr>
            <a:spLocks noGrp="1"/>
          </p:cNvSpPr>
          <p:nvPr>
            <p:ph type="ftr"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smtClean="0">
                <a:ln>
                  <a:noFill/>
                </a:ln>
                <a:solidFill>
                  <a:srgbClr val="006C80"/>
                </a:solidFill>
                <a:effectLst/>
                <a:uLnTx/>
                <a:uFillTx/>
                <a:latin typeface="Calibri"/>
                <a:ea typeface="+mn-ea"/>
                <a:cs typeface="+mn-cs"/>
              </a:rPr>
              <a:t>Change your text at "Header &amp; Footer" menu</a:t>
            </a:r>
            <a:endParaRPr kumimoji="0" lang="en-US" sz="1200" b="0" i="1" u="none" strike="noStrike" kern="1200" cap="none" spc="0" normalizeH="0" baseline="0" noProof="0" dirty="0">
              <a:ln>
                <a:noFill/>
              </a:ln>
              <a:solidFill>
                <a:srgbClr val="006C80"/>
              </a:solidFill>
              <a:effectLst/>
              <a:uLnTx/>
              <a:uFillTx/>
              <a:latin typeface="Calibri"/>
              <a:ea typeface="+mn-ea"/>
              <a:cs typeface="+mn-cs"/>
            </a:endParaRPr>
          </a:p>
        </p:txBody>
      </p:sp>
      <p:sp>
        <p:nvSpPr>
          <p:cNvPr id="5" name="Slide Number Placeholder 4"/>
          <p:cNvSpPr>
            <a:spLocks noGrp="1"/>
          </p:cNvSpPr>
          <p:nvPr>
            <p:ph type="sldNum"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1" i="0" u="none" strike="noStrike" kern="1200" cap="none" spc="0" normalizeH="0" baseline="0" noProof="0" smtClean="0">
                <a:ln>
                  <a:noFill/>
                </a:ln>
                <a:solidFill>
                  <a:prstClr val="white"/>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1600" b="1" i="0" u="none" strike="noStrike" kern="1200" cap="none" spc="0" normalizeH="0" baseline="0" noProof="0" dirty="0">
              <a:ln>
                <a:noFill/>
              </a:ln>
              <a:solidFill>
                <a:prstClr val="white"/>
              </a:solidFill>
              <a:effectLst/>
              <a:uLnTx/>
              <a:uFillTx/>
              <a:latin typeface="Myriad Pro" panose="020B0503030403020204"/>
              <a:ea typeface="+mn-ea"/>
              <a:cs typeface="+mn-cs"/>
            </a:endParaRPr>
          </a:p>
        </p:txBody>
      </p:sp>
      <p:pic>
        <p:nvPicPr>
          <p:cNvPr id="6" name="Picture 5"/>
          <p:cNvPicPr>
            <a:picLocks noChangeAspect="1"/>
          </p:cNvPicPr>
          <p:nvPr/>
        </p:nvPicPr>
        <p:blipFill rotWithShape="1">
          <a:blip r:embed="rId2"/>
          <a:srcRect t="13579"/>
          <a:stretch/>
        </p:blipFill>
        <p:spPr>
          <a:xfrm>
            <a:off x="0" y="-23520"/>
            <a:ext cx="12192000" cy="6881520"/>
          </a:xfrm>
          <a:prstGeom prst="rect">
            <a:avLst/>
          </a:prstGeom>
        </p:spPr>
      </p:pic>
      <p:pic>
        <p:nvPicPr>
          <p:cNvPr id="7" name="Picture 6">
            <a:extLst>
              <a:ext uri="{FF2B5EF4-FFF2-40B4-BE49-F238E27FC236}">
                <a16:creationId xmlns:a16="http://schemas.microsoft.com/office/drawing/2014/main" xmlns="" id="{632CB743-7900-4319-933A-D64E7B95037A}"/>
              </a:ext>
            </a:extLst>
          </p:cNvPr>
          <p:cNvPicPr>
            <a:picLocks noChangeAspect="1"/>
          </p:cNvPicPr>
          <p:nvPr/>
        </p:nvPicPr>
        <p:blipFill>
          <a:blip r:embed="rId3"/>
          <a:stretch>
            <a:fillRect/>
          </a:stretch>
        </p:blipFill>
        <p:spPr>
          <a:xfrm>
            <a:off x="8400256" y="4399120"/>
            <a:ext cx="4238239" cy="2384477"/>
          </a:xfrm>
          <a:prstGeom prst="rect">
            <a:avLst/>
          </a:prstGeom>
        </p:spPr>
      </p:pic>
      <p:grpSp>
        <p:nvGrpSpPr>
          <p:cNvPr id="8" name="Group 7"/>
          <p:cNvGrpSpPr/>
          <p:nvPr/>
        </p:nvGrpSpPr>
        <p:grpSpPr>
          <a:xfrm>
            <a:off x="983432" y="3948262"/>
            <a:ext cx="4551311" cy="2854960"/>
            <a:chOff x="7020560" y="1798320"/>
            <a:chExt cx="5171440" cy="2854960"/>
          </a:xfrm>
        </p:grpSpPr>
        <p:sp>
          <p:nvSpPr>
            <p:cNvPr id="9" name="Freeform: Shape 45">
              <a:extLst>
                <a:ext uri="{FF2B5EF4-FFF2-40B4-BE49-F238E27FC236}">
                  <a16:creationId xmlns:a16="http://schemas.microsoft.com/office/drawing/2014/main" xmlns="" id="{E0F6E7BF-06C6-4CF6-A0AB-4D6420524619}"/>
                </a:ext>
              </a:extLst>
            </p:cNvPr>
            <p:cNvSpPr/>
            <p:nvPr/>
          </p:nvSpPr>
          <p:spPr>
            <a:xfrm flipV="1">
              <a:off x="7174491" y="1879600"/>
              <a:ext cx="5017509" cy="822960"/>
            </a:xfrm>
            <a:custGeom>
              <a:avLst/>
              <a:gdLst>
                <a:gd name="connsiteX0" fmla="*/ 0 w 4216400"/>
                <a:gd name="connsiteY0" fmla="*/ 822960 h 822960"/>
                <a:gd name="connsiteX1" fmla="*/ 223520 w 4216400"/>
                <a:gd name="connsiteY1" fmla="*/ 822960 h 822960"/>
                <a:gd name="connsiteX2" fmla="*/ 2753360 w 4216400"/>
                <a:gd name="connsiteY2" fmla="*/ 822960 h 822960"/>
                <a:gd name="connsiteX3" fmla="*/ 3804920 w 4216400"/>
                <a:gd name="connsiteY3" fmla="*/ 822960 h 822960"/>
                <a:gd name="connsiteX4" fmla="*/ 4216400 w 4216400"/>
                <a:gd name="connsiteY4" fmla="*/ 411480 h 822960"/>
                <a:gd name="connsiteX5" fmla="*/ 4216400 w 4216400"/>
                <a:gd name="connsiteY5" fmla="*/ 0 h 822960"/>
                <a:gd name="connsiteX6" fmla="*/ 2753360 w 4216400"/>
                <a:gd name="connsiteY6" fmla="*/ 0 h 822960"/>
                <a:gd name="connsiteX7" fmla="*/ 635000 w 4216400"/>
                <a:gd name="connsiteY7" fmla="*/ 0 h 822960"/>
                <a:gd name="connsiteX8" fmla="*/ 0 w 4216400"/>
                <a:gd name="connsiteY8"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822960">
                  <a:moveTo>
                    <a:pt x="0" y="822960"/>
                  </a:moveTo>
                  <a:lnTo>
                    <a:pt x="223520" y="822960"/>
                  </a:lnTo>
                  <a:lnTo>
                    <a:pt x="2753360" y="822960"/>
                  </a:lnTo>
                  <a:lnTo>
                    <a:pt x="3804920" y="822960"/>
                  </a:lnTo>
                  <a:cubicBezTo>
                    <a:pt x="4032174" y="822960"/>
                    <a:pt x="4216400" y="638734"/>
                    <a:pt x="4216400" y="411480"/>
                  </a:cubicBezTo>
                  <a:lnTo>
                    <a:pt x="4216400" y="0"/>
                  </a:lnTo>
                  <a:lnTo>
                    <a:pt x="2753360" y="0"/>
                  </a:lnTo>
                  <a:lnTo>
                    <a:pt x="635000" y="0"/>
                  </a:lnTo>
                  <a:lnTo>
                    <a:pt x="0" y="0"/>
                  </a:lnTo>
                  <a:close/>
                </a:path>
              </a:pathLst>
            </a:custGeom>
            <a:solidFill>
              <a:schemeClr val="tx1">
                <a:lumMod val="50000"/>
                <a:lumOff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Shape 47">
              <a:extLst>
                <a:ext uri="{FF2B5EF4-FFF2-40B4-BE49-F238E27FC236}">
                  <a16:creationId xmlns:a16="http://schemas.microsoft.com/office/drawing/2014/main" xmlns="" id="{A955CF0D-9250-4779-8B12-0D182BF03189}"/>
                </a:ext>
              </a:extLst>
            </p:cNvPr>
            <p:cNvSpPr/>
            <p:nvPr/>
          </p:nvSpPr>
          <p:spPr>
            <a:xfrm flipV="1">
              <a:off x="7174491" y="2854960"/>
              <a:ext cx="5017509" cy="822960"/>
            </a:xfrm>
            <a:custGeom>
              <a:avLst/>
              <a:gdLst>
                <a:gd name="connsiteX0" fmla="*/ 0 w 4216400"/>
                <a:gd name="connsiteY0" fmla="*/ 822960 h 822960"/>
                <a:gd name="connsiteX1" fmla="*/ 223520 w 4216400"/>
                <a:gd name="connsiteY1" fmla="*/ 822960 h 822960"/>
                <a:gd name="connsiteX2" fmla="*/ 2753360 w 4216400"/>
                <a:gd name="connsiteY2" fmla="*/ 822960 h 822960"/>
                <a:gd name="connsiteX3" fmla="*/ 3804920 w 4216400"/>
                <a:gd name="connsiteY3" fmla="*/ 822960 h 822960"/>
                <a:gd name="connsiteX4" fmla="*/ 4216400 w 4216400"/>
                <a:gd name="connsiteY4" fmla="*/ 411480 h 822960"/>
                <a:gd name="connsiteX5" fmla="*/ 4216400 w 4216400"/>
                <a:gd name="connsiteY5" fmla="*/ 0 h 822960"/>
                <a:gd name="connsiteX6" fmla="*/ 2753360 w 4216400"/>
                <a:gd name="connsiteY6" fmla="*/ 0 h 822960"/>
                <a:gd name="connsiteX7" fmla="*/ 635000 w 4216400"/>
                <a:gd name="connsiteY7" fmla="*/ 0 h 822960"/>
                <a:gd name="connsiteX8" fmla="*/ 0 w 4216400"/>
                <a:gd name="connsiteY8"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822960">
                  <a:moveTo>
                    <a:pt x="0" y="822960"/>
                  </a:moveTo>
                  <a:lnTo>
                    <a:pt x="223520" y="822960"/>
                  </a:lnTo>
                  <a:lnTo>
                    <a:pt x="2753360" y="822960"/>
                  </a:lnTo>
                  <a:lnTo>
                    <a:pt x="3804920" y="822960"/>
                  </a:lnTo>
                  <a:cubicBezTo>
                    <a:pt x="4032174" y="822960"/>
                    <a:pt x="4216400" y="638734"/>
                    <a:pt x="4216400" y="411480"/>
                  </a:cubicBezTo>
                  <a:lnTo>
                    <a:pt x="4216400" y="0"/>
                  </a:lnTo>
                  <a:lnTo>
                    <a:pt x="2753360" y="0"/>
                  </a:lnTo>
                  <a:lnTo>
                    <a:pt x="635000" y="0"/>
                  </a:lnTo>
                  <a:lnTo>
                    <a:pt x="0" y="0"/>
                  </a:lnTo>
                  <a:close/>
                </a:path>
              </a:pathLst>
            </a:custGeom>
            <a:solidFill>
              <a:schemeClr val="tx1">
                <a:lumMod val="50000"/>
                <a:lumOff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Freeform: Shape 49">
              <a:extLst>
                <a:ext uri="{FF2B5EF4-FFF2-40B4-BE49-F238E27FC236}">
                  <a16:creationId xmlns:a16="http://schemas.microsoft.com/office/drawing/2014/main" xmlns="" id="{85042EE3-FA88-419C-93AD-9E740C11DE5E}"/>
                </a:ext>
              </a:extLst>
            </p:cNvPr>
            <p:cNvSpPr/>
            <p:nvPr/>
          </p:nvSpPr>
          <p:spPr>
            <a:xfrm flipV="1">
              <a:off x="7174491" y="3830320"/>
              <a:ext cx="5017509" cy="822960"/>
            </a:xfrm>
            <a:custGeom>
              <a:avLst/>
              <a:gdLst>
                <a:gd name="connsiteX0" fmla="*/ 0 w 4216400"/>
                <a:gd name="connsiteY0" fmla="*/ 822960 h 822960"/>
                <a:gd name="connsiteX1" fmla="*/ 223520 w 4216400"/>
                <a:gd name="connsiteY1" fmla="*/ 822960 h 822960"/>
                <a:gd name="connsiteX2" fmla="*/ 2753360 w 4216400"/>
                <a:gd name="connsiteY2" fmla="*/ 822960 h 822960"/>
                <a:gd name="connsiteX3" fmla="*/ 3804920 w 4216400"/>
                <a:gd name="connsiteY3" fmla="*/ 822960 h 822960"/>
                <a:gd name="connsiteX4" fmla="*/ 4216400 w 4216400"/>
                <a:gd name="connsiteY4" fmla="*/ 411480 h 822960"/>
                <a:gd name="connsiteX5" fmla="*/ 4216400 w 4216400"/>
                <a:gd name="connsiteY5" fmla="*/ 0 h 822960"/>
                <a:gd name="connsiteX6" fmla="*/ 2753360 w 4216400"/>
                <a:gd name="connsiteY6" fmla="*/ 0 h 822960"/>
                <a:gd name="connsiteX7" fmla="*/ 635000 w 4216400"/>
                <a:gd name="connsiteY7" fmla="*/ 0 h 822960"/>
                <a:gd name="connsiteX8" fmla="*/ 0 w 4216400"/>
                <a:gd name="connsiteY8"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822960">
                  <a:moveTo>
                    <a:pt x="0" y="822960"/>
                  </a:moveTo>
                  <a:lnTo>
                    <a:pt x="223520" y="822960"/>
                  </a:lnTo>
                  <a:lnTo>
                    <a:pt x="2753360" y="822960"/>
                  </a:lnTo>
                  <a:lnTo>
                    <a:pt x="3804920" y="822960"/>
                  </a:lnTo>
                  <a:cubicBezTo>
                    <a:pt x="4032174" y="822960"/>
                    <a:pt x="4216400" y="638734"/>
                    <a:pt x="4216400" y="411480"/>
                  </a:cubicBezTo>
                  <a:lnTo>
                    <a:pt x="4216400" y="0"/>
                  </a:lnTo>
                  <a:lnTo>
                    <a:pt x="2753360" y="0"/>
                  </a:lnTo>
                  <a:lnTo>
                    <a:pt x="635000" y="0"/>
                  </a:lnTo>
                  <a:lnTo>
                    <a:pt x="0" y="0"/>
                  </a:lnTo>
                  <a:close/>
                </a:path>
              </a:pathLst>
            </a:custGeom>
            <a:solidFill>
              <a:schemeClr val="tx1">
                <a:lumMod val="50000"/>
                <a:lumOff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Freeform: Shape 51">
              <a:extLst>
                <a:ext uri="{FF2B5EF4-FFF2-40B4-BE49-F238E27FC236}">
                  <a16:creationId xmlns:a16="http://schemas.microsoft.com/office/drawing/2014/main" xmlns="" id="{1E02BF45-D707-4643-B6D1-94B005E9B361}"/>
                </a:ext>
              </a:extLst>
            </p:cNvPr>
            <p:cNvSpPr/>
            <p:nvPr/>
          </p:nvSpPr>
          <p:spPr>
            <a:xfrm flipV="1">
              <a:off x="7020560" y="1798320"/>
              <a:ext cx="5017509" cy="822960"/>
            </a:xfrm>
            <a:custGeom>
              <a:avLst/>
              <a:gdLst>
                <a:gd name="connsiteX0" fmla="*/ 0 w 4216400"/>
                <a:gd name="connsiteY0" fmla="*/ 822960 h 822960"/>
                <a:gd name="connsiteX1" fmla="*/ 223520 w 4216400"/>
                <a:gd name="connsiteY1" fmla="*/ 822960 h 822960"/>
                <a:gd name="connsiteX2" fmla="*/ 2753360 w 4216400"/>
                <a:gd name="connsiteY2" fmla="*/ 822960 h 822960"/>
                <a:gd name="connsiteX3" fmla="*/ 3804920 w 4216400"/>
                <a:gd name="connsiteY3" fmla="*/ 822960 h 822960"/>
                <a:gd name="connsiteX4" fmla="*/ 4216400 w 4216400"/>
                <a:gd name="connsiteY4" fmla="*/ 411480 h 822960"/>
                <a:gd name="connsiteX5" fmla="*/ 4216400 w 4216400"/>
                <a:gd name="connsiteY5" fmla="*/ 0 h 822960"/>
                <a:gd name="connsiteX6" fmla="*/ 2753360 w 4216400"/>
                <a:gd name="connsiteY6" fmla="*/ 0 h 822960"/>
                <a:gd name="connsiteX7" fmla="*/ 635000 w 4216400"/>
                <a:gd name="connsiteY7" fmla="*/ 0 h 822960"/>
                <a:gd name="connsiteX8" fmla="*/ 0 w 4216400"/>
                <a:gd name="connsiteY8"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822960">
                  <a:moveTo>
                    <a:pt x="0" y="822960"/>
                  </a:moveTo>
                  <a:lnTo>
                    <a:pt x="223520" y="822960"/>
                  </a:lnTo>
                  <a:lnTo>
                    <a:pt x="2753360" y="822960"/>
                  </a:lnTo>
                  <a:lnTo>
                    <a:pt x="3804920" y="822960"/>
                  </a:lnTo>
                  <a:cubicBezTo>
                    <a:pt x="4032174" y="822960"/>
                    <a:pt x="4216400" y="638734"/>
                    <a:pt x="4216400" y="411480"/>
                  </a:cubicBezTo>
                  <a:lnTo>
                    <a:pt x="4216400" y="0"/>
                  </a:lnTo>
                  <a:lnTo>
                    <a:pt x="2753360" y="0"/>
                  </a:lnTo>
                  <a:lnTo>
                    <a:pt x="635000" y="0"/>
                  </a:lnTo>
                  <a:lnTo>
                    <a:pt x="0" y="0"/>
                  </a:lnTo>
                  <a:close/>
                </a:path>
              </a:pathLst>
            </a:custGeom>
            <a:solidFill>
              <a:srgbClr val="E74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Freeform: Shape 52">
              <a:extLst>
                <a:ext uri="{FF2B5EF4-FFF2-40B4-BE49-F238E27FC236}">
                  <a16:creationId xmlns:a16="http://schemas.microsoft.com/office/drawing/2014/main" xmlns="" id="{AFE27370-C162-4F7C-B7AC-45091A1F9019}"/>
                </a:ext>
              </a:extLst>
            </p:cNvPr>
            <p:cNvSpPr/>
            <p:nvPr/>
          </p:nvSpPr>
          <p:spPr>
            <a:xfrm flipV="1">
              <a:off x="7020560" y="2773680"/>
              <a:ext cx="5017509" cy="822960"/>
            </a:xfrm>
            <a:custGeom>
              <a:avLst/>
              <a:gdLst>
                <a:gd name="connsiteX0" fmla="*/ 0 w 4216400"/>
                <a:gd name="connsiteY0" fmla="*/ 822960 h 822960"/>
                <a:gd name="connsiteX1" fmla="*/ 223520 w 4216400"/>
                <a:gd name="connsiteY1" fmla="*/ 822960 h 822960"/>
                <a:gd name="connsiteX2" fmla="*/ 2753360 w 4216400"/>
                <a:gd name="connsiteY2" fmla="*/ 822960 h 822960"/>
                <a:gd name="connsiteX3" fmla="*/ 3804920 w 4216400"/>
                <a:gd name="connsiteY3" fmla="*/ 822960 h 822960"/>
                <a:gd name="connsiteX4" fmla="*/ 4216400 w 4216400"/>
                <a:gd name="connsiteY4" fmla="*/ 411480 h 822960"/>
                <a:gd name="connsiteX5" fmla="*/ 4216400 w 4216400"/>
                <a:gd name="connsiteY5" fmla="*/ 0 h 822960"/>
                <a:gd name="connsiteX6" fmla="*/ 2753360 w 4216400"/>
                <a:gd name="connsiteY6" fmla="*/ 0 h 822960"/>
                <a:gd name="connsiteX7" fmla="*/ 635000 w 4216400"/>
                <a:gd name="connsiteY7" fmla="*/ 0 h 822960"/>
                <a:gd name="connsiteX8" fmla="*/ 0 w 4216400"/>
                <a:gd name="connsiteY8"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822960">
                  <a:moveTo>
                    <a:pt x="0" y="822960"/>
                  </a:moveTo>
                  <a:lnTo>
                    <a:pt x="223520" y="822960"/>
                  </a:lnTo>
                  <a:lnTo>
                    <a:pt x="2753360" y="822960"/>
                  </a:lnTo>
                  <a:lnTo>
                    <a:pt x="3804920" y="822960"/>
                  </a:lnTo>
                  <a:cubicBezTo>
                    <a:pt x="4032174" y="822960"/>
                    <a:pt x="4216400" y="638734"/>
                    <a:pt x="4216400" y="411480"/>
                  </a:cubicBezTo>
                  <a:lnTo>
                    <a:pt x="4216400" y="0"/>
                  </a:lnTo>
                  <a:lnTo>
                    <a:pt x="2753360" y="0"/>
                  </a:lnTo>
                  <a:lnTo>
                    <a:pt x="635000" y="0"/>
                  </a:lnTo>
                  <a:lnTo>
                    <a:pt x="0" y="0"/>
                  </a:lnTo>
                  <a:close/>
                </a:path>
              </a:pathLst>
            </a:custGeom>
            <a:solidFill>
              <a:srgbClr val="F6C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Shape 54">
              <a:extLst>
                <a:ext uri="{FF2B5EF4-FFF2-40B4-BE49-F238E27FC236}">
                  <a16:creationId xmlns:a16="http://schemas.microsoft.com/office/drawing/2014/main" xmlns="" id="{FD6B2E1F-8116-4EDD-9A15-0F95D0D0A53B}"/>
                </a:ext>
              </a:extLst>
            </p:cNvPr>
            <p:cNvSpPr/>
            <p:nvPr/>
          </p:nvSpPr>
          <p:spPr>
            <a:xfrm flipV="1">
              <a:off x="7020560" y="3749040"/>
              <a:ext cx="5017509" cy="822960"/>
            </a:xfrm>
            <a:custGeom>
              <a:avLst/>
              <a:gdLst>
                <a:gd name="connsiteX0" fmla="*/ 0 w 4216400"/>
                <a:gd name="connsiteY0" fmla="*/ 822960 h 822960"/>
                <a:gd name="connsiteX1" fmla="*/ 223520 w 4216400"/>
                <a:gd name="connsiteY1" fmla="*/ 822960 h 822960"/>
                <a:gd name="connsiteX2" fmla="*/ 2753360 w 4216400"/>
                <a:gd name="connsiteY2" fmla="*/ 822960 h 822960"/>
                <a:gd name="connsiteX3" fmla="*/ 3804920 w 4216400"/>
                <a:gd name="connsiteY3" fmla="*/ 822960 h 822960"/>
                <a:gd name="connsiteX4" fmla="*/ 4216400 w 4216400"/>
                <a:gd name="connsiteY4" fmla="*/ 411480 h 822960"/>
                <a:gd name="connsiteX5" fmla="*/ 4216400 w 4216400"/>
                <a:gd name="connsiteY5" fmla="*/ 0 h 822960"/>
                <a:gd name="connsiteX6" fmla="*/ 2753360 w 4216400"/>
                <a:gd name="connsiteY6" fmla="*/ 0 h 822960"/>
                <a:gd name="connsiteX7" fmla="*/ 635000 w 4216400"/>
                <a:gd name="connsiteY7" fmla="*/ 0 h 822960"/>
                <a:gd name="connsiteX8" fmla="*/ 0 w 4216400"/>
                <a:gd name="connsiteY8" fmla="*/ 0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6400" h="822960">
                  <a:moveTo>
                    <a:pt x="0" y="822960"/>
                  </a:moveTo>
                  <a:lnTo>
                    <a:pt x="223520" y="822960"/>
                  </a:lnTo>
                  <a:lnTo>
                    <a:pt x="2753360" y="822960"/>
                  </a:lnTo>
                  <a:lnTo>
                    <a:pt x="3804920" y="822960"/>
                  </a:lnTo>
                  <a:cubicBezTo>
                    <a:pt x="4032174" y="822960"/>
                    <a:pt x="4216400" y="638734"/>
                    <a:pt x="4216400" y="411480"/>
                  </a:cubicBezTo>
                  <a:lnTo>
                    <a:pt x="4216400" y="0"/>
                  </a:lnTo>
                  <a:lnTo>
                    <a:pt x="2753360" y="0"/>
                  </a:lnTo>
                  <a:lnTo>
                    <a:pt x="635000" y="0"/>
                  </a:lnTo>
                  <a:lnTo>
                    <a:pt x="0" y="0"/>
                  </a:lnTo>
                  <a:close/>
                </a:path>
              </a:pathLst>
            </a:custGeom>
            <a:solidFill>
              <a:srgbClr val="1CC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xmlns="" id="{BE1DB4B4-96F6-4B00-B296-4DEF0EE53D81}"/>
                </a:ext>
              </a:extLst>
            </p:cNvPr>
            <p:cNvSpPr/>
            <p:nvPr/>
          </p:nvSpPr>
          <p:spPr>
            <a:xfrm>
              <a:off x="7646797" y="1903785"/>
              <a:ext cx="376503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solidFill>
                    <a:prstClr val="white"/>
                  </a:solidFill>
                  <a:latin typeface="Calibri"/>
                </a:rPr>
                <a:t>HARUS SEGERA DI EKSEKUSI SAAT ITU JUGA </a:t>
              </a: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xmlns="" id="{43990E12-C8C7-4BA6-B651-A20353A22A65}"/>
                </a:ext>
              </a:extLst>
            </p:cNvPr>
            <p:cNvSpPr/>
            <p:nvPr/>
          </p:nvSpPr>
          <p:spPr>
            <a:xfrm>
              <a:off x="7905111" y="2980061"/>
              <a:ext cx="376503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lumMod val="65000"/>
                    <a:lumOff val="35000"/>
                  </a:prstClr>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xmlns="" id="{438AAC9E-3DFE-41D7-B1A9-613FD6F92080}"/>
                </a:ext>
              </a:extLst>
            </p:cNvPr>
            <p:cNvSpPr/>
            <p:nvPr/>
          </p:nvSpPr>
          <p:spPr>
            <a:xfrm>
              <a:off x="7281486" y="3842047"/>
              <a:ext cx="449565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Calibri"/>
                  <a:ea typeface="+mn-ea"/>
                  <a:cs typeface="+mn-cs"/>
                </a:rPr>
                <a:t>BISA DIEKSEKUSI  2 HARI SETELAH</a:t>
              </a:r>
              <a:r>
                <a:rPr kumimoji="0" lang="en-US" sz="1800" b="1" i="0" u="none" strike="noStrike" kern="1200" cap="none" spc="0" normalizeH="0" noProof="0" dirty="0" smtClean="0">
                  <a:ln>
                    <a:noFill/>
                  </a:ln>
                  <a:solidFill>
                    <a:prstClr val="white"/>
                  </a:solidFill>
                  <a:effectLst/>
                  <a:uLnTx/>
                  <a:uFillTx/>
                  <a:latin typeface="Calibri"/>
                  <a:ea typeface="+mn-ea"/>
                  <a:cs typeface="+mn-cs"/>
                </a:rPr>
                <a:t> INSPEKSI DAN TIDAK TERLALU URGENT</a:t>
              </a: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5" name="Rectangle 24">
            <a:extLst>
              <a:ext uri="{FF2B5EF4-FFF2-40B4-BE49-F238E27FC236}">
                <a16:creationId xmlns:a16="http://schemas.microsoft.com/office/drawing/2014/main" xmlns="" id="{438AAC9E-3DFE-41D7-B1A9-613FD6F92080}"/>
              </a:ext>
            </a:extLst>
          </p:cNvPr>
          <p:cNvSpPr/>
          <p:nvPr/>
        </p:nvSpPr>
        <p:spPr>
          <a:xfrm>
            <a:off x="1213068" y="5037729"/>
            <a:ext cx="395656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effectLst/>
                <a:uLnTx/>
                <a:uFillTx/>
                <a:latin typeface="Calibri"/>
                <a:ea typeface="+mn-ea"/>
                <a:cs typeface="+mn-cs"/>
              </a:rPr>
              <a:t>BISA DIEKSEKUSI  1 HARI SETELAH</a:t>
            </a:r>
            <a:r>
              <a:rPr kumimoji="0" lang="en-US" sz="1800" b="1" i="0" u="none" strike="noStrike" kern="1200" cap="none" spc="0" normalizeH="0" noProof="0" dirty="0" smtClean="0">
                <a:ln>
                  <a:noFill/>
                </a:ln>
                <a:effectLst/>
                <a:uLnTx/>
                <a:uFillTx/>
                <a:latin typeface="Calibri"/>
                <a:ea typeface="+mn-ea"/>
                <a:cs typeface="+mn-cs"/>
              </a:rPr>
              <a:t> INSPEKSI DAN LUMAYAN URGENT</a:t>
            </a:r>
            <a:endParaRPr kumimoji="0" lang="en-US" sz="1800" b="1" i="0" u="none" strike="noStrike" kern="1200" cap="none" spc="0" normalizeH="0" baseline="0" noProof="0" dirty="0">
              <a:ln>
                <a:noFill/>
              </a:ln>
              <a:effectLst/>
              <a:uLnTx/>
              <a:uFillTx/>
              <a:latin typeface="Calibri"/>
              <a:ea typeface="+mn-ea"/>
              <a:cs typeface="+mn-cs"/>
            </a:endParaRPr>
          </a:p>
        </p:txBody>
      </p:sp>
    </p:spTree>
    <p:extLst>
      <p:ext uri="{BB962C8B-B14F-4D97-AF65-F5344CB8AC3E}">
        <p14:creationId xmlns:p14="http://schemas.microsoft.com/office/powerpoint/2010/main" val="3904307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Footer Placeholder 3"/>
          <p:cNvSpPr>
            <a:spLocks noGrp="1"/>
          </p:cNvSpPr>
          <p:nvPr>
            <p:ph type="ftr"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smtClean="0">
                <a:ln>
                  <a:noFill/>
                </a:ln>
                <a:solidFill>
                  <a:srgbClr val="006C80"/>
                </a:solidFill>
                <a:effectLst/>
                <a:uLnTx/>
                <a:uFillTx/>
                <a:latin typeface="Calibri"/>
                <a:ea typeface="+mn-ea"/>
                <a:cs typeface="+mn-cs"/>
              </a:rPr>
              <a:t>Change your text at "Header &amp; Footer" menu</a:t>
            </a:r>
            <a:endParaRPr kumimoji="0" lang="en-US" sz="1200" b="0" i="1" u="none" strike="noStrike" kern="1200" cap="none" spc="0" normalizeH="0" baseline="0" noProof="0" dirty="0">
              <a:ln>
                <a:noFill/>
              </a:ln>
              <a:solidFill>
                <a:srgbClr val="006C80"/>
              </a:solidFill>
              <a:effectLst/>
              <a:uLnTx/>
              <a:uFillTx/>
              <a:latin typeface="Calibri"/>
              <a:ea typeface="+mn-ea"/>
              <a:cs typeface="+mn-cs"/>
            </a:endParaRPr>
          </a:p>
        </p:txBody>
      </p:sp>
      <p:sp>
        <p:nvSpPr>
          <p:cNvPr id="5" name="Slide Number Placeholder 4"/>
          <p:cNvSpPr>
            <a:spLocks noGrp="1"/>
          </p:cNvSpPr>
          <p:nvPr>
            <p:ph type="sldNum"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600" b="1" i="0" u="none" strike="noStrike" kern="1200" cap="none" spc="0" normalizeH="0" baseline="0" noProof="0" smtClean="0">
                <a:ln>
                  <a:noFill/>
                </a:ln>
                <a:solidFill>
                  <a:prstClr val="white"/>
                </a:solidFill>
                <a:effectLst/>
                <a:uLnTx/>
                <a:uFillTx/>
                <a:latin typeface="Myriad Pro" panose="020B0503030403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1600" b="1" i="0" u="none" strike="noStrike" kern="1200" cap="none" spc="0" normalizeH="0" baseline="0" noProof="0" dirty="0">
              <a:ln>
                <a:noFill/>
              </a:ln>
              <a:solidFill>
                <a:prstClr val="white"/>
              </a:solidFill>
              <a:effectLst/>
              <a:uLnTx/>
              <a:uFillTx/>
              <a:latin typeface="Myriad Pro" panose="020B0503030403020204"/>
              <a:ea typeface="+mn-ea"/>
              <a:cs typeface="+mn-cs"/>
            </a:endParaRPr>
          </a:p>
        </p:txBody>
      </p:sp>
      <p:pic>
        <p:nvPicPr>
          <p:cNvPr id="6" name="Picture 5"/>
          <p:cNvPicPr>
            <a:picLocks noChangeAspect="1"/>
          </p:cNvPicPr>
          <p:nvPr/>
        </p:nvPicPr>
        <p:blipFill>
          <a:blip r:embed="rId2"/>
          <a:stretch>
            <a:fillRect/>
          </a:stretch>
        </p:blipFill>
        <p:spPr>
          <a:xfrm>
            <a:off x="-31576" y="-13307"/>
            <a:ext cx="12275075" cy="6901360"/>
          </a:xfrm>
          <a:prstGeom prst="rect">
            <a:avLst/>
          </a:prstGeom>
        </p:spPr>
      </p:pic>
      <p:sp>
        <p:nvSpPr>
          <p:cNvPr id="7" name="Flowchart: Process 6">
            <a:extLst>
              <a:ext uri="{FF2B5EF4-FFF2-40B4-BE49-F238E27FC236}">
                <a16:creationId xmlns:a16="http://schemas.microsoft.com/office/drawing/2014/main" xmlns="" id="{20E3C380-2D2B-418F-98CF-4ADA27215A34}"/>
              </a:ext>
            </a:extLst>
          </p:cNvPr>
          <p:cNvSpPr/>
          <p:nvPr/>
        </p:nvSpPr>
        <p:spPr>
          <a:xfrm>
            <a:off x="6096000" y="6187439"/>
            <a:ext cx="6096000" cy="674165"/>
          </a:xfrm>
          <a:prstGeom prst="flowChartProcess">
            <a:avLst/>
          </a:prstGeom>
          <a:solidFill>
            <a:schemeClr val="tx1">
              <a:lumMod val="50000"/>
              <a:lumOff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a:extLst>
              <a:ext uri="{FF2B5EF4-FFF2-40B4-BE49-F238E27FC236}">
                <a16:creationId xmlns:a16="http://schemas.microsoft.com/office/drawing/2014/main" xmlns="" id="{4FF681F9-2BF5-44C8-8B19-4130CC8618FF}"/>
              </a:ext>
            </a:extLst>
          </p:cNvPr>
          <p:cNvSpPr/>
          <p:nvPr/>
        </p:nvSpPr>
        <p:spPr>
          <a:xfrm>
            <a:off x="6111240" y="4831078"/>
            <a:ext cx="6096000" cy="674165"/>
          </a:xfrm>
          <a:prstGeom prst="flowChartProcess">
            <a:avLst/>
          </a:prstGeom>
          <a:solidFill>
            <a:schemeClr val="tx1">
              <a:lumMod val="50000"/>
              <a:lumOff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rocess 8">
            <a:extLst>
              <a:ext uri="{FF2B5EF4-FFF2-40B4-BE49-F238E27FC236}">
                <a16:creationId xmlns:a16="http://schemas.microsoft.com/office/drawing/2014/main" xmlns="" id="{F8587A4F-040F-4EFB-A1FD-623C798674C9}"/>
              </a:ext>
            </a:extLst>
          </p:cNvPr>
          <p:cNvSpPr/>
          <p:nvPr/>
        </p:nvSpPr>
        <p:spPr>
          <a:xfrm>
            <a:off x="6096000" y="3505198"/>
            <a:ext cx="6096000" cy="674165"/>
          </a:xfrm>
          <a:prstGeom prst="flowChartProcess">
            <a:avLst/>
          </a:prstGeom>
          <a:solidFill>
            <a:schemeClr val="tx1">
              <a:lumMod val="50000"/>
              <a:lumOff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xmlns="" id="{7FFE79E3-804F-4105-B324-FBB5038BF2D3}"/>
              </a:ext>
            </a:extLst>
          </p:cNvPr>
          <p:cNvSpPr txBox="1"/>
          <p:nvPr/>
        </p:nvSpPr>
        <p:spPr>
          <a:xfrm>
            <a:off x="6697642" y="3657615"/>
            <a:ext cx="4938098" cy="338554"/>
          </a:xfrm>
          <a:prstGeom prst="rect">
            <a:avLst/>
          </a:prstGeom>
        </p:spPr>
        <p:txBody>
          <a:bodyPr wrap="square" rtlCol="0">
            <a:spAutoFit/>
          </a:bodyPr>
          <a:lstStyle/>
          <a:p>
            <a:r>
              <a:rPr lang="en-US" sz="1600" b="1" dirty="0" smtClean="0">
                <a:solidFill>
                  <a:schemeClr val="bg1"/>
                </a:solidFill>
                <a:latin typeface="Myriad Pro" charset="0"/>
                <a:ea typeface="Myriad Pro" charset="0"/>
                <a:cs typeface="Myriad Pro" charset="0"/>
              </a:rPr>
              <a:t>BISA DISIMPULKAN BAHWA PALING BANYAK</a:t>
            </a:r>
            <a:endParaRPr lang="en-US" sz="1600" b="1" dirty="0">
              <a:solidFill>
                <a:schemeClr val="bg1"/>
              </a:solidFill>
              <a:latin typeface="Myriad Pro" charset="0"/>
              <a:ea typeface="Myriad Pro" charset="0"/>
              <a:cs typeface="Myriad Pro" charset="0"/>
            </a:endParaRPr>
          </a:p>
        </p:txBody>
      </p:sp>
      <p:sp>
        <p:nvSpPr>
          <p:cNvPr id="11" name="TextBox 10">
            <a:extLst>
              <a:ext uri="{FF2B5EF4-FFF2-40B4-BE49-F238E27FC236}">
                <a16:creationId xmlns:a16="http://schemas.microsoft.com/office/drawing/2014/main" xmlns="" id="{388C32A9-E5AA-4252-90D2-C8DD6B5E98C5}"/>
              </a:ext>
            </a:extLst>
          </p:cNvPr>
          <p:cNvSpPr txBox="1"/>
          <p:nvPr/>
        </p:nvSpPr>
        <p:spPr>
          <a:xfrm>
            <a:off x="7051410" y="6255973"/>
            <a:ext cx="5544356" cy="523220"/>
          </a:xfrm>
          <a:prstGeom prst="rect">
            <a:avLst/>
          </a:prstGeom>
        </p:spPr>
        <p:txBody>
          <a:bodyPr wrap="square" rtlCol="0">
            <a:spAutoFit/>
          </a:bodyPr>
          <a:lstStyle/>
          <a:p>
            <a:r>
              <a:rPr lang="en-US" sz="1400" b="1" dirty="0" smtClean="0">
                <a:solidFill>
                  <a:schemeClr val="bg1"/>
                </a:solidFill>
                <a:latin typeface="Myriad Pro" charset="0"/>
                <a:ea typeface="Myriad Pro" charset="0"/>
                <a:cs typeface="Myriad Pro" charset="0"/>
              </a:rPr>
              <a:t>UNTUK SEGERA DI EKSEKUSI DENGAN MELAKUKAN INOVASI2 SEPERTIPEMASANGAN TEKEP DLL</a:t>
            </a:r>
            <a:endParaRPr lang="en-US" sz="1400" b="1" dirty="0">
              <a:solidFill>
                <a:schemeClr val="bg1"/>
              </a:solidFill>
              <a:latin typeface="Myriad Pro" charset="0"/>
              <a:ea typeface="Myriad Pro" charset="0"/>
              <a:cs typeface="Myriad Pro" charset="0"/>
            </a:endParaRPr>
          </a:p>
        </p:txBody>
      </p:sp>
      <p:sp>
        <p:nvSpPr>
          <p:cNvPr id="12" name="TextBox 11">
            <a:extLst>
              <a:ext uri="{FF2B5EF4-FFF2-40B4-BE49-F238E27FC236}">
                <a16:creationId xmlns:a16="http://schemas.microsoft.com/office/drawing/2014/main" xmlns="" id="{1B97EEB1-B514-49E9-8724-D65CE5D2BE2A}"/>
              </a:ext>
            </a:extLst>
          </p:cNvPr>
          <p:cNvSpPr txBox="1"/>
          <p:nvPr/>
        </p:nvSpPr>
        <p:spPr>
          <a:xfrm>
            <a:off x="7076546" y="5587423"/>
            <a:ext cx="5038322" cy="523220"/>
          </a:xfrm>
          <a:prstGeom prst="rect">
            <a:avLst/>
          </a:prstGeom>
        </p:spPr>
        <p:txBody>
          <a:bodyPr wrap="square" rtlCol="0">
            <a:spAutoFit/>
          </a:bodyPr>
          <a:lstStyle/>
          <a:p>
            <a:r>
              <a:rPr lang="en-US" sz="1400" b="1" dirty="0" smtClean="0">
                <a:solidFill>
                  <a:schemeClr val="tx1">
                    <a:lumMod val="65000"/>
                    <a:lumOff val="35000"/>
                  </a:schemeClr>
                </a:solidFill>
                <a:latin typeface="Myriad Pro" charset="0"/>
                <a:ea typeface="Myriad Pro" charset="0"/>
                <a:cs typeface="Myriad Pro" charset="0"/>
              </a:rPr>
              <a:t>SEBESAR 56,4 % HAMPIR SEPARUH PENYUMBANG GANGGUAN DIJARINGAN</a:t>
            </a:r>
            <a:endParaRPr lang="en-US" sz="1400" b="1" dirty="0">
              <a:solidFill>
                <a:schemeClr val="tx1">
                  <a:lumMod val="65000"/>
                  <a:lumOff val="35000"/>
                </a:schemeClr>
              </a:solidFill>
              <a:latin typeface="Myriad Pro" charset="0"/>
              <a:ea typeface="Myriad Pro" charset="0"/>
              <a:cs typeface="Myriad Pro" charset="0"/>
            </a:endParaRPr>
          </a:p>
        </p:txBody>
      </p:sp>
      <p:sp>
        <p:nvSpPr>
          <p:cNvPr id="13" name="TextBox 12">
            <a:extLst>
              <a:ext uri="{FF2B5EF4-FFF2-40B4-BE49-F238E27FC236}">
                <a16:creationId xmlns:a16="http://schemas.microsoft.com/office/drawing/2014/main" xmlns="" id="{4B67A99E-0902-437E-83B8-4D9A4FEE6B76}"/>
              </a:ext>
            </a:extLst>
          </p:cNvPr>
          <p:cNvSpPr txBox="1"/>
          <p:nvPr/>
        </p:nvSpPr>
        <p:spPr>
          <a:xfrm>
            <a:off x="7051410" y="4275019"/>
            <a:ext cx="5038322" cy="523220"/>
          </a:xfrm>
          <a:prstGeom prst="rect">
            <a:avLst/>
          </a:prstGeom>
        </p:spPr>
        <p:txBody>
          <a:bodyPr wrap="square" rtlCol="0">
            <a:spAutoFit/>
          </a:bodyPr>
          <a:lstStyle/>
          <a:p>
            <a:r>
              <a:rPr lang="en-US" sz="1400" b="1" dirty="0" smtClean="0">
                <a:solidFill>
                  <a:schemeClr val="tx1">
                    <a:lumMod val="65000"/>
                    <a:lumOff val="35000"/>
                  </a:schemeClr>
                </a:solidFill>
                <a:latin typeface="Myriad Pro" charset="0"/>
                <a:ea typeface="Myriad Pro" charset="0"/>
                <a:cs typeface="Myriad Pro" charset="0"/>
              </a:rPr>
              <a:t>HASIL INSPEKSI BERDASAKAN BINATANG ADALAH YG TERBANYAK SELAMA APLIKASI INI DIGUNAKAN</a:t>
            </a:r>
            <a:endParaRPr lang="en-US" sz="1400" b="1" dirty="0">
              <a:solidFill>
                <a:schemeClr val="tx1">
                  <a:lumMod val="65000"/>
                  <a:lumOff val="35000"/>
                </a:schemeClr>
              </a:solidFill>
              <a:latin typeface="Myriad Pro" charset="0"/>
              <a:ea typeface="Myriad Pro" charset="0"/>
              <a:cs typeface="Myriad Pro" charset="0"/>
            </a:endParaRPr>
          </a:p>
        </p:txBody>
      </p:sp>
      <p:sp>
        <p:nvSpPr>
          <p:cNvPr id="14" name="Arrow: Pentagon 14">
            <a:extLst>
              <a:ext uri="{FF2B5EF4-FFF2-40B4-BE49-F238E27FC236}">
                <a16:creationId xmlns:a16="http://schemas.microsoft.com/office/drawing/2014/main" xmlns="" id="{6FCE8C77-8D5B-40D4-9655-DEE94467BB48}"/>
              </a:ext>
            </a:extLst>
          </p:cNvPr>
          <p:cNvSpPr/>
          <p:nvPr/>
        </p:nvSpPr>
        <p:spPr>
          <a:xfrm>
            <a:off x="1343472" y="6187439"/>
            <a:ext cx="5164008" cy="674165"/>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Pentagon 67">
            <a:extLst>
              <a:ext uri="{FF2B5EF4-FFF2-40B4-BE49-F238E27FC236}">
                <a16:creationId xmlns:a16="http://schemas.microsoft.com/office/drawing/2014/main" xmlns="" id="{5554C925-7A92-44BD-8E67-78F54C9F6B9F}"/>
              </a:ext>
            </a:extLst>
          </p:cNvPr>
          <p:cNvSpPr/>
          <p:nvPr/>
        </p:nvSpPr>
        <p:spPr>
          <a:xfrm>
            <a:off x="1343472" y="5516879"/>
            <a:ext cx="5164008" cy="674165"/>
          </a:xfrm>
          <a:prstGeom prst="homePlate">
            <a:avLst/>
          </a:prstGeom>
          <a:solidFill>
            <a:srgbClr val="EF2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Pentagon 71">
            <a:extLst>
              <a:ext uri="{FF2B5EF4-FFF2-40B4-BE49-F238E27FC236}">
                <a16:creationId xmlns:a16="http://schemas.microsoft.com/office/drawing/2014/main" xmlns="" id="{6AB27186-FF84-4CCB-B4A5-98EF942CC920}"/>
              </a:ext>
            </a:extLst>
          </p:cNvPr>
          <p:cNvSpPr/>
          <p:nvPr/>
        </p:nvSpPr>
        <p:spPr>
          <a:xfrm>
            <a:off x="1343472" y="4846319"/>
            <a:ext cx="5164008" cy="674165"/>
          </a:xfrm>
          <a:prstGeom prst="homePlate">
            <a:avLst/>
          </a:prstGeom>
          <a:solidFill>
            <a:srgbClr val="F68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Pentagon 72">
            <a:extLst>
              <a:ext uri="{FF2B5EF4-FFF2-40B4-BE49-F238E27FC236}">
                <a16:creationId xmlns:a16="http://schemas.microsoft.com/office/drawing/2014/main" xmlns="" id="{53698031-D41F-4938-B6C3-C90594414377}"/>
              </a:ext>
            </a:extLst>
          </p:cNvPr>
          <p:cNvSpPr/>
          <p:nvPr/>
        </p:nvSpPr>
        <p:spPr>
          <a:xfrm>
            <a:off x="1343472" y="4175759"/>
            <a:ext cx="5164008" cy="674165"/>
          </a:xfrm>
          <a:prstGeom prst="homePlate">
            <a:avLst/>
          </a:prstGeom>
          <a:solidFill>
            <a:srgbClr val="E7B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Pentagon 73">
            <a:extLst>
              <a:ext uri="{FF2B5EF4-FFF2-40B4-BE49-F238E27FC236}">
                <a16:creationId xmlns:a16="http://schemas.microsoft.com/office/drawing/2014/main" xmlns="" id="{78E780DC-C58B-467F-845F-A89A01F57BB5}"/>
              </a:ext>
            </a:extLst>
          </p:cNvPr>
          <p:cNvSpPr/>
          <p:nvPr/>
        </p:nvSpPr>
        <p:spPr>
          <a:xfrm>
            <a:off x="1343472" y="3505199"/>
            <a:ext cx="5164008" cy="674165"/>
          </a:xfrm>
          <a:prstGeom prst="homePlate">
            <a:avLst/>
          </a:prstGeom>
          <a:solidFill>
            <a:srgbClr val="73B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1758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F9AB7"/>
        </a:solidFill>
        <a:effectLst/>
      </p:bgPr>
    </p:bg>
    <p:spTree>
      <p:nvGrpSpPr>
        <p:cNvPr id="1" name=""/>
        <p:cNvGrpSpPr/>
        <p:nvPr/>
      </p:nvGrpSpPr>
      <p:grpSpPr>
        <a:xfrm>
          <a:off x="0" y="0"/>
          <a:ext cx="0" cy="0"/>
          <a:chOff x="0" y="0"/>
          <a:chExt cx="0" cy="0"/>
        </a:xfrm>
      </p:grpSpPr>
      <p:pic>
        <p:nvPicPr>
          <p:cNvPr id="17" name="ad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528347" y="591088"/>
            <a:ext cx="3328293" cy="5805156"/>
          </a:xfrm>
          <a:prstGeom prst="rect">
            <a:avLst/>
          </a:prstGeom>
        </p:spPr>
      </p:pic>
      <p:pic>
        <p:nvPicPr>
          <p:cNvPr id="18" name="brush">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767408" y="622868"/>
            <a:ext cx="3096344" cy="5871907"/>
          </a:xfrm>
          <a:prstGeom prst="rect">
            <a:avLst/>
          </a:prstGeom>
        </p:spPr>
      </p:pic>
      <p:pic>
        <p:nvPicPr>
          <p:cNvPr id="19" name="form indpeksi">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4655840" y="620688"/>
            <a:ext cx="3240360" cy="5775556"/>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5115" y="383172"/>
            <a:ext cx="3635402" cy="6358195"/>
          </a:xfrm>
          <a:prstGeom prst="rect">
            <a:avLst/>
          </a:prstGeom>
        </p:spPr>
      </p:pic>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04077" y="383172"/>
            <a:ext cx="3744416" cy="6274293"/>
          </a:xfrm>
          <a:prstGeom prst="rect">
            <a:avLst/>
          </a:prstGeom>
        </p:spPr>
      </p:pic>
      <p:pic>
        <p:nvPicPr>
          <p:cNvPr id="23" name="Picture 2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28248" y="388640"/>
            <a:ext cx="3744416" cy="6274293"/>
          </a:xfrm>
          <a:prstGeom prst="rect">
            <a:avLst/>
          </a:prstGeom>
        </p:spPr>
      </p:pic>
      <p:grpSp>
        <p:nvGrpSpPr>
          <p:cNvPr id="37" name="Group 36"/>
          <p:cNvGrpSpPr/>
          <p:nvPr/>
        </p:nvGrpSpPr>
        <p:grpSpPr>
          <a:xfrm>
            <a:off x="-131250" y="-32189"/>
            <a:ext cx="3058898" cy="1516973"/>
            <a:chOff x="-131250" y="-32189"/>
            <a:chExt cx="3584136" cy="1758424"/>
          </a:xfrm>
        </p:grpSpPr>
        <p:sp>
          <p:nvSpPr>
            <p:cNvPr id="12" name="-"/>
            <p:cNvSpPr/>
            <p:nvPr/>
          </p:nvSpPr>
          <p:spPr>
            <a:xfrm rot="5400000">
              <a:off x="781606" y="-945045"/>
              <a:ext cx="1758424" cy="3584136"/>
            </a:xfrm>
            <a:custGeom>
              <a:avLst/>
              <a:gdLst>
                <a:gd name="connsiteX0" fmla="*/ 0 w 2428875"/>
                <a:gd name="connsiteY0" fmla="*/ 2234764 h 2234764"/>
                <a:gd name="connsiteX1" fmla="*/ 1214438 w 2428875"/>
                <a:gd name="connsiteY1" fmla="*/ 0 h 2234764"/>
                <a:gd name="connsiteX2" fmla="*/ 2428875 w 2428875"/>
                <a:gd name="connsiteY2" fmla="*/ 2234764 h 2234764"/>
                <a:gd name="connsiteX3" fmla="*/ 0 w 2428875"/>
                <a:gd name="connsiteY3" fmla="*/ 2234764 h 2234764"/>
                <a:gd name="connsiteX0" fmla="*/ 71437 w 2500312"/>
                <a:gd name="connsiteY0" fmla="*/ 4663643 h 4663643"/>
                <a:gd name="connsiteX1" fmla="*/ 0 w 2500312"/>
                <a:gd name="connsiteY1" fmla="*/ 0 h 4663643"/>
                <a:gd name="connsiteX2" fmla="*/ 2500312 w 2500312"/>
                <a:gd name="connsiteY2" fmla="*/ 4663643 h 4663643"/>
                <a:gd name="connsiteX3" fmla="*/ 71437 w 2500312"/>
                <a:gd name="connsiteY3" fmla="*/ 4663643 h 4663643"/>
                <a:gd name="connsiteX0" fmla="*/ 71437 w 2500312"/>
                <a:gd name="connsiteY0" fmla="*/ 4663643 h 4663643"/>
                <a:gd name="connsiteX1" fmla="*/ 0 w 2500312"/>
                <a:gd name="connsiteY1" fmla="*/ 0 h 4663643"/>
                <a:gd name="connsiteX2" fmla="*/ 2500312 w 2500312"/>
                <a:gd name="connsiteY2" fmla="*/ 4663643 h 4663643"/>
                <a:gd name="connsiteX3" fmla="*/ 71437 w 2500312"/>
                <a:gd name="connsiteY3" fmla="*/ 4663643 h 4663643"/>
                <a:gd name="connsiteX0" fmla="*/ 71437 w 2500312"/>
                <a:gd name="connsiteY0" fmla="*/ 4663643 h 4663643"/>
                <a:gd name="connsiteX1" fmla="*/ 0 w 2500312"/>
                <a:gd name="connsiteY1" fmla="*/ 0 h 4663643"/>
                <a:gd name="connsiteX2" fmla="*/ 2500312 w 2500312"/>
                <a:gd name="connsiteY2" fmla="*/ 4663643 h 4663643"/>
                <a:gd name="connsiteX3" fmla="*/ 71437 w 2500312"/>
                <a:gd name="connsiteY3" fmla="*/ 4663643 h 4663643"/>
                <a:gd name="connsiteX0" fmla="*/ 71437 w 2500312"/>
                <a:gd name="connsiteY0" fmla="*/ 4663643 h 4663643"/>
                <a:gd name="connsiteX1" fmla="*/ 0 w 2500312"/>
                <a:gd name="connsiteY1" fmla="*/ 0 h 4663643"/>
                <a:gd name="connsiteX2" fmla="*/ 2500312 w 2500312"/>
                <a:gd name="connsiteY2" fmla="*/ 4663643 h 4663643"/>
                <a:gd name="connsiteX3" fmla="*/ 71437 w 2500312"/>
                <a:gd name="connsiteY3" fmla="*/ 4663643 h 4663643"/>
                <a:gd name="connsiteX0" fmla="*/ 0 w 2428875"/>
                <a:gd name="connsiteY0" fmla="*/ 4286274 h 4286274"/>
                <a:gd name="connsiteX1" fmla="*/ 1134 w 2428875"/>
                <a:gd name="connsiteY1" fmla="*/ 0 h 4286274"/>
                <a:gd name="connsiteX2" fmla="*/ 2428875 w 2428875"/>
                <a:gd name="connsiteY2" fmla="*/ 4286274 h 4286274"/>
                <a:gd name="connsiteX3" fmla="*/ 0 w 2428875"/>
                <a:gd name="connsiteY3" fmla="*/ 4286274 h 4286274"/>
                <a:gd name="connsiteX0" fmla="*/ 13380 w 2442255"/>
                <a:gd name="connsiteY0" fmla="*/ 4097590 h 4097590"/>
                <a:gd name="connsiteX1" fmla="*/ 0 w 2442255"/>
                <a:gd name="connsiteY1" fmla="*/ 0 h 4097590"/>
                <a:gd name="connsiteX2" fmla="*/ 2442255 w 2442255"/>
                <a:gd name="connsiteY2" fmla="*/ 4097590 h 4097590"/>
                <a:gd name="connsiteX3" fmla="*/ 13380 w 2442255"/>
                <a:gd name="connsiteY3" fmla="*/ 4097590 h 4097590"/>
              </a:gdLst>
              <a:ahLst/>
              <a:cxnLst>
                <a:cxn ang="0">
                  <a:pos x="connsiteX0" y="connsiteY0"/>
                </a:cxn>
                <a:cxn ang="0">
                  <a:pos x="connsiteX1" y="connsiteY1"/>
                </a:cxn>
                <a:cxn ang="0">
                  <a:pos x="connsiteX2" y="connsiteY2"/>
                </a:cxn>
                <a:cxn ang="0">
                  <a:pos x="connsiteX3" y="connsiteY3"/>
                </a:cxn>
              </a:cxnLst>
              <a:rect l="l" t="t" r="r" b="b"/>
              <a:pathLst>
                <a:path w="2442255" h="4097590">
                  <a:moveTo>
                    <a:pt x="13380" y="4097590"/>
                  </a:moveTo>
                  <a:lnTo>
                    <a:pt x="0" y="0"/>
                  </a:lnTo>
                  <a:cubicBezTo>
                    <a:pt x="3405193" y="68643"/>
                    <a:pt x="1123046" y="2885942"/>
                    <a:pt x="2442255" y="4097590"/>
                  </a:cubicBezTo>
                  <a:lnTo>
                    <a:pt x="13380" y="4097590"/>
                  </a:lnTo>
                  <a:close/>
                </a:path>
              </a:pathLst>
            </a:custGeom>
            <a:solidFill>
              <a:srgbClr val="2D6F83"/>
            </a:solidFill>
            <a:ln>
              <a:noFill/>
            </a:ln>
            <a:effectLst>
              <a:outerShdw blurRad="4699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58368" rtl="0" eaLnBrk="1" fontAlgn="auto" latinLnBrk="0" hangingPunct="1">
                <a:lnSpc>
                  <a:spcPct val="100000"/>
                </a:lnSpc>
                <a:spcBef>
                  <a:spcPts val="0"/>
                </a:spcBef>
                <a:spcAft>
                  <a:spcPts val="0"/>
                </a:spcAft>
                <a:buClrTx/>
                <a:buSzTx/>
                <a:buFontTx/>
                <a:buNone/>
                <a:tabLst/>
                <a:defRPr/>
              </a:pPr>
              <a:endParaRPr kumimoji="0" lang="id-ID" sz="129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
            <p:cNvSpPr txBox="1"/>
            <p:nvPr/>
          </p:nvSpPr>
          <p:spPr>
            <a:xfrm>
              <a:off x="234041" y="223201"/>
              <a:ext cx="3147780" cy="1078022"/>
            </a:xfrm>
            <a:prstGeom prst="rect">
              <a:avLst/>
            </a:prstGeom>
            <a:noFill/>
          </p:spPr>
          <p:txBody>
            <a:bodyPr wrap="square" rtlCol="0">
              <a:spAutoFit/>
            </a:bodyPr>
            <a:lstStyle/>
            <a:p>
              <a:pPr marL="0" marR="0" lvl="0" indent="0" algn="l" defTabSz="658368" rtl="0" eaLnBrk="1" fontAlgn="auto" latinLnBrk="0" hangingPunct="1">
                <a:lnSpc>
                  <a:spcPct val="70000"/>
                </a:lnSpc>
                <a:spcBef>
                  <a:spcPts val="0"/>
                </a:spcBef>
                <a:spcAft>
                  <a:spcPts val="0"/>
                </a:spcAft>
                <a:buClrTx/>
                <a:buSzTx/>
                <a:buFontTx/>
                <a:buNone/>
                <a:tabLst/>
                <a:defRPr/>
              </a:pPr>
              <a:r>
                <a:rPr kumimoji="0" lang="en-US" sz="3888" b="1" i="1" u="none" strike="noStrike" kern="1200" cap="none" spc="0" normalizeH="0" baseline="0" noProof="0" dirty="0" err="1">
                  <a:ln>
                    <a:noFill/>
                  </a:ln>
                  <a:solidFill>
                    <a:prstClr val="white"/>
                  </a:solidFill>
                  <a:effectLst>
                    <a:outerShdw dist="88900" dir="8100000" algn="tr" rotWithShape="0">
                      <a:srgbClr val="003964"/>
                    </a:outerShdw>
                  </a:effectLst>
                  <a:uLnTx/>
                  <a:uFillTx/>
                  <a:latin typeface="Calibri" panose="020F0502020204030204"/>
                  <a:ea typeface="+mn-ea"/>
                  <a:cs typeface="+mn-cs"/>
                </a:rPr>
                <a:t>Sosialisasi</a:t>
              </a:r>
              <a:endParaRPr kumimoji="0" lang="id-ID" sz="3888" b="1" i="1" u="none" strike="noStrike" kern="1200" cap="none" spc="0" normalizeH="0" baseline="0" noProof="0" dirty="0">
                <a:ln>
                  <a:noFill/>
                </a:ln>
                <a:solidFill>
                  <a:prstClr val="white"/>
                </a:solidFill>
                <a:effectLst>
                  <a:outerShdw dist="88900" dir="8100000" algn="tr" rotWithShape="0">
                    <a:srgbClr val="003964"/>
                  </a:outerShdw>
                </a:effectLst>
                <a:uLnTx/>
                <a:uFillTx/>
                <a:latin typeface="Calibri" panose="020F0502020204030204"/>
                <a:ea typeface="+mn-ea"/>
                <a:cs typeface="+mn-cs"/>
              </a:endParaRPr>
            </a:p>
            <a:p>
              <a:pPr marL="0" marR="0" lvl="0" indent="0" algn="l" defTabSz="658368" rtl="0" eaLnBrk="1" fontAlgn="auto" latinLnBrk="0" hangingPunct="1">
                <a:lnSpc>
                  <a:spcPct val="70000"/>
                </a:lnSpc>
                <a:spcBef>
                  <a:spcPts val="0"/>
                </a:spcBef>
                <a:spcAft>
                  <a:spcPts val="0"/>
                </a:spcAft>
                <a:buClrTx/>
                <a:buSzTx/>
                <a:buFontTx/>
                <a:buNone/>
                <a:tabLst/>
                <a:defRPr/>
              </a:pPr>
              <a:r>
                <a:rPr kumimoji="0" lang="en-US" sz="3888" b="1" i="1" u="none" strike="noStrike" kern="1200" cap="none" spc="0" normalizeH="0" baseline="0" noProof="0" dirty="0" smtClean="0">
                  <a:ln>
                    <a:noFill/>
                  </a:ln>
                  <a:solidFill>
                    <a:prstClr val="white"/>
                  </a:solidFill>
                  <a:effectLst>
                    <a:outerShdw dist="88900" dir="8100000" algn="tr" rotWithShape="0">
                      <a:srgbClr val="003964"/>
                    </a:outerShdw>
                  </a:effectLst>
                  <a:uLnTx/>
                  <a:uFillTx/>
                  <a:latin typeface="Calibri" panose="020F0502020204030204"/>
                  <a:ea typeface="+mn-ea"/>
                  <a:cs typeface="+mn-cs"/>
                </a:rPr>
                <a:t>JARVIST</a:t>
              </a:r>
              <a:endParaRPr kumimoji="0" lang="id-ID" sz="3888" b="1" i="1" u="none" strike="noStrike" kern="1200" cap="none" spc="0" normalizeH="0" baseline="0" noProof="0" dirty="0">
                <a:ln>
                  <a:noFill/>
                </a:ln>
                <a:solidFill>
                  <a:prstClr val="white"/>
                </a:solidFill>
                <a:effectLst>
                  <a:outerShdw dist="88900" dir="8100000" algn="tr" rotWithShape="0">
                    <a:srgbClr val="003964"/>
                  </a:outerShdw>
                </a:effectLst>
                <a:uLnTx/>
                <a:uFillTx/>
                <a:latin typeface="Calibri" panose="020F0502020204030204"/>
                <a:ea typeface="+mn-ea"/>
                <a:cs typeface="+mn-cs"/>
              </a:endParaRPr>
            </a:p>
          </p:txBody>
        </p:sp>
      </p:grpSp>
    </p:spTree>
    <p:extLst>
      <p:ext uri="{BB962C8B-B14F-4D97-AF65-F5344CB8AC3E}">
        <p14:creationId xmlns:p14="http://schemas.microsoft.com/office/powerpoint/2010/main" val="107105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134" fill="hold"/>
                                        <p:tgtEl>
                                          <p:spTgt spid="18"/>
                                        </p:tgtEl>
                                      </p:cBhvr>
                                    </p:cmd>
                                  </p:childTnLst>
                                </p:cTn>
                              </p:par>
                              <p:par>
                                <p:cTn id="7" presetID="1" presetClass="mediacall" presetSubtype="0" fill="hold" nodeType="withEffect">
                                  <p:stCondLst>
                                    <p:cond delay="0"/>
                                  </p:stCondLst>
                                  <p:childTnLst>
                                    <p:cmd type="call" cmd="playFrom(0.0)">
                                      <p:cBhvr>
                                        <p:cTn id="8" dur="49947" fill="hold"/>
                                        <p:tgtEl>
                                          <p:spTgt spid="19"/>
                                        </p:tgtEl>
                                      </p:cBhvr>
                                    </p:cmd>
                                  </p:childTnLst>
                                </p:cTn>
                              </p:par>
                              <p:par>
                                <p:cTn id="9" presetID="1" presetClass="mediacall" presetSubtype="0" fill="hold" nodeType="withEffect">
                                  <p:stCondLst>
                                    <p:cond delay="0"/>
                                  </p:stCondLst>
                                  <p:childTnLst>
                                    <p:cmd type="call" cmd="playFrom(0.0)">
                                      <p:cBhvr>
                                        <p:cTn id="10" dur="23755"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18"/>
                                        </p:tgtEl>
                                      </p:cBhvr>
                                    </p:cmd>
                                  </p:childTnLst>
                                </p:cTn>
                              </p:par>
                            </p:childTnLst>
                          </p:cTn>
                        </p:par>
                      </p:childTnLst>
                    </p:cTn>
                  </p:par>
                </p:childTnLst>
              </p:cTn>
              <p:nextCondLst>
                <p:cond evt="onClick" delay="0">
                  <p:tgtEl>
                    <p:spTgt spid="18"/>
                  </p:tgtEl>
                </p:cond>
              </p:nextCondLst>
            </p:seq>
            <p:seq concurrent="1" nextAc="seek">
              <p:cTn id="16" restart="whenNotActive" fill="hold" evtFilter="cancelBubble" nodeType="interactiveSeq">
                <p:stCondLst>
                  <p:cond evt="onClick" delay="0">
                    <p:tgtEl>
                      <p:spTgt spid="1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19"/>
                                        </p:tgtEl>
                                      </p:cBhvr>
                                    </p:cmd>
                                  </p:childTnLst>
                                </p:cTn>
                              </p:par>
                            </p:childTnLst>
                          </p:cTn>
                        </p:par>
                      </p:childTnLst>
                    </p:cTn>
                  </p:par>
                </p:childTnLst>
              </p:cTn>
              <p:nextCondLst>
                <p:cond evt="onClick" delay="0">
                  <p:tgtEl>
                    <p:spTgt spid="19"/>
                  </p:tgtEl>
                </p:cond>
              </p:nextCondLst>
            </p:seq>
            <p:seq concurrent="1" nextAc="seek">
              <p:cTn id="21" restart="whenNotActive" fill="hold" evtFilter="cancelBubble" nodeType="interactiveSeq">
                <p:stCondLst>
                  <p:cond evt="onClick" delay="0">
                    <p:tgtEl>
                      <p:spTgt spid="17"/>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withEffect">
                                  <p:stCondLst>
                                    <p:cond delay="0"/>
                                  </p:stCondLst>
                                  <p:childTnLst>
                                    <p:cmd type="call" cmd="togglePause">
                                      <p:cBhvr>
                                        <p:cTn id="25" dur="1" fill="hold"/>
                                        <p:tgtEl>
                                          <p:spTgt spid="17"/>
                                        </p:tgtEl>
                                      </p:cBhvr>
                                    </p:cmd>
                                  </p:childTnLst>
                                </p:cTn>
                              </p:par>
                            </p:childTnLst>
                          </p:cTn>
                        </p:par>
                      </p:childTnLst>
                    </p:cTn>
                  </p:par>
                </p:childTnLst>
              </p:cTn>
              <p:nextCondLst>
                <p:cond evt="onClick" delay="0">
                  <p:tgtEl>
                    <p:spTgt spid="17"/>
                  </p:tgtEl>
                </p:cond>
              </p:nextCondLst>
            </p:seq>
            <p:video>
              <p:cMediaNode vol="80000">
                <p:cTn id="26" repeatCount="indefinite" fill="hold" display="0">
                  <p:stCondLst>
                    <p:cond delay="indefinite"/>
                  </p:stCondLst>
                </p:cTn>
                <p:tgtEl>
                  <p:spTgt spid="18"/>
                </p:tgtEl>
              </p:cMediaNode>
            </p:video>
            <p:video>
              <p:cMediaNode vol="80000">
                <p:cTn id="27" repeatCount="indefinite" fill="hold" display="0">
                  <p:stCondLst>
                    <p:cond delay="indefinite"/>
                  </p:stCondLst>
                </p:cTn>
                <p:tgtEl>
                  <p:spTgt spid="19"/>
                </p:tgtEl>
              </p:cMediaNode>
            </p:video>
            <p:video>
              <p:cMediaNode vol="80000">
                <p:cTn id="28" repeatCount="indefinite" fill="hold" display="0">
                  <p:stCondLst>
                    <p:cond delay="indefinite"/>
                  </p:stCondLst>
                </p:cTn>
                <p:tgtEl>
                  <p:spTgt spid="17"/>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4000" y="2494300"/>
            <a:ext cx="9144000" cy="1015663"/>
          </a:xfrm>
        </p:spPr>
        <p:txBody>
          <a:bodyPr/>
          <a:lstStyle/>
          <a:p>
            <a:r>
              <a:rPr lang="en-US" dirty="0" smtClean="0">
                <a:solidFill>
                  <a:srgbClr val="222A35"/>
                </a:solidFill>
              </a:rPr>
              <a:t>You </a:t>
            </a:r>
            <a:r>
              <a:rPr lang="en-US" dirty="0">
                <a:solidFill>
                  <a:srgbClr val="222A35"/>
                </a:solidFill>
              </a:rPr>
              <a:t>!</a:t>
            </a:r>
            <a:endParaRPr lang="en-US" dirty="0"/>
          </a:p>
        </p:txBody>
      </p:sp>
      <p:sp>
        <p:nvSpPr>
          <p:cNvPr id="2" name="Subtitle 1"/>
          <p:cNvSpPr>
            <a:spLocks noGrp="1"/>
          </p:cNvSpPr>
          <p:nvPr>
            <p:ph type="subTitle" idx="1"/>
          </p:nvPr>
        </p:nvSpPr>
        <p:spPr/>
        <p:txBody>
          <a:bodyPr anchor="ctr"/>
          <a:lstStyle/>
          <a:p>
            <a:r>
              <a:rPr lang="en-US" dirty="0" smtClean="0"/>
              <a:t>Electricity For a Better Life</a:t>
            </a:r>
            <a:endParaRPr lang="en-US" dirty="0"/>
          </a:p>
        </p:txBody>
      </p:sp>
      <p:grpSp>
        <p:nvGrpSpPr>
          <p:cNvPr id="24" name="Group 23"/>
          <p:cNvGrpSpPr/>
          <p:nvPr/>
        </p:nvGrpSpPr>
        <p:grpSpPr>
          <a:xfrm>
            <a:off x="2612737" y="2137172"/>
            <a:ext cx="6966526" cy="1291828"/>
            <a:chOff x="2148051" y="2137172"/>
            <a:chExt cx="6966526" cy="1291828"/>
          </a:xfrm>
        </p:grpSpPr>
        <p:grpSp>
          <p:nvGrpSpPr>
            <p:cNvPr id="25" name="Group 24"/>
            <p:cNvGrpSpPr>
              <a:grpSpLocks noChangeAspect="1"/>
            </p:cNvGrpSpPr>
            <p:nvPr/>
          </p:nvGrpSpPr>
          <p:grpSpPr>
            <a:xfrm>
              <a:off x="2148051" y="2137173"/>
              <a:ext cx="1291827" cy="1291827"/>
              <a:chOff x="1382807" y="174388"/>
              <a:chExt cx="3025589" cy="3025588"/>
            </a:xfrm>
          </p:grpSpPr>
          <p:sp>
            <p:nvSpPr>
              <p:cNvPr id="32" name="Rectangle 31"/>
              <p:cNvSpPr/>
              <p:nvPr/>
            </p:nvSpPr>
            <p:spPr>
              <a:xfrm>
                <a:off x="1382807" y="174388"/>
                <a:ext cx="3025588" cy="3025588"/>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Freeform 8"/>
              <p:cNvSpPr/>
              <p:nvPr/>
            </p:nvSpPr>
            <p:spPr>
              <a:xfrm>
                <a:off x="2163311" y="784634"/>
                <a:ext cx="1468794" cy="1928720"/>
              </a:xfrm>
              <a:custGeom>
                <a:avLst/>
                <a:gdLst/>
                <a:ahLst/>
                <a:cxnLst/>
                <a:rect l="l" t="t" r="r" b="b"/>
                <a:pathLst>
                  <a:path w="1468794" h="1928720">
                    <a:moveTo>
                      <a:pt x="57861" y="0"/>
                    </a:moveTo>
                    <a:lnTo>
                      <a:pt x="1410932" y="0"/>
                    </a:lnTo>
                    <a:cubicBezTo>
                      <a:pt x="1419834" y="0"/>
                      <a:pt x="1427994" y="2720"/>
                      <a:pt x="1435412" y="8160"/>
                    </a:cubicBezTo>
                    <a:cubicBezTo>
                      <a:pt x="1442830" y="13600"/>
                      <a:pt x="1449012" y="22501"/>
                      <a:pt x="1453957" y="34865"/>
                    </a:cubicBezTo>
                    <a:cubicBezTo>
                      <a:pt x="1458903" y="47229"/>
                      <a:pt x="1462612" y="63796"/>
                      <a:pt x="1465085" y="84567"/>
                    </a:cubicBezTo>
                    <a:cubicBezTo>
                      <a:pt x="1467558" y="105338"/>
                      <a:pt x="1468794" y="130559"/>
                      <a:pt x="1468794" y="160232"/>
                    </a:cubicBezTo>
                    <a:cubicBezTo>
                      <a:pt x="1468794" y="188915"/>
                      <a:pt x="1467558" y="213395"/>
                      <a:pt x="1465085" y="233672"/>
                    </a:cubicBezTo>
                    <a:cubicBezTo>
                      <a:pt x="1462612" y="253948"/>
                      <a:pt x="1458903" y="270268"/>
                      <a:pt x="1453957" y="282631"/>
                    </a:cubicBezTo>
                    <a:cubicBezTo>
                      <a:pt x="1449012" y="294995"/>
                      <a:pt x="1442830" y="304144"/>
                      <a:pt x="1435412" y="310079"/>
                    </a:cubicBezTo>
                    <a:cubicBezTo>
                      <a:pt x="1427994" y="316013"/>
                      <a:pt x="1419834" y="318980"/>
                      <a:pt x="1410932" y="318980"/>
                    </a:cubicBezTo>
                    <a:lnTo>
                      <a:pt x="930236" y="318980"/>
                    </a:lnTo>
                    <a:lnTo>
                      <a:pt x="930236" y="1866407"/>
                    </a:lnTo>
                    <a:cubicBezTo>
                      <a:pt x="930236" y="1876298"/>
                      <a:pt x="927021" y="1885200"/>
                      <a:pt x="920592" y="1893112"/>
                    </a:cubicBezTo>
                    <a:cubicBezTo>
                      <a:pt x="914163" y="1901025"/>
                      <a:pt x="903531" y="1907454"/>
                      <a:pt x="888694" y="1912400"/>
                    </a:cubicBezTo>
                    <a:cubicBezTo>
                      <a:pt x="873858" y="1917345"/>
                      <a:pt x="853829" y="1921301"/>
                      <a:pt x="828607" y="1924269"/>
                    </a:cubicBezTo>
                    <a:cubicBezTo>
                      <a:pt x="803386" y="1927236"/>
                      <a:pt x="771982" y="1928720"/>
                      <a:pt x="734397" y="1928720"/>
                    </a:cubicBezTo>
                    <a:cubicBezTo>
                      <a:pt x="696811" y="1928720"/>
                      <a:pt x="665408" y="1927236"/>
                      <a:pt x="640186" y="1924269"/>
                    </a:cubicBezTo>
                    <a:cubicBezTo>
                      <a:pt x="614964" y="1921301"/>
                      <a:pt x="594935" y="1917345"/>
                      <a:pt x="580099" y="1912400"/>
                    </a:cubicBezTo>
                    <a:cubicBezTo>
                      <a:pt x="565263" y="1907454"/>
                      <a:pt x="554630" y="1901025"/>
                      <a:pt x="548201" y="1893112"/>
                    </a:cubicBezTo>
                    <a:cubicBezTo>
                      <a:pt x="541772" y="1885200"/>
                      <a:pt x="538558" y="1876298"/>
                      <a:pt x="538558" y="1866407"/>
                    </a:cubicBezTo>
                    <a:lnTo>
                      <a:pt x="538558" y="318980"/>
                    </a:lnTo>
                    <a:lnTo>
                      <a:pt x="57861" y="318980"/>
                    </a:lnTo>
                    <a:cubicBezTo>
                      <a:pt x="47970" y="318980"/>
                      <a:pt x="39563" y="316013"/>
                      <a:pt x="32640" y="310079"/>
                    </a:cubicBezTo>
                    <a:cubicBezTo>
                      <a:pt x="25716" y="304144"/>
                      <a:pt x="19781" y="294995"/>
                      <a:pt x="14836" y="282631"/>
                    </a:cubicBezTo>
                    <a:cubicBezTo>
                      <a:pt x="9891" y="270268"/>
                      <a:pt x="6181" y="253948"/>
                      <a:pt x="3709" y="233672"/>
                    </a:cubicBezTo>
                    <a:cubicBezTo>
                      <a:pt x="1236" y="213395"/>
                      <a:pt x="0" y="188915"/>
                      <a:pt x="0" y="160232"/>
                    </a:cubicBezTo>
                    <a:cubicBezTo>
                      <a:pt x="0" y="130559"/>
                      <a:pt x="1236" y="105338"/>
                      <a:pt x="3709" y="84567"/>
                    </a:cubicBezTo>
                    <a:cubicBezTo>
                      <a:pt x="6181" y="63796"/>
                      <a:pt x="9891" y="47229"/>
                      <a:pt x="14836" y="34865"/>
                    </a:cubicBezTo>
                    <a:cubicBezTo>
                      <a:pt x="19781" y="22501"/>
                      <a:pt x="25716" y="13600"/>
                      <a:pt x="32640" y="8160"/>
                    </a:cubicBezTo>
                    <a:cubicBezTo>
                      <a:pt x="39563" y="2720"/>
                      <a:pt x="47970" y="0"/>
                      <a:pt x="57861"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2198867" y="802692"/>
                <a:ext cx="2209529" cy="2397284"/>
              </a:xfrm>
              <a:custGeom>
                <a:avLst/>
                <a:gdLst>
                  <a:gd name="connsiteX0" fmla="*/ 0 w 2209529"/>
                  <a:gd name="connsiteY0" fmla="*/ 293050 h 2397284"/>
                  <a:gd name="connsiteX1" fmla="*/ 22306 w 2209529"/>
                  <a:gd name="connsiteY1" fmla="*/ 300922 h 2397284"/>
                  <a:gd name="connsiteX2" fmla="*/ 503003 w 2209529"/>
                  <a:gd name="connsiteY2" fmla="*/ 300922 h 2397284"/>
                  <a:gd name="connsiteX3" fmla="*/ 503003 w 2209529"/>
                  <a:gd name="connsiteY3" fmla="*/ 729388 h 2397284"/>
                  <a:gd name="connsiteX4" fmla="*/ 1406731 w 2209529"/>
                  <a:gd name="connsiteY4" fmla="*/ 0 h 2397284"/>
                  <a:gd name="connsiteX5" fmla="*/ 2209529 w 2209529"/>
                  <a:gd name="connsiteY5" fmla="*/ 696401 h 2397284"/>
                  <a:gd name="connsiteX6" fmla="*/ 2209529 w 2209529"/>
                  <a:gd name="connsiteY6" fmla="*/ 2397284 h 2397284"/>
                  <a:gd name="connsiteX7" fmla="*/ 1115822 w 2209529"/>
                  <a:gd name="connsiteY7" fmla="*/ 2397284 h 2397284"/>
                  <a:gd name="connsiteX8" fmla="*/ 516470 w 2209529"/>
                  <a:gd name="connsiteY8" fmla="*/ 1877366 h 2397284"/>
                  <a:gd name="connsiteX9" fmla="*/ 544544 w 2209529"/>
                  <a:gd name="connsiteY9" fmla="*/ 1894342 h 2397284"/>
                  <a:gd name="connsiteX10" fmla="*/ 604631 w 2209529"/>
                  <a:gd name="connsiteY10" fmla="*/ 1906211 h 2397284"/>
                  <a:gd name="connsiteX11" fmla="*/ 698842 w 2209529"/>
                  <a:gd name="connsiteY11" fmla="*/ 1910662 h 2397284"/>
                  <a:gd name="connsiteX12" fmla="*/ 793052 w 2209529"/>
                  <a:gd name="connsiteY12" fmla="*/ 1906211 h 2397284"/>
                  <a:gd name="connsiteX13" fmla="*/ 853139 w 2209529"/>
                  <a:gd name="connsiteY13" fmla="*/ 1894342 h 2397284"/>
                  <a:gd name="connsiteX14" fmla="*/ 885037 w 2209529"/>
                  <a:gd name="connsiteY14" fmla="*/ 1875054 h 2397284"/>
                  <a:gd name="connsiteX15" fmla="*/ 894681 w 2209529"/>
                  <a:gd name="connsiteY15" fmla="*/ 1848349 h 2397284"/>
                  <a:gd name="connsiteX16" fmla="*/ 894681 w 2209529"/>
                  <a:gd name="connsiteY16" fmla="*/ 300922 h 2397284"/>
                  <a:gd name="connsiteX17" fmla="*/ 1375377 w 2209529"/>
                  <a:gd name="connsiteY17" fmla="*/ 300922 h 2397284"/>
                  <a:gd name="connsiteX18" fmla="*/ 1399857 w 2209529"/>
                  <a:gd name="connsiteY18" fmla="*/ 292021 h 2397284"/>
                  <a:gd name="connsiteX19" fmla="*/ 1418402 w 2209529"/>
                  <a:gd name="connsiteY19" fmla="*/ 264573 h 2397284"/>
                  <a:gd name="connsiteX20" fmla="*/ 1429530 w 2209529"/>
                  <a:gd name="connsiteY20" fmla="*/ 215614 h 2397284"/>
                  <a:gd name="connsiteX21" fmla="*/ 1433239 w 2209529"/>
                  <a:gd name="connsiteY21" fmla="*/ 142174 h 2397284"/>
                  <a:gd name="connsiteX22" fmla="*/ 1429530 w 2209529"/>
                  <a:gd name="connsiteY22" fmla="*/ 66509 h 2397284"/>
                  <a:gd name="connsiteX23" fmla="*/ 1418402 w 2209529"/>
                  <a:gd name="connsiteY23" fmla="*/ 16807 h 239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09529" h="2397284">
                    <a:moveTo>
                      <a:pt x="0" y="293050"/>
                    </a:moveTo>
                    <a:lnTo>
                      <a:pt x="22306" y="300922"/>
                    </a:lnTo>
                    <a:lnTo>
                      <a:pt x="503003" y="300922"/>
                    </a:lnTo>
                    <a:lnTo>
                      <a:pt x="503003" y="729388"/>
                    </a:lnTo>
                    <a:close/>
                    <a:moveTo>
                      <a:pt x="1406731" y="0"/>
                    </a:moveTo>
                    <a:lnTo>
                      <a:pt x="2209529" y="696401"/>
                    </a:lnTo>
                    <a:lnTo>
                      <a:pt x="2209529" y="2397284"/>
                    </a:lnTo>
                    <a:lnTo>
                      <a:pt x="1115822" y="2397284"/>
                    </a:lnTo>
                    <a:lnTo>
                      <a:pt x="516470" y="1877366"/>
                    </a:lnTo>
                    <a:lnTo>
                      <a:pt x="544544" y="1894342"/>
                    </a:lnTo>
                    <a:cubicBezTo>
                      <a:pt x="559380" y="1899287"/>
                      <a:pt x="579409" y="1903243"/>
                      <a:pt x="604631" y="1906211"/>
                    </a:cubicBezTo>
                    <a:cubicBezTo>
                      <a:pt x="629853" y="1909178"/>
                      <a:pt x="661256" y="1910662"/>
                      <a:pt x="698842" y="1910662"/>
                    </a:cubicBezTo>
                    <a:cubicBezTo>
                      <a:pt x="736427" y="1910662"/>
                      <a:pt x="767831" y="1909178"/>
                      <a:pt x="793052" y="1906211"/>
                    </a:cubicBezTo>
                    <a:cubicBezTo>
                      <a:pt x="818274" y="1903243"/>
                      <a:pt x="838303" y="1899287"/>
                      <a:pt x="853139" y="1894342"/>
                    </a:cubicBezTo>
                    <a:cubicBezTo>
                      <a:pt x="867976" y="1889396"/>
                      <a:pt x="878608" y="1882967"/>
                      <a:pt x="885037" y="1875054"/>
                    </a:cubicBezTo>
                    <a:cubicBezTo>
                      <a:pt x="891466" y="1867142"/>
                      <a:pt x="894681" y="1858240"/>
                      <a:pt x="894681" y="1848349"/>
                    </a:cubicBezTo>
                    <a:lnTo>
                      <a:pt x="894681" y="300922"/>
                    </a:lnTo>
                    <a:lnTo>
                      <a:pt x="1375377" y="300922"/>
                    </a:lnTo>
                    <a:cubicBezTo>
                      <a:pt x="1384279" y="300922"/>
                      <a:pt x="1392439" y="297955"/>
                      <a:pt x="1399857" y="292021"/>
                    </a:cubicBezTo>
                    <a:cubicBezTo>
                      <a:pt x="1407275" y="286086"/>
                      <a:pt x="1413457" y="276937"/>
                      <a:pt x="1418402" y="264573"/>
                    </a:cubicBezTo>
                    <a:cubicBezTo>
                      <a:pt x="1423348" y="252210"/>
                      <a:pt x="1427057" y="235890"/>
                      <a:pt x="1429530" y="215614"/>
                    </a:cubicBezTo>
                    <a:cubicBezTo>
                      <a:pt x="1432003" y="195337"/>
                      <a:pt x="1433239" y="170857"/>
                      <a:pt x="1433239" y="142174"/>
                    </a:cubicBezTo>
                    <a:cubicBezTo>
                      <a:pt x="1433239" y="112501"/>
                      <a:pt x="1432003" y="87280"/>
                      <a:pt x="1429530" y="66509"/>
                    </a:cubicBezTo>
                    <a:cubicBezTo>
                      <a:pt x="1427057" y="45738"/>
                      <a:pt x="1423348" y="29171"/>
                      <a:pt x="1418402" y="16807"/>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6" name="Group 25"/>
            <p:cNvGrpSpPr>
              <a:grpSpLocks noChangeAspect="1"/>
            </p:cNvGrpSpPr>
            <p:nvPr/>
          </p:nvGrpSpPr>
          <p:grpSpPr>
            <a:xfrm>
              <a:off x="6408025" y="2137172"/>
              <a:ext cx="1291827" cy="1291827"/>
              <a:chOff x="1382807" y="174388"/>
              <a:chExt cx="3025589" cy="3025588"/>
            </a:xfrm>
          </p:grpSpPr>
          <p:sp>
            <p:nvSpPr>
              <p:cNvPr id="29" name="Rectangle 28"/>
              <p:cNvSpPr/>
              <p:nvPr/>
            </p:nvSpPr>
            <p:spPr>
              <a:xfrm>
                <a:off x="1382807" y="174388"/>
                <a:ext cx="3025588" cy="3025588"/>
              </a:xfrm>
              <a:prstGeom prst="rect">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2540121" y="810818"/>
                <a:ext cx="1868275" cy="2389158"/>
              </a:xfrm>
              <a:custGeom>
                <a:avLst/>
                <a:gdLst>
                  <a:gd name="connsiteX0" fmla="*/ 0 w 1868275"/>
                  <a:gd name="connsiteY0" fmla="*/ 1718 h 2389158"/>
                  <a:gd name="connsiteX1" fmla="*/ 506810 w 1868275"/>
                  <a:gd name="connsiteY1" fmla="*/ 441359 h 2389158"/>
                  <a:gd name="connsiteX2" fmla="*/ 476232 w 1868275"/>
                  <a:gd name="connsiteY2" fmla="*/ 509406 h 2389158"/>
                  <a:gd name="connsiteX3" fmla="*/ 418370 w 1868275"/>
                  <a:gd name="connsiteY3" fmla="*/ 653319 h 2389158"/>
                  <a:gd name="connsiteX4" fmla="*/ 360509 w 1868275"/>
                  <a:gd name="connsiteY4" fmla="*/ 809100 h 2389158"/>
                  <a:gd name="connsiteX5" fmla="*/ 357541 w 1868275"/>
                  <a:gd name="connsiteY5" fmla="*/ 809100 h 2389158"/>
                  <a:gd name="connsiteX6" fmla="*/ 295971 w 1868275"/>
                  <a:gd name="connsiteY6" fmla="*/ 650351 h 2389158"/>
                  <a:gd name="connsiteX7" fmla="*/ 234400 w 1868275"/>
                  <a:gd name="connsiteY7" fmla="*/ 506439 h 2389158"/>
                  <a:gd name="connsiteX8" fmla="*/ 20757 w 1868275"/>
                  <a:gd name="connsiteY8" fmla="*/ 34645 h 2389158"/>
                  <a:gd name="connsiteX9" fmla="*/ 1103694 w 1868275"/>
                  <a:gd name="connsiteY9" fmla="*/ 0 h 2389158"/>
                  <a:gd name="connsiteX10" fmla="*/ 1868275 w 1868275"/>
                  <a:gd name="connsiteY10" fmla="*/ 663249 h 2389158"/>
                  <a:gd name="connsiteX11" fmla="*/ 1868275 w 1868275"/>
                  <a:gd name="connsiteY11" fmla="*/ 2389158 h 2389158"/>
                  <a:gd name="connsiteX12" fmla="*/ 768108 w 1868275"/>
                  <a:gd name="connsiteY12" fmla="*/ 2389158 h 2389158"/>
                  <a:gd name="connsiteX13" fmla="*/ 176188 w 1868275"/>
                  <a:gd name="connsiteY13" fmla="*/ 1875688 h 2389158"/>
                  <a:gd name="connsiteX14" fmla="*/ 193600 w 1868275"/>
                  <a:gd name="connsiteY14" fmla="*/ 1886216 h 2389158"/>
                  <a:gd name="connsiteX15" fmla="*/ 253687 w 1868275"/>
                  <a:gd name="connsiteY15" fmla="*/ 1898085 h 2389158"/>
                  <a:gd name="connsiteX16" fmla="*/ 348639 w 1868275"/>
                  <a:gd name="connsiteY16" fmla="*/ 1902536 h 2389158"/>
                  <a:gd name="connsiteX17" fmla="*/ 442850 w 1868275"/>
                  <a:gd name="connsiteY17" fmla="*/ 1898085 h 2389158"/>
                  <a:gd name="connsiteX18" fmla="*/ 502937 w 1868275"/>
                  <a:gd name="connsiteY18" fmla="*/ 1886216 h 2389158"/>
                  <a:gd name="connsiteX19" fmla="*/ 534835 w 1868275"/>
                  <a:gd name="connsiteY19" fmla="*/ 1866928 h 2389158"/>
                  <a:gd name="connsiteX20" fmla="*/ 544479 w 1868275"/>
                  <a:gd name="connsiteY20" fmla="*/ 1840223 h 2389158"/>
                  <a:gd name="connsiteX21" fmla="*/ 544479 w 1868275"/>
                  <a:gd name="connsiteY21" fmla="*/ 1165171 h 2389158"/>
                  <a:gd name="connsiteX22" fmla="*/ 1069684 w 1868275"/>
                  <a:gd name="connsiteY22" fmla="*/ 119212 h 2389158"/>
                  <a:gd name="connsiteX23" fmla="*/ 1105291 w 1868275"/>
                  <a:gd name="connsiteY23" fmla="*/ 34645 h 2389158"/>
                  <a:gd name="connsiteX24" fmla="*/ 1107702 w 1868275"/>
                  <a:gd name="connsiteY24" fmla="*/ 7383 h 238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8275" h="2389158">
                    <a:moveTo>
                      <a:pt x="0" y="1718"/>
                    </a:moveTo>
                    <a:lnTo>
                      <a:pt x="506810" y="441359"/>
                    </a:lnTo>
                    <a:lnTo>
                      <a:pt x="476232" y="509406"/>
                    </a:lnTo>
                    <a:cubicBezTo>
                      <a:pt x="457439" y="554904"/>
                      <a:pt x="438152" y="602875"/>
                      <a:pt x="418370" y="653319"/>
                    </a:cubicBezTo>
                    <a:cubicBezTo>
                      <a:pt x="398588" y="703762"/>
                      <a:pt x="379301" y="755689"/>
                      <a:pt x="360509" y="809100"/>
                    </a:cubicBezTo>
                    <a:lnTo>
                      <a:pt x="357541" y="809100"/>
                    </a:lnTo>
                    <a:cubicBezTo>
                      <a:pt x="336770" y="753711"/>
                      <a:pt x="316247" y="700795"/>
                      <a:pt x="295971" y="650351"/>
                    </a:cubicBezTo>
                    <a:cubicBezTo>
                      <a:pt x="275694" y="599908"/>
                      <a:pt x="255171" y="551937"/>
                      <a:pt x="234400" y="506439"/>
                    </a:cubicBezTo>
                    <a:lnTo>
                      <a:pt x="20757" y="34645"/>
                    </a:lnTo>
                    <a:close/>
                    <a:moveTo>
                      <a:pt x="1103694" y="0"/>
                    </a:moveTo>
                    <a:lnTo>
                      <a:pt x="1868275" y="663249"/>
                    </a:lnTo>
                    <a:lnTo>
                      <a:pt x="1868275" y="2389158"/>
                    </a:lnTo>
                    <a:lnTo>
                      <a:pt x="768108" y="2389158"/>
                    </a:lnTo>
                    <a:lnTo>
                      <a:pt x="176188" y="1875688"/>
                    </a:lnTo>
                    <a:lnTo>
                      <a:pt x="193600" y="1886216"/>
                    </a:lnTo>
                    <a:cubicBezTo>
                      <a:pt x="208931" y="1891161"/>
                      <a:pt x="228960" y="1895117"/>
                      <a:pt x="253687" y="1898085"/>
                    </a:cubicBezTo>
                    <a:cubicBezTo>
                      <a:pt x="278414" y="1901052"/>
                      <a:pt x="310065" y="1902536"/>
                      <a:pt x="348639" y="1902536"/>
                    </a:cubicBezTo>
                    <a:cubicBezTo>
                      <a:pt x="386225" y="1902536"/>
                      <a:pt x="417628" y="1901052"/>
                      <a:pt x="442850" y="1898085"/>
                    </a:cubicBezTo>
                    <a:cubicBezTo>
                      <a:pt x="468072" y="1895117"/>
                      <a:pt x="488101" y="1891161"/>
                      <a:pt x="502937" y="1886216"/>
                    </a:cubicBezTo>
                    <a:cubicBezTo>
                      <a:pt x="517773" y="1881270"/>
                      <a:pt x="528406" y="1874841"/>
                      <a:pt x="534835" y="1866928"/>
                    </a:cubicBezTo>
                    <a:cubicBezTo>
                      <a:pt x="541264" y="1859016"/>
                      <a:pt x="544479" y="1850114"/>
                      <a:pt x="544479" y="1840223"/>
                    </a:cubicBezTo>
                    <a:lnTo>
                      <a:pt x="544479" y="1165171"/>
                    </a:lnTo>
                    <a:lnTo>
                      <a:pt x="1069684" y="119212"/>
                    </a:lnTo>
                    <a:cubicBezTo>
                      <a:pt x="1087488" y="83604"/>
                      <a:pt x="1099357" y="55416"/>
                      <a:pt x="1105291" y="34645"/>
                    </a:cubicBezTo>
                    <a:cubicBezTo>
                      <a:pt x="1108259" y="24260"/>
                      <a:pt x="1109062" y="15172"/>
                      <a:pt x="1107702" y="7383"/>
                    </a:cubicBezTo>
                    <a:close/>
                  </a:path>
                </a:pathLst>
              </a:custGeom>
              <a:solidFill>
                <a:srgbClr val="000000">
                  <a:alpha val="20000"/>
                </a:srgbClr>
              </a:solidFill>
              <a:ln w="12700" cap="flat" cmpd="sng" algn="ctr">
                <a:noFill/>
                <a:prstDash val="solid"/>
                <a:miter lim="800000"/>
              </a:ln>
              <a:effectLst/>
            </p:spPr>
            <p:txBody>
              <a:bodyPr wrap="square" rtlCol="0" anchor="ctr">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13"/>
              <p:cNvSpPr/>
              <p:nvPr/>
            </p:nvSpPr>
            <p:spPr>
              <a:xfrm>
                <a:off x="2128726" y="775732"/>
                <a:ext cx="1519738" cy="1937622"/>
              </a:xfrm>
              <a:custGeom>
                <a:avLst/>
                <a:gdLst/>
                <a:ahLst/>
                <a:cxnLst/>
                <a:rect l="l" t="t" r="r" b="b"/>
                <a:pathLst>
                  <a:path w="1519738" h="1937622">
                    <a:moveTo>
                      <a:pt x="202189" y="0"/>
                    </a:moveTo>
                    <a:cubicBezTo>
                      <a:pt x="247688" y="0"/>
                      <a:pt x="284036" y="989"/>
                      <a:pt x="311236" y="2967"/>
                    </a:cubicBezTo>
                    <a:cubicBezTo>
                      <a:pt x="338436" y="4946"/>
                      <a:pt x="359949" y="8655"/>
                      <a:pt x="375774" y="14095"/>
                    </a:cubicBezTo>
                    <a:cubicBezTo>
                      <a:pt x="391600" y="19534"/>
                      <a:pt x="403221" y="26705"/>
                      <a:pt x="410640" y="35607"/>
                    </a:cubicBezTo>
                    <a:cubicBezTo>
                      <a:pt x="418058" y="44509"/>
                      <a:pt x="425229" y="55883"/>
                      <a:pt x="432152" y="69731"/>
                    </a:cubicBezTo>
                    <a:lnTo>
                      <a:pt x="645795" y="541525"/>
                    </a:lnTo>
                    <a:cubicBezTo>
                      <a:pt x="666566" y="587023"/>
                      <a:pt x="687089" y="634994"/>
                      <a:pt x="707366" y="685437"/>
                    </a:cubicBezTo>
                    <a:cubicBezTo>
                      <a:pt x="727642" y="735881"/>
                      <a:pt x="748165" y="788797"/>
                      <a:pt x="768936" y="844186"/>
                    </a:cubicBezTo>
                    <a:lnTo>
                      <a:pt x="771904" y="844186"/>
                    </a:lnTo>
                    <a:cubicBezTo>
                      <a:pt x="790696" y="790775"/>
                      <a:pt x="809983" y="738848"/>
                      <a:pt x="829765" y="688405"/>
                    </a:cubicBezTo>
                    <a:cubicBezTo>
                      <a:pt x="849547" y="637961"/>
                      <a:pt x="868834" y="589990"/>
                      <a:pt x="887627" y="544492"/>
                    </a:cubicBezTo>
                    <a:lnTo>
                      <a:pt x="1098302" y="75665"/>
                    </a:lnTo>
                    <a:cubicBezTo>
                      <a:pt x="1103248" y="59840"/>
                      <a:pt x="1109430" y="47229"/>
                      <a:pt x="1116848" y="37833"/>
                    </a:cubicBezTo>
                    <a:cubicBezTo>
                      <a:pt x="1124266" y="28436"/>
                      <a:pt x="1135393" y="20771"/>
                      <a:pt x="1150229" y="14836"/>
                    </a:cubicBezTo>
                    <a:cubicBezTo>
                      <a:pt x="1165066" y="8902"/>
                      <a:pt x="1185342" y="4946"/>
                      <a:pt x="1211058" y="2967"/>
                    </a:cubicBezTo>
                    <a:cubicBezTo>
                      <a:pt x="1236774" y="989"/>
                      <a:pt x="1270898" y="0"/>
                      <a:pt x="1313429" y="0"/>
                    </a:cubicBezTo>
                    <a:cubicBezTo>
                      <a:pt x="1369807" y="0"/>
                      <a:pt x="1413574" y="1236"/>
                      <a:pt x="1444730" y="3709"/>
                    </a:cubicBezTo>
                    <a:cubicBezTo>
                      <a:pt x="1475886" y="6182"/>
                      <a:pt x="1497152" y="12611"/>
                      <a:pt x="1508526" y="22996"/>
                    </a:cubicBezTo>
                    <a:cubicBezTo>
                      <a:pt x="1519901" y="33382"/>
                      <a:pt x="1522621" y="48960"/>
                      <a:pt x="1516686" y="69731"/>
                    </a:cubicBezTo>
                    <a:cubicBezTo>
                      <a:pt x="1510752" y="90502"/>
                      <a:pt x="1498883" y="118690"/>
                      <a:pt x="1481079" y="154298"/>
                    </a:cubicBezTo>
                    <a:lnTo>
                      <a:pt x="955874" y="1200257"/>
                    </a:lnTo>
                    <a:lnTo>
                      <a:pt x="955874" y="1875309"/>
                    </a:lnTo>
                    <a:cubicBezTo>
                      <a:pt x="955874" y="1885200"/>
                      <a:pt x="952659" y="1894102"/>
                      <a:pt x="946230" y="1902014"/>
                    </a:cubicBezTo>
                    <a:cubicBezTo>
                      <a:pt x="939801" y="1909927"/>
                      <a:pt x="929168" y="1916356"/>
                      <a:pt x="914332" y="1921302"/>
                    </a:cubicBezTo>
                    <a:cubicBezTo>
                      <a:pt x="899496" y="1926247"/>
                      <a:pt x="879467" y="1930203"/>
                      <a:pt x="854245" y="1933171"/>
                    </a:cubicBezTo>
                    <a:cubicBezTo>
                      <a:pt x="829023" y="1936138"/>
                      <a:pt x="797620" y="1937622"/>
                      <a:pt x="760034" y="1937622"/>
                    </a:cubicBezTo>
                    <a:cubicBezTo>
                      <a:pt x="721460" y="1937622"/>
                      <a:pt x="689809" y="1936138"/>
                      <a:pt x="665082" y="1933171"/>
                    </a:cubicBezTo>
                    <a:cubicBezTo>
                      <a:pt x="640355" y="1930203"/>
                      <a:pt x="620326" y="1926247"/>
                      <a:pt x="604995" y="1921302"/>
                    </a:cubicBezTo>
                    <a:cubicBezTo>
                      <a:pt x="589664" y="1916356"/>
                      <a:pt x="579032" y="1909927"/>
                      <a:pt x="573097" y="1902014"/>
                    </a:cubicBezTo>
                    <a:cubicBezTo>
                      <a:pt x="567163" y="1894102"/>
                      <a:pt x="564195" y="1885200"/>
                      <a:pt x="564195" y="1875309"/>
                    </a:cubicBezTo>
                    <a:lnTo>
                      <a:pt x="564195" y="1200257"/>
                    </a:lnTo>
                    <a:lnTo>
                      <a:pt x="38990" y="154298"/>
                    </a:lnTo>
                    <a:cubicBezTo>
                      <a:pt x="20198" y="117701"/>
                      <a:pt x="8081" y="89265"/>
                      <a:pt x="2641" y="68989"/>
                    </a:cubicBezTo>
                    <a:cubicBezTo>
                      <a:pt x="-2799" y="48713"/>
                      <a:pt x="168" y="33382"/>
                      <a:pt x="11543" y="22996"/>
                    </a:cubicBezTo>
                    <a:cubicBezTo>
                      <a:pt x="22917" y="12611"/>
                      <a:pt x="43936" y="6182"/>
                      <a:pt x="74597" y="3709"/>
                    </a:cubicBezTo>
                    <a:cubicBezTo>
                      <a:pt x="105259" y="1236"/>
                      <a:pt x="147790" y="0"/>
                      <a:pt x="202189" y="0"/>
                    </a:cubicBez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27" name="Freeform: Shape 26"/>
            <p:cNvSpPr/>
            <p:nvPr/>
          </p:nvSpPr>
          <p:spPr>
            <a:xfrm>
              <a:off x="3550258" y="2738785"/>
              <a:ext cx="2158499" cy="546199"/>
            </a:xfrm>
            <a:custGeom>
              <a:avLst/>
              <a:gdLst>
                <a:gd name="connsiteX0" fmla="*/ 763761 w 2158499"/>
                <a:gd name="connsiteY0" fmla="*/ 84460 h 546199"/>
                <a:gd name="connsiteX1" fmla="*/ 693440 w 2158499"/>
                <a:gd name="connsiteY1" fmla="*/ 319980 h 546199"/>
                <a:gd name="connsiteX2" fmla="*/ 835198 w 2158499"/>
                <a:gd name="connsiteY2" fmla="*/ 319980 h 546199"/>
                <a:gd name="connsiteX3" fmla="*/ 773621 w 2158499"/>
                <a:gd name="connsiteY3" fmla="*/ 120923 h 546199"/>
                <a:gd name="connsiteX4" fmla="*/ 763761 w 2158499"/>
                <a:gd name="connsiteY4" fmla="*/ 84460 h 546199"/>
                <a:gd name="connsiteX5" fmla="*/ 1720944 w 2158499"/>
                <a:gd name="connsiteY5" fmla="*/ 2232 h 546199"/>
                <a:gd name="connsiteX6" fmla="*/ 1836286 w 2158499"/>
                <a:gd name="connsiteY6" fmla="*/ 2232 h 546199"/>
                <a:gd name="connsiteX7" fmla="*/ 1836286 w 2158499"/>
                <a:gd name="connsiteY7" fmla="*/ 251147 h 546199"/>
                <a:gd name="connsiteX8" fmla="*/ 1881679 w 2158499"/>
                <a:gd name="connsiteY8" fmla="*/ 187151 h 546199"/>
                <a:gd name="connsiteX9" fmla="*/ 2029018 w 2158499"/>
                <a:gd name="connsiteY9" fmla="*/ 2232 h 546199"/>
                <a:gd name="connsiteX10" fmla="*/ 2157011 w 2158499"/>
                <a:gd name="connsiteY10" fmla="*/ 2232 h 546199"/>
                <a:gd name="connsiteX11" fmla="*/ 1967255 w 2158499"/>
                <a:gd name="connsiteY11" fmla="*/ 242962 h 546199"/>
                <a:gd name="connsiteX12" fmla="*/ 2158499 w 2158499"/>
                <a:gd name="connsiteY12" fmla="*/ 546199 h 546199"/>
                <a:gd name="connsiteX13" fmla="*/ 2027530 w 2158499"/>
                <a:gd name="connsiteY13" fmla="*/ 546199 h 546199"/>
                <a:gd name="connsiteX14" fmla="*/ 1885027 w 2158499"/>
                <a:gd name="connsiteY14" fmla="*/ 317004 h 546199"/>
                <a:gd name="connsiteX15" fmla="*/ 1836286 w 2158499"/>
                <a:gd name="connsiteY15" fmla="*/ 351978 h 546199"/>
                <a:gd name="connsiteX16" fmla="*/ 1836286 w 2158499"/>
                <a:gd name="connsiteY16" fmla="*/ 546199 h 546199"/>
                <a:gd name="connsiteX17" fmla="*/ 1720944 w 2158499"/>
                <a:gd name="connsiteY17" fmla="*/ 546199 h 546199"/>
                <a:gd name="connsiteX18" fmla="*/ 1103638 w 2158499"/>
                <a:gd name="connsiteY18" fmla="*/ 2232 h 546199"/>
                <a:gd name="connsiteX19" fmla="*/ 1249118 w 2158499"/>
                <a:gd name="connsiteY19" fmla="*/ 2232 h 546199"/>
                <a:gd name="connsiteX20" fmla="*/ 1485382 w 2158499"/>
                <a:gd name="connsiteY20" fmla="*/ 409649 h 546199"/>
                <a:gd name="connsiteX21" fmla="*/ 1487987 w 2158499"/>
                <a:gd name="connsiteY21" fmla="*/ 409649 h 546199"/>
                <a:gd name="connsiteX22" fmla="*/ 1482406 w 2158499"/>
                <a:gd name="connsiteY22" fmla="*/ 259705 h 546199"/>
                <a:gd name="connsiteX23" fmla="*/ 1482406 w 2158499"/>
                <a:gd name="connsiteY23" fmla="*/ 2232 h 546199"/>
                <a:gd name="connsiteX24" fmla="*/ 1586213 w 2158499"/>
                <a:gd name="connsiteY24" fmla="*/ 2232 h 546199"/>
                <a:gd name="connsiteX25" fmla="*/ 1586213 w 2158499"/>
                <a:gd name="connsiteY25" fmla="*/ 546199 h 546199"/>
                <a:gd name="connsiteX26" fmla="*/ 1439618 w 2158499"/>
                <a:gd name="connsiteY26" fmla="*/ 546199 h 546199"/>
                <a:gd name="connsiteX27" fmla="*/ 1202981 w 2158499"/>
                <a:gd name="connsiteY27" fmla="*/ 134689 h 546199"/>
                <a:gd name="connsiteX28" fmla="*/ 1199632 w 2158499"/>
                <a:gd name="connsiteY28" fmla="*/ 134689 h 546199"/>
                <a:gd name="connsiteX29" fmla="*/ 1206702 w 2158499"/>
                <a:gd name="connsiteY29" fmla="*/ 290215 h 546199"/>
                <a:gd name="connsiteX30" fmla="*/ 1206702 w 2158499"/>
                <a:gd name="connsiteY30" fmla="*/ 546199 h 546199"/>
                <a:gd name="connsiteX31" fmla="*/ 1103638 w 2158499"/>
                <a:gd name="connsiteY31" fmla="*/ 546199 h 546199"/>
                <a:gd name="connsiteX32" fmla="*/ 0 w 2158499"/>
                <a:gd name="connsiteY32" fmla="*/ 2232 h 546199"/>
                <a:gd name="connsiteX33" fmla="*/ 115342 w 2158499"/>
                <a:gd name="connsiteY33" fmla="*/ 2232 h 546199"/>
                <a:gd name="connsiteX34" fmla="*/ 115342 w 2158499"/>
                <a:gd name="connsiteY34" fmla="*/ 215429 h 546199"/>
                <a:gd name="connsiteX35" fmla="*/ 330771 w 2158499"/>
                <a:gd name="connsiteY35" fmla="*/ 215429 h 546199"/>
                <a:gd name="connsiteX36" fmla="*/ 330771 w 2158499"/>
                <a:gd name="connsiteY36" fmla="*/ 2232 h 546199"/>
                <a:gd name="connsiteX37" fmla="*/ 445740 w 2158499"/>
                <a:gd name="connsiteY37" fmla="*/ 2232 h 546199"/>
                <a:gd name="connsiteX38" fmla="*/ 445740 w 2158499"/>
                <a:gd name="connsiteY38" fmla="*/ 546199 h 546199"/>
                <a:gd name="connsiteX39" fmla="*/ 330771 w 2158499"/>
                <a:gd name="connsiteY39" fmla="*/ 546199 h 546199"/>
                <a:gd name="connsiteX40" fmla="*/ 330771 w 2158499"/>
                <a:gd name="connsiteY40" fmla="*/ 311423 h 546199"/>
                <a:gd name="connsiteX41" fmla="*/ 115342 w 2158499"/>
                <a:gd name="connsiteY41" fmla="*/ 311423 h 546199"/>
                <a:gd name="connsiteX42" fmla="*/ 115342 w 2158499"/>
                <a:gd name="connsiteY42" fmla="*/ 546199 h 546199"/>
                <a:gd name="connsiteX43" fmla="*/ 0 w 2158499"/>
                <a:gd name="connsiteY43" fmla="*/ 546199 h 546199"/>
                <a:gd name="connsiteX44" fmla="*/ 692696 w 2158499"/>
                <a:gd name="connsiteY44" fmla="*/ 0 h 546199"/>
                <a:gd name="connsiteX45" fmla="*/ 833710 w 2158499"/>
                <a:gd name="connsiteY45" fmla="*/ 0 h 546199"/>
                <a:gd name="connsiteX46" fmla="*/ 1026443 w 2158499"/>
                <a:gd name="connsiteY46" fmla="*/ 546199 h 546199"/>
                <a:gd name="connsiteX47" fmla="*/ 902171 w 2158499"/>
                <a:gd name="connsiteY47" fmla="*/ 546199 h 546199"/>
                <a:gd name="connsiteX48" fmla="*/ 862732 w 2158499"/>
                <a:gd name="connsiteY48" fmla="*/ 416719 h 546199"/>
                <a:gd name="connsiteX49" fmla="*/ 664418 w 2158499"/>
                <a:gd name="connsiteY49" fmla="*/ 416719 h 546199"/>
                <a:gd name="connsiteX50" fmla="*/ 624979 w 2158499"/>
                <a:gd name="connsiteY50" fmla="*/ 546199 h 546199"/>
                <a:gd name="connsiteX51" fmla="*/ 500707 w 2158499"/>
                <a:gd name="connsiteY51" fmla="*/ 546199 h 54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58499" h="546199">
                  <a:moveTo>
                    <a:pt x="763761" y="84460"/>
                  </a:moveTo>
                  <a:cubicBezTo>
                    <a:pt x="755575" y="116210"/>
                    <a:pt x="732135" y="194717"/>
                    <a:pt x="693440" y="319980"/>
                  </a:cubicBezTo>
                  <a:lnTo>
                    <a:pt x="835198" y="319980"/>
                  </a:lnTo>
                  <a:cubicBezTo>
                    <a:pt x="798736" y="202654"/>
                    <a:pt x="778210" y="136302"/>
                    <a:pt x="773621" y="120923"/>
                  </a:cubicBezTo>
                  <a:cubicBezTo>
                    <a:pt x="769032" y="105544"/>
                    <a:pt x="765745" y="93390"/>
                    <a:pt x="763761" y="84460"/>
                  </a:cubicBezTo>
                  <a:close/>
                  <a:moveTo>
                    <a:pt x="1720944" y="2232"/>
                  </a:moveTo>
                  <a:lnTo>
                    <a:pt x="1836286" y="2232"/>
                  </a:lnTo>
                  <a:lnTo>
                    <a:pt x="1836286" y="251147"/>
                  </a:lnTo>
                  <a:lnTo>
                    <a:pt x="1881679" y="187151"/>
                  </a:lnTo>
                  <a:lnTo>
                    <a:pt x="2029018" y="2232"/>
                  </a:lnTo>
                  <a:lnTo>
                    <a:pt x="2157011" y="2232"/>
                  </a:lnTo>
                  <a:lnTo>
                    <a:pt x="1967255" y="242962"/>
                  </a:lnTo>
                  <a:lnTo>
                    <a:pt x="2158499" y="546199"/>
                  </a:lnTo>
                  <a:lnTo>
                    <a:pt x="2027530" y="546199"/>
                  </a:lnTo>
                  <a:lnTo>
                    <a:pt x="1885027" y="317004"/>
                  </a:lnTo>
                  <a:lnTo>
                    <a:pt x="1836286" y="351978"/>
                  </a:lnTo>
                  <a:lnTo>
                    <a:pt x="1836286" y="546199"/>
                  </a:lnTo>
                  <a:lnTo>
                    <a:pt x="1720944" y="546199"/>
                  </a:lnTo>
                  <a:close/>
                  <a:moveTo>
                    <a:pt x="1103638" y="2232"/>
                  </a:moveTo>
                  <a:lnTo>
                    <a:pt x="1249118" y="2232"/>
                  </a:lnTo>
                  <a:lnTo>
                    <a:pt x="1485382" y="409649"/>
                  </a:lnTo>
                  <a:lnTo>
                    <a:pt x="1487987" y="409649"/>
                  </a:lnTo>
                  <a:cubicBezTo>
                    <a:pt x="1484266" y="338956"/>
                    <a:pt x="1482406" y="288975"/>
                    <a:pt x="1482406" y="259705"/>
                  </a:cubicBezTo>
                  <a:lnTo>
                    <a:pt x="1482406" y="2232"/>
                  </a:lnTo>
                  <a:lnTo>
                    <a:pt x="1586213" y="2232"/>
                  </a:lnTo>
                  <a:lnTo>
                    <a:pt x="1586213" y="546199"/>
                  </a:lnTo>
                  <a:lnTo>
                    <a:pt x="1439618" y="546199"/>
                  </a:lnTo>
                  <a:lnTo>
                    <a:pt x="1202981" y="134689"/>
                  </a:lnTo>
                  <a:lnTo>
                    <a:pt x="1199632" y="134689"/>
                  </a:lnTo>
                  <a:cubicBezTo>
                    <a:pt x="1204345" y="207367"/>
                    <a:pt x="1206702" y="259209"/>
                    <a:pt x="1206702" y="290215"/>
                  </a:cubicBezTo>
                  <a:lnTo>
                    <a:pt x="1206702" y="546199"/>
                  </a:lnTo>
                  <a:lnTo>
                    <a:pt x="1103638" y="546199"/>
                  </a:lnTo>
                  <a:close/>
                  <a:moveTo>
                    <a:pt x="0" y="2232"/>
                  </a:moveTo>
                  <a:lnTo>
                    <a:pt x="115342" y="2232"/>
                  </a:lnTo>
                  <a:lnTo>
                    <a:pt x="115342" y="215429"/>
                  </a:lnTo>
                  <a:lnTo>
                    <a:pt x="330771" y="215429"/>
                  </a:lnTo>
                  <a:lnTo>
                    <a:pt x="330771" y="2232"/>
                  </a:lnTo>
                  <a:lnTo>
                    <a:pt x="445740" y="2232"/>
                  </a:lnTo>
                  <a:lnTo>
                    <a:pt x="445740" y="546199"/>
                  </a:lnTo>
                  <a:lnTo>
                    <a:pt x="330771" y="546199"/>
                  </a:lnTo>
                  <a:lnTo>
                    <a:pt x="330771" y="311423"/>
                  </a:lnTo>
                  <a:lnTo>
                    <a:pt x="115342" y="311423"/>
                  </a:lnTo>
                  <a:lnTo>
                    <a:pt x="115342" y="546199"/>
                  </a:lnTo>
                  <a:lnTo>
                    <a:pt x="0" y="546199"/>
                  </a:lnTo>
                  <a:close/>
                  <a:moveTo>
                    <a:pt x="692696" y="0"/>
                  </a:moveTo>
                  <a:lnTo>
                    <a:pt x="833710" y="0"/>
                  </a:lnTo>
                  <a:lnTo>
                    <a:pt x="1026443" y="546199"/>
                  </a:lnTo>
                  <a:lnTo>
                    <a:pt x="902171" y="546199"/>
                  </a:lnTo>
                  <a:lnTo>
                    <a:pt x="862732" y="416719"/>
                  </a:lnTo>
                  <a:lnTo>
                    <a:pt x="664418" y="416719"/>
                  </a:lnTo>
                  <a:lnTo>
                    <a:pt x="624979" y="546199"/>
                  </a:lnTo>
                  <a:lnTo>
                    <a:pt x="500707" y="5461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Freeform: Shape 27"/>
            <p:cNvSpPr/>
            <p:nvPr/>
          </p:nvSpPr>
          <p:spPr>
            <a:xfrm>
              <a:off x="7805981" y="2736364"/>
              <a:ext cx="1308596" cy="559966"/>
            </a:xfrm>
            <a:custGeom>
              <a:avLst/>
              <a:gdLst>
                <a:gd name="connsiteX0" fmla="*/ 1243856 w 1308596"/>
                <a:gd name="connsiteY0" fmla="*/ 433462 h 559966"/>
                <a:gd name="connsiteX1" fmla="*/ 1291667 w 1308596"/>
                <a:gd name="connsiteY1" fmla="*/ 449833 h 559966"/>
                <a:gd name="connsiteX2" fmla="*/ 1308596 w 1308596"/>
                <a:gd name="connsiteY2" fmla="*/ 496714 h 559966"/>
                <a:gd name="connsiteX3" fmla="*/ 1291481 w 1308596"/>
                <a:gd name="connsiteY3" fmla="*/ 543037 h 559966"/>
                <a:gd name="connsiteX4" fmla="*/ 1243856 w 1308596"/>
                <a:gd name="connsiteY4" fmla="*/ 559966 h 559966"/>
                <a:gd name="connsiteX5" fmla="*/ 1195486 w 1308596"/>
                <a:gd name="connsiteY5" fmla="*/ 543409 h 559966"/>
                <a:gd name="connsiteX6" fmla="*/ 1178371 w 1308596"/>
                <a:gd name="connsiteY6" fmla="*/ 496714 h 559966"/>
                <a:gd name="connsiteX7" fmla="*/ 1195114 w 1308596"/>
                <a:gd name="connsiteY7" fmla="*/ 449461 h 559966"/>
                <a:gd name="connsiteX8" fmla="*/ 1243856 w 1308596"/>
                <a:gd name="connsiteY8" fmla="*/ 433462 h 559966"/>
                <a:gd name="connsiteX9" fmla="*/ 259705 w 1308596"/>
                <a:gd name="connsiteY9" fmla="*/ 95994 h 559966"/>
                <a:gd name="connsiteX10" fmla="*/ 155897 w 1308596"/>
                <a:gd name="connsiteY10" fmla="*/ 142317 h 559966"/>
                <a:gd name="connsiteX11" fmla="*/ 120922 w 1308596"/>
                <a:gd name="connsiteY11" fmla="*/ 279797 h 559966"/>
                <a:gd name="connsiteX12" fmla="*/ 155525 w 1308596"/>
                <a:gd name="connsiteY12" fmla="*/ 417091 h 559966"/>
                <a:gd name="connsiteX13" fmla="*/ 258961 w 1308596"/>
                <a:gd name="connsiteY13" fmla="*/ 463227 h 559966"/>
                <a:gd name="connsiteX14" fmla="*/ 396999 w 1308596"/>
                <a:gd name="connsiteY14" fmla="*/ 279797 h 559966"/>
                <a:gd name="connsiteX15" fmla="*/ 259705 w 1308596"/>
                <a:gd name="connsiteY15" fmla="*/ 95994 h 559966"/>
                <a:gd name="connsiteX16" fmla="*/ 619433 w 1308596"/>
                <a:gd name="connsiteY16" fmla="*/ 8557 h 559966"/>
                <a:gd name="connsiteX17" fmla="*/ 734403 w 1308596"/>
                <a:gd name="connsiteY17" fmla="*/ 8557 h 559966"/>
                <a:gd name="connsiteX18" fmla="*/ 734403 w 1308596"/>
                <a:gd name="connsiteY18" fmla="*/ 341560 h 559966"/>
                <a:gd name="connsiteX19" fmla="*/ 759704 w 1308596"/>
                <a:gd name="connsiteY19" fmla="*/ 433834 h 559966"/>
                <a:gd name="connsiteX20" fmla="*/ 843420 w 1308596"/>
                <a:gd name="connsiteY20" fmla="*/ 463227 h 559966"/>
                <a:gd name="connsiteX21" fmla="*/ 925461 w 1308596"/>
                <a:gd name="connsiteY21" fmla="*/ 433648 h 559966"/>
                <a:gd name="connsiteX22" fmla="*/ 950948 w 1308596"/>
                <a:gd name="connsiteY22" fmla="*/ 340816 h 559966"/>
                <a:gd name="connsiteX23" fmla="*/ 950948 w 1308596"/>
                <a:gd name="connsiteY23" fmla="*/ 8557 h 559966"/>
                <a:gd name="connsiteX24" fmla="*/ 1065918 w 1308596"/>
                <a:gd name="connsiteY24" fmla="*/ 8557 h 559966"/>
                <a:gd name="connsiteX25" fmla="*/ 1065918 w 1308596"/>
                <a:gd name="connsiteY25" fmla="*/ 360536 h 559966"/>
                <a:gd name="connsiteX26" fmla="*/ 1038943 w 1308596"/>
                <a:gd name="connsiteY26" fmla="*/ 466204 h 559966"/>
                <a:gd name="connsiteX27" fmla="*/ 960994 w 1308596"/>
                <a:gd name="connsiteY27" fmla="*/ 535781 h 559966"/>
                <a:gd name="connsiteX28" fmla="*/ 840443 w 1308596"/>
                <a:gd name="connsiteY28" fmla="*/ 559966 h 559966"/>
                <a:gd name="connsiteX29" fmla="*/ 677476 w 1308596"/>
                <a:gd name="connsiteY29" fmla="*/ 506201 h 559966"/>
                <a:gd name="connsiteX30" fmla="*/ 619433 w 1308596"/>
                <a:gd name="connsiteY30" fmla="*/ 359048 h 559966"/>
                <a:gd name="connsiteX31" fmla="*/ 1179859 w 1308596"/>
                <a:gd name="connsiteY31" fmla="*/ 5954 h 559966"/>
                <a:gd name="connsiteX32" fmla="*/ 1308595 w 1308596"/>
                <a:gd name="connsiteY32" fmla="*/ 5954 h 559966"/>
                <a:gd name="connsiteX33" fmla="*/ 1289619 w 1308596"/>
                <a:gd name="connsiteY33" fmla="*/ 369467 h 559966"/>
                <a:gd name="connsiteX34" fmla="*/ 1198834 w 1308596"/>
                <a:gd name="connsiteY34" fmla="*/ 369467 h 559966"/>
                <a:gd name="connsiteX35" fmla="*/ 259705 w 1308596"/>
                <a:gd name="connsiteY35" fmla="*/ 0 h 559966"/>
                <a:gd name="connsiteX36" fmla="*/ 451507 w 1308596"/>
                <a:gd name="connsiteY36" fmla="*/ 72181 h 559966"/>
                <a:gd name="connsiteX37" fmla="*/ 517921 w 1308596"/>
                <a:gd name="connsiteY37" fmla="*/ 279797 h 559966"/>
                <a:gd name="connsiteX38" fmla="*/ 450949 w 1308596"/>
                <a:gd name="connsiteY38" fmla="*/ 487412 h 559966"/>
                <a:gd name="connsiteX39" fmla="*/ 258961 w 1308596"/>
                <a:gd name="connsiteY39" fmla="*/ 559966 h 559966"/>
                <a:gd name="connsiteX40" fmla="*/ 66972 w 1308596"/>
                <a:gd name="connsiteY40" fmla="*/ 487412 h 559966"/>
                <a:gd name="connsiteX41" fmla="*/ 0 w 1308596"/>
                <a:gd name="connsiteY41" fmla="*/ 279052 h 559966"/>
                <a:gd name="connsiteX42" fmla="*/ 67158 w 1308596"/>
                <a:gd name="connsiteY42" fmla="*/ 71623 h 559966"/>
                <a:gd name="connsiteX43" fmla="*/ 259705 w 1308596"/>
                <a:gd name="connsiteY43" fmla="*/ 0 h 55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08596" h="559966">
                  <a:moveTo>
                    <a:pt x="1243856" y="433462"/>
                  </a:moveTo>
                  <a:cubicBezTo>
                    <a:pt x="1264444" y="433462"/>
                    <a:pt x="1280380" y="438919"/>
                    <a:pt x="1291667" y="449833"/>
                  </a:cubicBezTo>
                  <a:cubicBezTo>
                    <a:pt x="1302953" y="460747"/>
                    <a:pt x="1308596" y="476374"/>
                    <a:pt x="1308596" y="496714"/>
                  </a:cubicBezTo>
                  <a:cubicBezTo>
                    <a:pt x="1308596" y="516310"/>
                    <a:pt x="1302891" y="531751"/>
                    <a:pt x="1291481" y="543037"/>
                  </a:cubicBezTo>
                  <a:cubicBezTo>
                    <a:pt x="1280070" y="554323"/>
                    <a:pt x="1264195" y="559966"/>
                    <a:pt x="1243856" y="559966"/>
                  </a:cubicBezTo>
                  <a:cubicBezTo>
                    <a:pt x="1223020" y="559966"/>
                    <a:pt x="1206897" y="554447"/>
                    <a:pt x="1195486" y="543409"/>
                  </a:cubicBezTo>
                  <a:cubicBezTo>
                    <a:pt x="1184076" y="532371"/>
                    <a:pt x="1178371" y="516806"/>
                    <a:pt x="1178371" y="496714"/>
                  </a:cubicBezTo>
                  <a:cubicBezTo>
                    <a:pt x="1178371" y="475878"/>
                    <a:pt x="1183952" y="460127"/>
                    <a:pt x="1195114" y="449461"/>
                  </a:cubicBezTo>
                  <a:cubicBezTo>
                    <a:pt x="1206276" y="438795"/>
                    <a:pt x="1222524" y="433462"/>
                    <a:pt x="1243856" y="433462"/>
                  </a:cubicBezTo>
                  <a:close/>
                  <a:moveTo>
                    <a:pt x="259705" y="95994"/>
                  </a:moveTo>
                  <a:cubicBezTo>
                    <a:pt x="213816" y="95994"/>
                    <a:pt x="179213" y="111435"/>
                    <a:pt x="155897" y="142317"/>
                  </a:cubicBezTo>
                  <a:cubicBezTo>
                    <a:pt x="132581" y="173198"/>
                    <a:pt x="120922" y="219025"/>
                    <a:pt x="120922" y="279797"/>
                  </a:cubicBezTo>
                  <a:cubicBezTo>
                    <a:pt x="120922" y="340568"/>
                    <a:pt x="132457" y="386333"/>
                    <a:pt x="155525" y="417091"/>
                  </a:cubicBezTo>
                  <a:cubicBezTo>
                    <a:pt x="178593" y="447848"/>
                    <a:pt x="213072" y="463227"/>
                    <a:pt x="258961" y="463227"/>
                  </a:cubicBezTo>
                  <a:cubicBezTo>
                    <a:pt x="350986" y="463227"/>
                    <a:pt x="396999" y="402084"/>
                    <a:pt x="396999" y="279797"/>
                  </a:cubicBezTo>
                  <a:cubicBezTo>
                    <a:pt x="396999" y="157261"/>
                    <a:pt x="351234" y="95994"/>
                    <a:pt x="259705" y="95994"/>
                  </a:cubicBezTo>
                  <a:close/>
                  <a:moveTo>
                    <a:pt x="619433" y="8557"/>
                  </a:moveTo>
                  <a:lnTo>
                    <a:pt x="734403" y="8557"/>
                  </a:lnTo>
                  <a:lnTo>
                    <a:pt x="734403" y="341560"/>
                  </a:lnTo>
                  <a:cubicBezTo>
                    <a:pt x="734403" y="383480"/>
                    <a:pt x="742837" y="414238"/>
                    <a:pt x="759704" y="433834"/>
                  </a:cubicBezTo>
                  <a:cubicBezTo>
                    <a:pt x="776571" y="453429"/>
                    <a:pt x="804476" y="463227"/>
                    <a:pt x="843420" y="463227"/>
                  </a:cubicBezTo>
                  <a:cubicBezTo>
                    <a:pt x="881123" y="463227"/>
                    <a:pt x="908470" y="453368"/>
                    <a:pt x="925461" y="433648"/>
                  </a:cubicBezTo>
                  <a:cubicBezTo>
                    <a:pt x="942452" y="413928"/>
                    <a:pt x="950948" y="382984"/>
                    <a:pt x="950948" y="340816"/>
                  </a:cubicBezTo>
                  <a:lnTo>
                    <a:pt x="950948" y="8557"/>
                  </a:lnTo>
                  <a:lnTo>
                    <a:pt x="1065918" y="8557"/>
                  </a:lnTo>
                  <a:lnTo>
                    <a:pt x="1065918" y="360536"/>
                  </a:lnTo>
                  <a:cubicBezTo>
                    <a:pt x="1065918" y="400719"/>
                    <a:pt x="1056926" y="435942"/>
                    <a:pt x="1038943" y="466204"/>
                  </a:cubicBezTo>
                  <a:cubicBezTo>
                    <a:pt x="1020959" y="496466"/>
                    <a:pt x="994976" y="519658"/>
                    <a:pt x="960994" y="535781"/>
                  </a:cubicBezTo>
                  <a:cubicBezTo>
                    <a:pt x="927011" y="551904"/>
                    <a:pt x="886828" y="559966"/>
                    <a:pt x="840443" y="559966"/>
                  </a:cubicBezTo>
                  <a:cubicBezTo>
                    <a:pt x="770494" y="559966"/>
                    <a:pt x="716172" y="542044"/>
                    <a:pt x="677476" y="506201"/>
                  </a:cubicBezTo>
                  <a:cubicBezTo>
                    <a:pt x="638781" y="470359"/>
                    <a:pt x="619433" y="421307"/>
                    <a:pt x="619433" y="359048"/>
                  </a:cubicBezTo>
                  <a:close/>
                  <a:moveTo>
                    <a:pt x="1179859" y="5954"/>
                  </a:moveTo>
                  <a:lnTo>
                    <a:pt x="1308595" y="5954"/>
                  </a:lnTo>
                  <a:lnTo>
                    <a:pt x="1289619" y="369467"/>
                  </a:lnTo>
                  <a:lnTo>
                    <a:pt x="1198834" y="369467"/>
                  </a:lnTo>
                  <a:close/>
                  <a:moveTo>
                    <a:pt x="259705" y="0"/>
                  </a:moveTo>
                  <a:cubicBezTo>
                    <a:pt x="343296" y="0"/>
                    <a:pt x="407231" y="24060"/>
                    <a:pt x="451507" y="72181"/>
                  </a:cubicBezTo>
                  <a:cubicBezTo>
                    <a:pt x="495783" y="120302"/>
                    <a:pt x="517921" y="189508"/>
                    <a:pt x="517921" y="279797"/>
                  </a:cubicBezTo>
                  <a:cubicBezTo>
                    <a:pt x="517921" y="369838"/>
                    <a:pt x="495597" y="439043"/>
                    <a:pt x="450949" y="487412"/>
                  </a:cubicBezTo>
                  <a:cubicBezTo>
                    <a:pt x="406300" y="535781"/>
                    <a:pt x="342304" y="559966"/>
                    <a:pt x="258961" y="559966"/>
                  </a:cubicBezTo>
                  <a:cubicBezTo>
                    <a:pt x="175617" y="559966"/>
                    <a:pt x="111621" y="535781"/>
                    <a:pt x="66972" y="487412"/>
                  </a:cubicBezTo>
                  <a:cubicBezTo>
                    <a:pt x="22324" y="439043"/>
                    <a:pt x="0" y="369590"/>
                    <a:pt x="0" y="279052"/>
                  </a:cubicBezTo>
                  <a:cubicBezTo>
                    <a:pt x="0" y="188515"/>
                    <a:pt x="22386" y="119372"/>
                    <a:pt x="67158" y="71623"/>
                  </a:cubicBezTo>
                  <a:cubicBezTo>
                    <a:pt x="111931" y="23874"/>
                    <a:pt x="176113" y="0"/>
                    <a:pt x="25970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 name="Picture 2"/>
          <p:cNvPicPr>
            <a:picLocks noChangeAspect="1"/>
          </p:cNvPicPr>
          <p:nvPr/>
        </p:nvPicPr>
        <p:blipFill>
          <a:blip r:embed="rId3"/>
          <a:stretch>
            <a:fillRect/>
          </a:stretch>
        </p:blipFill>
        <p:spPr>
          <a:xfrm>
            <a:off x="10200456" y="6021288"/>
            <a:ext cx="1585097" cy="719390"/>
          </a:xfrm>
          <a:prstGeom prst="rect">
            <a:avLst/>
          </a:prstGeom>
        </p:spPr>
      </p:pic>
    </p:spTree>
    <p:extLst>
      <p:ext uri="{BB962C8B-B14F-4D97-AF65-F5344CB8AC3E}">
        <p14:creationId xmlns:p14="http://schemas.microsoft.com/office/powerpoint/2010/main" val="6559680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4D903866-9571-4DE5-89EB-CEECD99E505E}"/>
              </a:ext>
            </a:extLst>
          </p:cNvPr>
          <p:cNvSpPr/>
          <p:nvPr/>
        </p:nvSpPr>
        <p:spPr>
          <a:xfrm>
            <a:off x="0" y="-5061"/>
            <a:ext cx="12215149" cy="68735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a:extLst>
              <a:ext uri="{FF2B5EF4-FFF2-40B4-BE49-F238E27FC236}">
                <a16:creationId xmlns:a16="http://schemas.microsoft.com/office/drawing/2014/main" xmlns="" id="{ECE13147-D513-4065-AF5F-3D639B8B8B78}"/>
              </a:ext>
            </a:extLst>
          </p:cNvPr>
          <p:cNvSpPr/>
          <p:nvPr/>
        </p:nvSpPr>
        <p:spPr>
          <a:xfrm>
            <a:off x="5974080" y="-5062"/>
            <a:ext cx="6220843" cy="6873573"/>
          </a:xfrm>
          <a:prstGeom prst="rect">
            <a:avLst/>
          </a:prstGeom>
          <a:solidFill>
            <a:srgbClr val="00B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 Placeholder 2"/>
          <p:cNvSpPr>
            <a:spLocks noGrp="1"/>
          </p:cNvSpPr>
          <p:nvPr>
            <p:ph type="body" sz="quarter" idx="12"/>
          </p:nvPr>
        </p:nvSpPr>
        <p:spPr/>
        <p:txBody>
          <a:bodyPr/>
          <a:lstStyle/>
          <a:p>
            <a:endParaRPr lang="en-US"/>
          </a:p>
        </p:txBody>
      </p:sp>
      <p:sp>
        <p:nvSpPr>
          <p:cNvPr id="12" name="Title 1"/>
          <p:cNvSpPr txBox="1">
            <a:spLocks/>
          </p:cNvSpPr>
          <p:nvPr/>
        </p:nvSpPr>
        <p:spPr>
          <a:xfrm>
            <a:off x="186556" y="28891"/>
            <a:ext cx="7322168" cy="898917"/>
          </a:xfrm>
          <a:prstGeom prst="rect">
            <a:avLst/>
          </a:prstGeom>
        </p:spPr>
        <p:txBody>
          <a:bodyPr>
            <a:normAutofit/>
          </a:bodyPr>
          <a:lstStyle>
            <a:lvl1pPr algn="l" defTabSz="1079500" rtl="0" eaLnBrk="1" latinLnBrk="0" hangingPunct="1">
              <a:lnSpc>
                <a:spcPct val="90000"/>
              </a:lnSpc>
              <a:spcBef>
                <a:spcPct val="0"/>
              </a:spcBef>
              <a:buNone/>
              <a:defRPr sz="3200" b="1" kern="1200" baseline="0">
                <a:solidFill>
                  <a:schemeClr val="tx1"/>
                </a:solidFill>
                <a:latin typeface="Myriad Pro" charset="0"/>
                <a:ea typeface="Myriad Pro" charset="0"/>
                <a:cs typeface="Myriad Pro" charset="0"/>
              </a:defRPr>
            </a:lvl1pPr>
          </a:lstStyle>
          <a:p>
            <a:pPr marL="0" marR="0" lvl="0" indent="0" algn="l" defTabSz="10795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Myriad Pro"/>
            </a:endParaRPr>
          </a:p>
        </p:txBody>
      </p:sp>
      <p:grpSp>
        <p:nvGrpSpPr>
          <p:cNvPr id="15" name="Group 14">
            <a:extLst>
              <a:ext uri="{FF2B5EF4-FFF2-40B4-BE49-F238E27FC236}">
                <a16:creationId xmlns:a16="http://schemas.microsoft.com/office/drawing/2014/main" xmlns="" id="{B64B30B3-D247-4C27-9B00-8771A6BFD1D6}"/>
              </a:ext>
            </a:extLst>
          </p:cNvPr>
          <p:cNvGrpSpPr/>
          <p:nvPr/>
        </p:nvGrpSpPr>
        <p:grpSpPr>
          <a:xfrm>
            <a:off x="10418251" y="253170"/>
            <a:ext cx="1526100" cy="515214"/>
            <a:chOff x="9309498" y="641714"/>
            <a:chExt cx="1526100" cy="515214"/>
          </a:xfrm>
        </p:grpSpPr>
        <p:sp>
          <p:nvSpPr>
            <p:cNvPr id="16" name="Rectangle 15">
              <a:extLst>
                <a:ext uri="{FF2B5EF4-FFF2-40B4-BE49-F238E27FC236}">
                  <a16:creationId xmlns:a16="http://schemas.microsoft.com/office/drawing/2014/main" xmlns="" id="{EABDB0FF-1E9A-442F-B6B4-BF1586C3F70E}"/>
                </a:ext>
              </a:extLst>
            </p:cNvPr>
            <p:cNvSpPr/>
            <p:nvPr/>
          </p:nvSpPr>
          <p:spPr>
            <a:xfrm>
              <a:off x="9309498" y="641714"/>
              <a:ext cx="1526100" cy="515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7" name="Picture 16" descr="Hasil gambar untuk pln logo png">
              <a:extLst>
                <a:ext uri="{FF2B5EF4-FFF2-40B4-BE49-F238E27FC236}">
                  <a16:creationId xmlns:a16="http://schemas.microsoft.com/office/drawing/2014/main" xmlns="" id="{0D29DE00-6D47-4359-879E-61A9E38FD9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9498" y="641714"/>
              <a:ext cx="1436760" cy="515214"/>
            </a:xfrm>
            <a:prstGeom prst="rect">
              <a:avLst/>
            </a:prstGeom>
            <a:solidFill>
              <a:schemeClr val="bg1"/>
            </a:solidFill>
          </p:spPr>
        </p:pic>
      </p:grpSp>
      <p:pic>
        <p:nvPicPr>
          <p:cNvPr id="7" name="Picture 6">
            <a:extLst>
              <a:ext uri="{FF2B5EF4-FFF2-40B4-BE49-F238E27FC236}">
                <a16:creationId xmlns:a16="http://schemas.microsoft.com/office/drawing/2014/main" xmlns="" id="{06C8A98A-E24D-48EB-BC7E-55722FCC265B}"/>
              </a:ext>
            </a:extLst>
          </p:cNvPr>
          <p:cNvPicPr>
            <a:picLocks noChangeAspect="1"/>
          </p:cNvPicPr>
          <p:nvPr/>
        </p:nvPicPr>
        <p:blipFill>
          <a:blip r:embed="rId4"/>
          <a:stretch>
            <a:fillRect/>
          </a:stretch>
        </p:blipFill>
        <p:spPr>
          <a:xfrm>
            <a:off x="7591946" y="136515"/>
            <a:ext cx="2884927" cy="2884927"/>
          </a:xfrm>
          <a:prstGeom prst="rect">
            <a:avLst/>
          </a:prstGeom>
        </p:spPr>
      </p:pic>
      <p:sp>
        <p:nvSpPr>
          <p:cNvPr id="21" name="Text Placeholder 3">
            <a:extLst>
              <a:ext uri="{FF2B5EF4-FFF2-40B4-BE49-F238E27FC236}">
                <a16:creationId xmlns:a16="http://schemas.microsoft.com/office/drawing/2014/main" xmlns="" id="{FA1516E2-9237-41E7-8EB5-B353735E4A88}"/>
              </a:ext>
            </a:extLst>
          </p:cNvPr>
          <p:cNvSpPr>
            <a:spLocks noGrp="1"/>
          </p:cNvSpPr>
          <p:nvPr>
            <p:ph type="body" sz="quarter" idx="13"/>
          </p:nvPr>
        </p:nvSpPr>
        <p:spPr>
          <a:xfrm>
            <a:off x="6192537" y="3735084"/>
            <a:ext cx="5976664" cy="2646662"/>
          </a:xfrm>
        </p:spPr>
        <p:txBody>
          <a:bodyPr/>
          <a:lstStyle/>
          <a:p>
            <a:pPr marL="228600" indent="-228600">
              <a:lnSpc>
                <a:spcPct val="100000"/>
              </a:lnSpc>
              <a:buFont typeface="+mj-lt"/>
              <a:buAutoNum type="arabicPeriod"/>
            </a:pPr>
            <a:r>
              <a:rPr lang="en-US" sz="1200" dirty="0" smtClean="0">
                <a:solidFill>
                  <a:schemeClr val="bg1"/>
                </a:solidFill>
              </a:rPr>
              <a:t>JARVIST ADALAH </a:t>
            </a:r>
            <a:r>
              <a:rPr lang="en-US" sz="1200" dirty="0">
                <a:solidFill>
                  <a:schemeClr val="bg1"/>
                </a:solidFill>
              </a:rPr>
              <a:t>SEBUAH TOOLS UNTUK INSPEKSI JARINGAN</a:t>
            </a:r>
          </a:p>
          <a:p>
            <a:pPr marL="228600" indent="-228600">
              <a:lnSpc>
                <a:spcPct val="100000"/>
              </a:lnSpc>
              <a:buFont typeface="+mj-lt"/>
              <a:buAutoNum type="arabicPeriod"/>
            </a:pPr>
            <a:r>
              <a:rPr lang="en-US" sz="1200" dirty="0">
                <a:solidFill>
                  <a:schemeClr val="bg1"/>
                </a:solidFill>
              </a:rPr>
              <a:t>JARVIST DIBUAT UNTUK MENGANALISA PENYULANG-PENYULANG KRONIS DIWILAYAH KERJA PLN UIW KALTIMRA..</a:t>
            </a:r>
          </a:p>
          <a:p>
            <a:pPr marL="228600" indent="-228600">
              <a:lnSpc>
                <a:spcPct val="100000"/>
              </a:lnSpc>
              <a:buFont typeface="+mj-lt"/>
              <a:buAutoNum type="arabicPeriod"/>
            </a:pPr>
            <a:r>
              <a:rPr lang="en-US" sz="1200" dirty="0" smtClean="0">
                <a:solidFill>
                  <a:schemeClr val="bg1"/>
                </a:solidFill>
              </a:rPr>
              <a:t>DATA </a:t>
            </a:r>
            <a:r>
              <a:rPr lang="en-US" sz="1200" dirty="0">
                <a:solidFill>
                  <a:schemeClr val="bg1"/>
                </a:solidFill>
              </a:rPr>
              <a:t>INSPEKSI JARINGAN DI CAPTURE KEMUDIAN DIANALISA</a:t>
            </a:r>
          </a:p>
          <a:p>
            <a:pPr>
              <a:lnSpc>
                <a:spcPct val="100000"/>
              </a:lnSpc>
            </a:pPr>
            <a:r>
              <a:rPr lang="en-US" sz="1200" dirty="0" smtClean="0">
                <a:solidFill>
                  <a:schemeClr val="bg1"/>
                </a:solidFill>
              </a:rPr>
              <a:t>      BERUPA </a:t>
            </a:r>
            <a:r>
              <a:rPr lang="en-US" sz="1200" dirty="0">
                <a:solidFill>
                  <a:schemeClr val="bg1"/>
                </a:solidFill>
              </a:rPr>
              <a:t>GRAFIK</a:t>
            </a:r>
            <a:r>
              <a:rPr lang="en-US" sz="1200" dirty="0" smtClean="0">
                <a:solidFill>
                  <a:schemeClr val="bg1"/>
                </a:solidFill>
              </a:rPr>
              <a:t>, PETA </a:t>
            </a:r>
            <a:r>
              <a:rPr lang="en-US" sz="1200" dirty="0">
                <a:solidFill>
                  <a:schemeClr val="bg1"/>
                </a:solidFill>
              </a:rPr>
              <a:t>LOKASI INSPEKSI  DAN BERUPA TABEL </a:t>
            </a:r>
            <a:r>
              <a:rPr lang="en-US" sz="1200" dirty="0" smtClean="0">
                <a:solidFill>
                  <a:schemeClr val="bg1"/>
                </a:solidFill>
              </a:rPr>
              <a:t>DATA </a:t>
            </a:r>
          </a:p>
          <a:p>
            <a:pPr>
              <a:lnSpc>
                <a:spcPct val="100000"/>
              </a:lnSpc>
            </a:pPr>
            <a:r>
              <a:rPr lang="en-US" sz="1200" dirty="0" smtClean="0">
                <a:solidFill>
                  <a:schemeClr val="bg1"/>
                </a:solidFill>
              </a:rPr>
              <a:t>      INSPEKSI PENYULANG  - PENYULANG KRONIS TERSEBUT </a:t>
            </a:r>
          </a:p>
          <a:p>
            <a:pPr marL="285750" lvl="0" indent="-285750">
              <a:buFont typeface="Arial" panose="020B0604020202020204" pitchFamily="34" charset="0"/>
              <a:buChar char="•"/>
            </a:pPr>
            <a:endParaRPr lang="en-US" sz="1600" dirty="0">
              <a:solidFill>
                <a:schemeClr val="tx1">
                  <a:lumMod val="65000"/>
                  <a:lumOff val="35000"/>
                </a:schemeClr>
              </a:solidFill>
              <a:latin typeface="Myriad Pro Light" panose="020B0603030403020204" pitchFamily="34" charset="0"/>
              <a:ea typeface="Adobe Heiti Std R" panose="020B0400000000000000" pitchFamily="34" charset="-128"/>
            </a:endParaRPr>
          </a:p>
        </p:txBody>
      </p:sp>
      <p:sp>
        <p:nvSpPr>
          <p:cNvPr id="22" name="Text Placeholder 3">
            <a:extLst>
              <a:ext uri="{FF2B5EF4-FFF2-40B4-BE49-F238E27FC236}">
                <a16:creationId xmlns:a16="http://schemas.microsoft.com/office/drawing/2014/main" xmlns="" id="{84BC4D6D-0AF0-424D-9E9F-636FAA598A83}"/>
              </a:ext>
            </a:extLst>
          </p:cNvPr>
          <p:cNvSpPr txBox="1">
            <a:spLocks/>
          </p:cNvSpPr>
          <p:nvPr/>
        </p:nvSpPr>
        <p:spPr>
          <a:xfrm>
            <a:off x="6232953" y="3053671"/>
            <a:ext cx="5711398" cy="515214"/>
          </a:xfrm>
          <a:prstGeom prst="rect">
            <a:avLst/>
          </a:prstGeom>
        </p:spPr>
        <p:txBody>
          <a:bodyPr/>
          <a:lstStyle>
            <a:lvl1pPr marL="0" indent="0" algn="l" defTabSz="1079922" rtl="0" eaLnBrk="1" latinLnBrk="0" hangingPunct="1">
              <a:lnSpc>
                <a:spcPct val="90000"/>
              </a:lnSpc>
              <a:spcBef>
                <a:spcPts val="1181"/>
              </a:spcBef>
              <a:buFont typeface="Arial" panose="020B0604020202020204" pitchFamily="34" charset="0"/>
              <a:buNone/>
              <a:defRPr sz="2667" b="1" kern="1200">
                <a:solidFill>
                  <a:schemeClr val="tx1"/>
                </a:solidFill>
                <a:latin typeface="Myriad Pro" charset="0"/>
                <a:ea typeface="Myriad Pro" charset="0"/>
                <a:cs typeface="Myriad Pro" charset="0"/>
              </a:defRPr>
            </a:lvl1pPr>
            <a:lvl2pPr marL="539961" indent="0" algn="l" defTabSz="1079922" rtl="0" eaLnBrk="1" latinLnBrk="0" hangingPunct="1">
              <a:lnSpc>
                <a:spcPct val="90000"/>
              </a:lnSpc>
              <a:spcBef>
                <a:spcPts val="591"/>
              </a:spcBef>
              <a:buFont typeface="Arial" panose="020B0604020202020204" pitchFamily="34" charset="0"/>
              <a:buNone/>
              <a:defRPr sz="2133" kern="1200" baseline="0">
                <a:solidFill>
                  <a:schemeClr val="tx1"/>
                </a:solidFill>
                <a:latin typeface="Myriad Pro" charset="0"/>
                <a:ea typeface="Myriad Pro" charset="0"/>
                <a:cs typeface="Myriad Pro" charset="0"/>
              </a:defRPr>
            </a:lvl2pPr>
            <a:lvl3pPr marL="1349902" indent="-269980" algn="l" defTabSz="1079922" rtl="0" eaLnBrk="1" latinLnBrk="0" hangingPunct="1">
              <a:lnSpc>
                <a:spcPct val="90000"/>
              </a:lnSpc>
              <a:spcBef>
                <a:spcPts val="591"/>
              </a:spcBef>
              <a:buFont typeface="Arial" panose="020B0604020202020204" pitchFamily="34" charset="0"/>
              <a:buChar char="•"/>
              <a:defRPr sz="2361" kern="1200">
                <a:solidFill>
                  <a:schemeClr val="tx1"/>
                </a:solidFill>
                <a:latin typeface="+mn-lt"/>
                <a:ea typeface="+mn-ea"/>
                <a:cs typeface="+mn-cs"/>
              </a:defRPr>
            </a:lvl3pPr>
            <a:lvl4pPr marL="1889863" indent="-269980" algn="l" defTabSz="1079922" rtl="0" eaLnBrk="1" latinLnBrk="0" hangingPunct="1">
              <a:lnSpc>
                <a:spcPct val="150000"/>
              </a:lnSpc>
              <a:spcBef>
                <a:spcPts val="591"/>
              </a:spcBef>
              <a:buFont typeface="Wingdings" charset="2"/>
              <a:buChar char="ü"/>
              <a:defRPr sz="1600" kern="1200" baseline="0">
                <a:solidFill>
                  <a:schemeClr val="tx1"/>
                </a:solidFill>
                <a:latin typeface="Myriad Pro" charset="0"/>
                <a:ea typeface="Myriad Pro" charset="0"/>
                <a:cs typeface="Myriad Pro" charset="0"/>
              </a:defRPr>
            </a:lvl4pPr>
            <a:lvl5pPr marL="2429825"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5pPr>
            <a:lvl6pPr marL="296978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6pPr>
            <a:lvl7pPr marL="350974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7pPr>
            <a:lvl8pPr marL="4049707"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8pPr>
            <a:lvl9pPr marL="4589668"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9pPr>
          </a:lstStyle>
          <a:p>
            <a:pPr marL="0" marR="0" lvl="0" indent="0" algn="ctr"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kumimoji="0" lang="en-ID" sz="2800" b="1" i="0" u="none" strike="noStrike" kern="1200" cap="none" spc="0" normalizeH="0" baseline="0" noProof="0" dirty="0" smtClean="0">
                <a:ln>
                  <a:solidFill>
                    <a:prstClr val="black">
                      <a:lumMod val="50000"/>
                      <a:lumOff val="50000"/>
                    </a:prstClr>
                  </a:solidFill>
                </a:ln>
                <a:solidFill>
                  <a:prstClr val="white"/>
                </a:solidFill>
                <a:effectLst/>
                <a:uLnTx/>
                <a:uFillTx/>
                <a:latin typeface="Myriad Pro Light" panose="020B0603030403020204" pitchFamily="34" charset="0"/>
                <a:ea typeface="Adobe Heiti Std R" panose="020B0400000000000000" pitchFamily="34" charset="-128"/>
              </a:rPr>
              <a:t>LATAR BELAKANG</a:t>
            </a:r>
            <a:endParaRPr kumimoji="0" lang="en-ID" sz="2800" b="1" i="0" u="none" strike="noStrike" kern="1200" cap="none" spc="0" normalizeH="0" baseline="0" noProof="0" dirty="0">
              <a:ln>
                <a:solidFill>
                  <a:prstClr val="black">
                    <a:lumMod val="50000"/>
                    <a:lumOff val="50000"/>
                  </a:prstClr>
                </a:solidFill>
              </a:ln>
              <a:solidFill>
                <a:prstClr val="white"/>
              </a:solidFill>
              <a:effectLst/>
              <a:uLnTx/>
              <a:uFillTx/>
              <a:latin typeface="Myriad Pro Light" panose="020B0603030403020204" pitchFamily="34" charset="0"/>
              <a:ea typeface="Adobe Heiti Std R" panose="020B0400000000000000" pitchFamily="34" charset="-128"/>
            </a:endParaRPr>
          </a:p>
        </p:txBody>
      </p:sp>
      <p:sp>
        <p:nvSpPr>
          <p:cNvPr id="24" name="Text Placeholder 3">
            <a:extLst>
              <a:ext uri="{FF2B5EF4-FFF2-40B4-BE49-F238E27FC236}">
                <a16:creationId xmlns:a16="http://schemas.microsoft.com/office/drawing/2014/main" xmlns="" id="{86500503-4ACA-49F4-B76D-2E8083AF13EF}"/>
              </a:ext>
            </a:extLst>
          </p:cNvPr>
          <p:cNvSpPr txBox="1">
            <a:spLocks/>
          </p:cNvSpPr>
          <p:nvPr/>
        </p:nvSpPr>
        <p:spPr>
          <a:xfrm>
            <a:off x="12110" y="428671"/>
            <a:ext cx="5711398" cy="515214"/>
          </a:xfrm>
          <a:prstGeom prst="rect">
            <a:avLst/>
          </a:prstGeom>
        </p:spPr>
        <p:txBody>
          <a:bodyPr/>
          <a:lstStyle>
            <a:lvl1pPr marL="0" indent="0" algn="l" defTabSz="1079922" rtl="0" eaLnBrk="1" latinLnBrk="0" hangingPunct="1">
              <a:lnSpc>
                <a:spcPct val="90000"/>
              </a:lnSpc>
              <a:spcBef>
                <a:spcPts val="1181"/>
              </a:spcBef>
              <a:buFont typeface="Arial" panose="020B0604020202020204" pitchFamily="34" charset="0"/>
              <a:buNone/>
              <a:defRPr sz="2667" b="1" kern="1200">
                <a:solidFill>
                  <a:schemeClr val="tx1"/>
                </a:solidFill>
                <a:latin typeface="Myriad Pro" charset="0"/>
                <a:ea typeface="Myriad Pro" charset="0"/>
                <a:cs typeface="Myriad Pro" charset="0"/>
              </a:defRPr>
            </a:lvl1pPr>
            <a:lvl2pPr marL="539961" indent="0" algn="l" defTabSz="1079922" rtl="0" eaLnBrk="1" latinLnBrk="0" hangingPunct="1">
              <a:lnSpc>
                <a:spcPct val="90000"/>
              </a:lnSpc>
              <a:spcBef>
                <a:spcPts val="591"/>
              </a:spcBef>
              <a:buFont typeface="Arial" panose="020B0604020202020204" pitchFamily="34" charset="0"/>
              <a:buNone/>
              <a:defRPr sz="2133" kern="1200" baseline="0">
                <a:solidFill>
                  <a:schemeClr val="tx1"/>
                </a:solidFill>
                <a:latin typeface="Myriad Pro" charset="0"/>
                <a:ea typeface="Myriad Pro" charset="0"/>
                <a:cs typeface="Myriad Pro" charset="0"/>
              </a:defRPr>
            </a:lvl2pPr>
            <a:lvl3pPr marL="1349902" indent="-269980" algn="l" defTabSz="1079922" rtl="0" eaLnBrk="1" latinLnBrk="0" hangingPunct="1">
              <a:lnSpc>
                <a:spcPct val="90000"/>
              </a:lnSpc>
              <a:spcBef>
                <a:spcPts val="591"/>
              </a:spcBef>
              <a:buFont typeface="Arial" panose="020B0604020202020204" pitchFamily="34" charset="0"/>
              <a:buChar char="•"/>
              <a:defRPr sz="2361" kern="1200">
                <a:solidFill>
                  <a:schemeClr val="tx1"/>
                </a:solidFill>
                <a:latin typeface="+mn-lt"/>
                <a:ea typeface="+mn-ea"/>
                <a:cs typeface="+mn-cs"/>
              </a:defRPr>
            </a:lvl3pPr>
            <a:lvl4pPr marL="1889863" indent="-269980" algn="l" defTabSz="1079922" rtl="0" eaLnBrk="1" latinLnBrk="0" hangingPunct="1">
              <a:lnSpc>
                <a:spcPct val="150000"/>
              </a:lnSpc>
              <a:spcBef>
                <a:spcPts val="591"/>
              </a:spcBef>
              <a:buFont typeface="Wingdings" charset="2"/>
              <a:buChar char="ü"/>
              <a:defRPr sz="1600" kern="1200" baseline="0">
                <a:solidFill>
                  <a:schemeClr val="tx1"/>
                </a:solidFill>
                <a:latin typeface="Myriad Pro" charset="0"/>
                <a:ea typeface="Myriad Pro" charset="0"/>
                <a:cs typeface="Myriad Pro" charset="0"/>
              </a:defRPr>
            </a:lvl4pPr>
            <a:lvl5pPr marL="2429825"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5pPr>
            <a:lvl6pPr marL="296978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6pPr>
            <a:lvl7pPr marL="350974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7pPr>
            <a:lvl8pPr marL="4049707"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8pPr>
            <a:lvl9pPr marL="4589668"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9pPr>
          </a:lstStyle>
          <a:p>
            <a:pPr marL="0" marR="0" lvl="0" indent="0" algn="ctr"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kumimoji="0" lang="en-ID" sz="2800" b="1" i="0" u="none" strike="noStrike" kern="1200" cap="none" spc="0" normalizeH="0" baseline="0" noProof="0" dirty="0" smtClean="0">
                <a:ln>
                  <a:solidFill>
                    <a:prstClr val="black">
                      <a:lumMod val="50000"/>
                      <a:lumOff val="50000"/>
                    </a:prstClr>
                  </a:solidFill>
                </a:ln>
                <a:solidFill>
                  <a:prstClr val="black">
                    <a:lumMod val="65000"/>
                    <a:lumOff val="35000"/>
                  </a:prstClr>
                </a:solidFill>
                <a:effectLst/>
                <a:uLnTx/>
                <a:uFillTx/>
                <a:latin typeface="Myriad Pro Light" panose="020B0603030403020204" pitchFamily="34" charset="0"/>
                <a:ea typeface="Adobe Heiti Std R" panose="020B0400000000000000" pitchFamily="34" charset="-128"/>
              </a:rPr>
              <a:t>FEATURE DI APLIKASI JARVIST</a:t>
            </a:r>
            <a:endParaRPr kumimoji="0" lang="en-ID" sz="2800" b="1" i="0" u="none" strike="noStrike" kern="1200" cap="none" spc="0" normalizeH="0" baseline="0" noProof="0" dirty="0">
              <a:ln>
                <a:solidFill>
                  <a:prstClr val="black">
                    <a:lumMod val="50000"/>
                    <a:lumOff val="50000"/>
                  </a:prstClr>
                </a:solidFill>
              </a:ln>
              <a:solidFill>
                <a:prstClr val="black">
                  <a:lumMod val="65000"/>
                  <a:lumOff val="35000"/>
                </a:prstClr>
              </a:solidFill>
              <a:effectLst/>
              <a:uLnTx/>
              <a:uFillTx/>
              <a:latin typeface="Myriad Pro Light" panose="020B0603030403020204" pitchFamily="34" charset="0"/>
              <a:ea typeface="Adobe Heiti Std R" panose="020B0400000000000000" pitchFamily="34" charset="-128"/>
            </a:endParaRPr>
          </a:p>
        </p:txBody>
      </p:sp>
      <p:graphicFrame>
        <p:nvGraphicFramePr>
          <p:cNvPr id="48" name="Chart 47"/>
          <p:cNvGraphicFramePr/>
          <p:nvPr>
            <p:extLst>
              <p:ext uri="{D42A27DB-BD31-4B8C-83A1-F6EECF244321}">
                <p14:modId xmlns:p14="http://schemas.microsoft.com/office/powerpoint/2010/main" val="4071134280"/>
              </p:ext>
            </p:extLst>
          </p:nvPr>
        </p:nvGraphicFramePr>
        <p:xfrm>
          <a:off x="3346434" y="812350"/>
          <a:ext cx="3757677" cy="5274260"/>
        </p:xfrm>
        <a:graphic>
          <a:graphicData uri="http://schemas.openxmlformats.org/drawingml/2006/chart">
            <c:chart xmlns:c="http://schemas.openxmlformats.org/drawingml/2006/chart" xmlns:r="http://schemas.openxmlformats.org/officeDocument/2006/relationships" r:id="rId5"/>
          </a:graphicData>
        </a:graphic>
      </p:graphicFrame>
      <p:grpSp>
        <p:nvGrpSpPr>
          <p:cNvPr id="49" name="Group 48"/>
          <p:cNvGrpSpPr/>
          <p:nvPr/>
        </p:nvGrpSpPr>
        <p:grpSpPr>
          <a:xfrm>
            <a:off x="1170180" y="1620680"/>
            <a:ext cx="2386462" cy="4389120"/>
            <a:chOff x="3973394" y="1053152"/>
            <a:chExt cx="2386462" cy="4389120"/>
          </a:xfrm>
        </p:grpSpPr>
        <p:grpSp>
          <p:nvGrpSpPr>
            <p:cNvPr id="51" name="Group 50"/>
            <p:cNvGrpSpPr/>
            <p:nvPr/>
          </p:nvGrpSpPr>
          <p:grpSpPr>
            <a:xfrm>
              <a:off x="3973395" y="1053152"/>
              <a:ext cx="2386461" cy="3657600"/>
              <a:chOff x="1384393" y="-4249608"/>
              <a:chExt cx="2059868" cy="3657600"/>
            </a:xfrm>
          </p:grpSpPr>
          <p:sp>
            <p:nvSpPr>
              <p:cNvPr id="53" name="Rectangle 52"/>
              <p:cNvSpPr/>
              <p:nvPr/>
            </p:nvSpPr>
            <p:spPr>
              <a:xfrm>
                <a:off x="1384393" y="-1323528"/>
                <a:ext cx="2059868" cy="731520"/>
              </a:xfrm>
              <a:prstGeom prst="rect">
                <a:avLst/>
              </a:prstGeom>
              <a:solidFill>
                <a:srgbClr val="2980B9"/>
              </a:solid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GRAFIK ANALISA</a:t>
                </a:r>
              </a:p>
            </p:txBody>
          </p:sp>
          <p:sp>
            <p:nvSpPr>
              <p:cNvPr id="54" name="Rectangle 53"/>
              <p:cNvSpPr/>
              <p:nvPr/>
            </p:nvSpPr>
            <p:spPr>
              <a:xfrm>
                <a:off x="1384393" y="-2055048"/>
                <a:ext cx="2059868" cy="731520"/>
              </a:xfrm>
              <a:prstGeom prst="rect">
                <a:avLst/>
              </a:prstGeom>
              <a:solidFill>
                <a:srgbClr val="16A085"/>
              </a:solid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DATA PENYULANG</a:t>
                </a:r>
              </a:p>
            </p:txBody>
          </p:sp>
          <p:sp>
            <p:nvSpPr>
              <p:cNvPr id="55" name="Rectangle 54"/>
              <p:cNvSpPr/>
              <p:nvPr/>
            </p:nvSpPr>
            <p:spPr>
              <a:xfrm>
                <a:off x="1384393" y="-2786568"/>
                <a:ext cx="2059868" cy="731520"/>
              </a:xfrm>
              <a:prstGeom prst="rect">
                <a:avLst/>
              </a:prstGeom>
              <a:solidFill>
                <a:srgbClr val="9BBB59"/>
              </a:solid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PETA INSPEKSI</a:t>
                </a:r>
              </a:p>
            </p:txBody>
          </p:sp>
          <p:sp>
            <p:nvSpPr>
              <p:cNvPr id="56" name="Rectangle 55"/>
              <p:cNvSpPr/>
              <p:nvPr/>
            </p:nvSpPr>
            <p:spPr>
              <a:xfrm>
                <a:off x="1384393" y="-3518088"/>
                <a:ext cx="2059868" cy="731520"/>
              </a:xfrm>
              <a:prstGeom prst="rect">
                <a:avLst/>
              </a:prstGeom>
              <a:solidFill>
                <a:srgbClr val="F39C12"/>
              </a:solid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DATA TABEL INSPEKSI</a:t>
                </a:r>
              </a:p>
            </p:txBody>
          </p:sp>
          <p:sp>
            <p:nvSpPr>
              <p:cNvPr id="57" name="Rectangle 56"/>
              <p:cNvSpPr/>
              <p:nvPr/>
            </p:nvSpPr>
            <p:spPr>
              <a:xfrm>
                <a:off x="1384393" y="-4249608"/>
                <a:ext cx="2059868" cy="731520"/>
              </a:xfrm>
              <a:prstGeom prst="rect">
                <a:avLst/>
              </a:prstGeom>
              <a:solidFill>
                <a:srgbClr val="C0392B"/>
              </a:solid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Calibri"/>
                    <a:ea typeface="+mn-ea"/>
                    <a:cs typeface="+mn-cs"/>
                  </a:rPr>
                  <a:t>MENU UTAMA</a:t>
                </a:r>
              </a:p>
            </p:txBody>
          </p:sp>
        </p:grpSp>
        <p:sp>
          <p:nvSpPr>
            <p:cNvPr id="52" name="Rectangle 51"/>
            <p:cNvSpPr/>
            <p:nvPr/>
          </p:nvSpPr>
          <p:spPr>
            <a:xfrm>
              <a:off x="3973394" y="4710752"/>
              <a:ext cx="2386461" cy="731520"/>
            </a:xfrm>
            <a:prstGeom prst="rect">
              <a:avLst/>
            </a:prstGeom>
            <a:solidFill>
              <a:srgbClr val="7030A0"/>
            </a:solidFill>
            <a:ln w="25400" cap="flat" cmpd="sng" algn="ctr">
              <a:noFill/>
              <a:prstDash val="solid"/>
            </a:ln>
            <a:effectLst/>
          </p:spPr>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FOTO TAGGING</a:t>
              </a:r>
            </a:p>
          </p:txBody>
        </p:sp>
      </p:grpSp>
      <p:pic>
        <p:nvPicPr>
          <p:cNvPr id="50" name="Picture 49"/>
          <p:cNvPicPr>
            <a:picLocks noChangeAspect="1"/>
          </p:cNvPicPr>
          <p:nvPr/>
        </p:nvPicPr>
        <p:blipFill rotWithShape="1">
          <a:blip r:embed="rId6">
            <a:extLst>
              <a:ext uri="{28A0092B-C50C-407E-A947-70E740481C1C}">
                <a14:useLocalDpi xmlns:a14="http://schemas.microsoft.com/office/drawing/2010/main" val="0"/>
              </a:ext>
            </a:extLst>
          </a:blip>
          <a:srcRect l="35695" r="35684"/>
          <a:stretch/>
        </p:blipFill>
        <p:spPr>
          <a:xfrm>
            <a:off x="825213" y="768384"/>
            <a:ext cx="3096344" cy="6196849"/>
          </a:xfrm>
          <a:prstGeom prst="rect">
            <a:avLst/>
          </a:prstGeom>
        </p:spPr>
      </p:pic>
    </p:spTree>
    <p:extLst>
      <p:ext uri="{BB962C8B-B14F-4D97-AF65-F5344CB8AC3E}">
        <p14:creationId xmlns:p14="http://schemas.microsoft.com/office/powerpoint/2010/main" val="15068363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12395" y="910647"/>
            <a:ext cx="1549788" cy="203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3" name="Text Placeholder 2"/>
          <p:cNvSpPr>
            <a:spLocks noGrp="1"/>
          </p:cNvSpPr>
          <p:nvPr>
            <p:ph type="body" sz="quarter" idx="12"/>
          </p:nvPr>
        </p:nvSpPr>
        <p:spPr/>
        <p:txBody>
          <a:bodyPr/>
          <a:lstStyle/>
          <a:p>
            <a:endParaRPr lang="en-US" dirty="0"/>
          </a:p>
        </p:txBody>
      </p:sp>
      <p:sp>
        <p:nvSpPr>
          <p:cNvPr id="22" name="Parallelogram 21"/>
          <p:cNvSpPr/>
          <p:nvPr/>
        </p:nvSpPr>
        <p:spPr>
          <a:xfrm>
            <a:off x="-1322366" y="-337118"/>
            <a:ext cx="9168586" cy="1164316"/>
          </a:xfrm>
          <a:prstGeom prst="parallelogram">
            <a:avLst>
              <a:gd name="adj" fmla="val 61573"/>
            </a:avLst>
          </a:prstGeom>
          <a:solidFill>
            <a:srgbClr val="0D5A7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62553" tIns="81276" rIns="162553" bIns="81276" anchor="ctr"/>
          <a:lstStyle/>
          <a:p>
            <a:pPr algn="ctr" defTabSz="1625458">
              <a:defRPr/>
            </a:pPr>
            <a:endParaRPr lang="en-ID">
              <a:solidFill>
                <a:prstClr val="white"/>
              </a:solidFill>
            </a:endParaRPr>
          </a:p>
        </p:txBody>
      </p:sp>
      <p:grpSp>
        <p:nvGrpSpPr>
          <p:cNvPr id="23" name="Group 22"/>
          <p:cNvGrpSpPr/>
          <p:nvPr/>
        </p:nvGrpSpPr>
        <p:grpSpPr>
          <a:xfrm>
            <a:off x="309165" y="790003"/>
            <a:ext cx="6314797" cy="166356"/>
            <a:chOff x="687978" y="885000"/>
            <a:chExt cx="3727268" cy="172192"/>
          </a:xfrm>
          <a:effectLst>
            <a:outerShdw blurRad="63500" sx="102000" sy="102000" algn="ctr" rotWithShape="0">
              <a:prstClr val="black">
                <a:alpha val="40000"/>
              </a:prstClr>
            </a:outerShdw>
          </a:effectLst>
        </p:grpSpPr>
        <p:sp>
          <p:nvSpPr>
            <p:cNvPr id="24" name="Rectangle: Rounded Corners 15"/>
            <p:cNvSpPr/>
            <p:nvPr/>
          </p:nvSpPr>
          <p:spPr>
            <a:xfrm>
              <a:off x="687978" y="885000"/>
              <a:ext cx="3727268" cy="172192"/>
            </a:xfrm>
            <a:prstGeom prst="roundRect">
              <a:avLst>
                <a:gd name="adj" fmla="val 50000"/>
              </a:avLst>
            </a:prstGeom>
            <a:solidFill>
              <a:srgbClr val="00A2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625458">
                <a:defRPr/>
              </a:pPr>
              <a:endParaRPr lang="en-ID">
                <a:solidFill>
                  <a:prstClr val="white"/>
                </a:solidFill>
              </a:endParaRPr>
            </a:p>
          </p:txBody>
        </p:sp>
        <p:grpSp>
          <p:nvGrpSpPr>
            <p:cNvPr id="25" name="Group 24"/>
            <p:cNvGrpSpPr/>
            <p:nvPr/>
          </p:nvGrpSpPr>
          <p:grpSpPr>
            <a:xfrm>
              <a:off x="1416136" y="885000"/>
              <a:ext cx="2285311" cy="172192"/>
              <a:chOff x="1416136" y="885000"/>
              <a:chExt cx="2285311" cy="172192"/>
            </a:xfrm>
          </p:grpSpPr>
          <p:sp>
            <p:nvSpPr>
              <p:cNvPr id="26" name="Rectangle 25"/>
              <p:cNvSpPr/>
              <p:nvPr/>
            </p:nvSpPr>
            <p:spPr>
              <a:xfrm>
                <a:off x="1416136" y="885000"/>
                <a:ext cx="761770" cy="172192"/>
              </a:xfrm>
              <a:prstGeom prst="rect">
                <a:avLst/>
              </a:prstGeom>
              <a:solidFill>
                <a:srgbClr val="007D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625458">
                  <a:defRPr/>
                </a:pPr>
                <a:endParaRPr lang="en-ID">
                  <a:solidFill>
                    <a:prstClr val="white"/>
                  </a:solidFill>
                </a:endParaRPr>
              </a:p>
            </p:txBody>
          </p:sp>
          <p:sp>
            <p:nvSpPr>
              <p:cNvPr id="27" name="Rectangle 26"/>
              <p:cNvSpPr/>
              <p:nvPr/>
            </p:nvSpPr>
            <p:spPr>
              <a:xfrm>
                <a:off x="2177907" y="885000"/>
                <a:ext cx="761770" cy="17219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625458">
                  <a:defRPr/>
                </a:pPr>
                <a:endParaRPr lang="en-ID">
                  <a:solidFill>
                    <a:prstClr val="white"/>
                  </a:solidFill>
                </a:endParaRPr>
              </a:p>
            </p:txBody>
          </p:sp>
          <p:sp>
            <p:nvSpPr>
              <p:cNvPr id="28" name="Rectangle 27"/>
              <p:cNvSpPr/>
              <p:nvPr/>
            </p:nvSpPr>
            <p:spPr>
              <a:xfrm>
                <a:off x="2939677" y="885000"/>
                <a:ext cx="761770" cy="172192"/>
              </a:xfrm>
              <a:prstGeom prst="rect">
                <a:avLst/>
              </a:prstGeom>
              <a:solidFill>
                <a:srgbClr val="2AAFE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625458">
                  <a:defRPr/>
                </a:pPr>
                <a:endParaRPr lang="en-ID">
                  <a:solidFill>
                    <a:prstClr val="white"/>
                  </a:solidFill>
                </a:endParaRPr>
              </a:p>
            </p:txBody>
          </p:sp>
        </p:grpSp>
      </p:grpSp>
      <p:sp>
        <p:nvSpPr>
          <p:cNvPr id="70" name="Title 1"/>
          <p:cNvSpPr txBox="1">
            <a:spLocks/>
          </p:cNvSpPr>
          <p:nvPr/>
        </p:nvSpPr>
        <p:spPr bwMode="auto">
          <a:xfrm>
            <a:off x="146955" y="216230"/>
            <a:ext cx="5993001" cy="4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2553" tIns="81276" rIns="162553" bIns="81276"/>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1625458">
              <a:lnSpc>
                <a:spcPct val="90000"/>
              </a:lnSpc>
              <a:defRPr/>
            </a:pPr>
            <a:r>
              <a:rPr lang="en-US" altLang="en-US" sz="2400" b="1" dirty="0" smtClean="0">
                <a:solidFill>
                  <a:prstClr val="white"/>
                </a:solidFill>
                <a:latin typeface="Myriad Pro" panose="020B0503030403020204" pitchFamily="34" charset="0"/>
                <a:cs typeface="Segoe UI" panose="020B0502040204020203" pitchFamily="34" charset="0"/>
              </a:rPr>
              <a:t>SOP JARVIST</a:t>
            </a:r>
            <a:endParaRPr lang="id-ID" altLang="en-US" sz="1050" b="1" i="1" dirty="0">
              <a:solidFill>
                <a:srgbClr val="FFC000">
                  <a:lumMod val="60000"/>
                  <a:lumOff val="40000"/>
                </a:srgbClr>
              </a:solidFill>
              <a:latin typeface="Myriad Pro" panose="020B0503030403020204" pitchFamily="34" charset="0"/>
              <a:cs typeface="Segoe UI" panose="020B0502040204020203" pitchFamily="34" charset="0"/>
            </a:endParaRPr>
          </a:p>
        </p:txBody>
      </p:sp>
      <p:pic>
        <p:nvPicPr>
          <p:cNvPr id="57" name="Picture 56">
            <a:extLst>
              <a:ext uri="{FF2B5EF4-FFF2-40B4-BE49-F238E27FC236}">
                <a16:creationId xmlns:a16="http://schemas.microsoft.com/office/drawing/2014/main" xmlns="" id="{123929A2-67EF-45D0-AEB3-2081CA9D3B2B}"/>
              </a:ext>
            </a:extLst>
          </p:cNvPr>
          <p:cNvPicPr>
            <a:picLocks noChangeAspect="1"/>
          </p:cNvPicPr>
          <p:nvPr/>
        </p:nvPicPr>
        <p:blipFill>
          <a:blip r:embed="rId3"/>
          <a:stretch>
            <a:fillRect/>
          </a:stretch>
        </p:blipFill>
        <p:spPr>
          <a:xfrm>
            <a:off x="536932" y="1761553"/>
            <a:ext cx="1290603" cy="926535"/>
          </a:xfrm>
          <a:prstGeom prst="rect">
            <a:avLst/>
          </a:prstGeom>
        </p:spPr>
      </p:pic>
      <p:sp>
        <p:nvSpPr>
          <p:cNvPr id="59" name="TextBox 58">
            <a:extLst>
              <a:ext uri="{FF2B5EF4-FFF2-40B4-BE49-F238E27FC236}">
                <a16:creationId xmlns:a16="http://schemas.microsoft.com/office/drawing/2014/main" xmlns="" id="{E37E49A6-889B-4B12-A5E8-75194426AFC5}"/>
              </a:ext>
            </a:extLst>
          </p:cNvPr>
          <p:cNvSpPr txBox="1"/>
          <p:nvPr/>
        </p:nvSpPr>
        <p:spPr>
          <a:xfrm>
            <a:off x="407368" y="1197797"/>
            <a:ext cx="1576593" cy="784830"/>
          </a:xfrm>
          <a:prstGeom prst="rect">
            <a:avLst/>
          </a:prstGeom>
        </p:spPr>
        <p:txBody>
          <a:bodyPr wrap="square" rtlCol="0">
            <a:spAutoFit/>
          </a:bodyPr>
          <a:lstStyle/>
          <a:p>
            <a:pPr algn="ctr" defTabSz="914400"/>
            <a:r>
              <a:rPr lang="en-US" sz="1500" b="1" dirty="0" smtClean="0">
                <a:solidFill>
                  <a:srgbClr val="E7E6E6">
                    <a:lumMod val="50000"/>
                  </a:srgbClr>
                </a:solidFill>
                <a:latin typeface="Myriad Pro" charset="0"/>
                <a:ea typeface="Myriad Pro" charset="0"/>
                <a:cs typeface="Myriad Pro" charset="0"/>
              </a:rPr>
              <a:t>ADMIN / SPV TEKNIK</a:t>
            </a:r>
            <a:endParaRPr lang="en-US" sz="1500" b="1" dirty="0">
              <a:solidFill>
                <a:srgbClr val="E7E6E6">
                  <a:lumMod val="50000"/>
                </a:srgbClr>
              </a:solidFill>
              <a:latin typeface="Myriad Pro" charset="0"/>
              <a:ea typeface="Myriad Pro" charset="0"/>
              <a:cs typeface="Myriad Pro" charset="0"/>
            </a:endParaRPr>
          </a:p>
          <a:p>
            <a:pPr algn="ctr" defTabSz="914400"/>
            <a:r>
              <a:rPr lang="en-US" sz="1500" b="1" dirty="0" smtClean="0">
                <a:solidFill>
                  <a:srgbClr val="E7E6E6">
                    <a:lumMod val="75000"/>
                  </a:srgbClr>
                </a:solidFill>
                <a:latin typeface="Myriad Pro" charset="0"/>
                <a:ea typeface="Myriad Pro" charset="0"/>
                <a:cs typeface="Myriad Pro" charset="0"/>
              </a:rPr>
              <a:t> </a:t>
            </a:r>
            <a:endParaRPr lang="en-US" sz="1500" b="1" dirty="0">
              <a:solidFill>
                <a:srgbClr val="E7E6E6">
                  <a:lumMod val="75000"/>
                </a:srgbClr>
              </a:solidFill>
              <a:latin typeface="Myriad Pro" charset="0"/>
              <a:ea typeface="Myriad Pro" charset="0"/>
              <a:cs typeface="Myriad Pro" charset="0"/>
            </a:endParaRPr>
          </a:p>
        </p:txBody>
      </p:sp>
      <p:sp>
        <p:nvSpPr>
          <p:cNvPr id="61" name="TextBox 60">
            <a:extLst>
              <a:ext uri="{FF2B5EF4-FFF2-40B4-BE49-F238E27FC236}">
                <a16:creationId xmlns:a16="http://schemas.microsoft.com/office/drawing/2014/main" xmlns="" id="{4C220683-A8EB-4B1F-8BEB-6D6E63B17A23}"/>
              </a:ext>
            </a:extLst>
          </p:cNvPr>
          <p:cNvSpPr txBox="1"/>
          <p:nvPr/>
        </p:nvSpPr>
        <p:spPr>
          <a:xfrm>
            <a:off x="393242" y="2696853"/>
            <a:ext cx="1656774" cy="461665"/>
          </a:xfrm>
          <a:prstGeom prst="rect">
            <a:avLst/>
          </a:prstGeom>
        </p:spPr>
        <p:txBody>
          <a:bodyPr wrap="square" rtlCol="0">
            <a:spAutoFit/>
          </a:bodyPr>
          <a:lstStyle/>
          <a:p>
            <a:pPr algn="ctr" defTabSz="914400"/>
            <a:r>
              <a:rPr lang="en-US" sz="1200" b="1" dirty="0" smtClean="0">
                <a:solidFill>
                  <a:srgbClr val="E7E6E6">
                    <a:lumMod val="75000"/>
                  </a:srgbClr>
                </a:solidFill>
                <a:latin typeface="Myriad Pro" charset="0"/>
                <a:ea typeface="Myriad Pro" charset="0"/>
                <a:cs typeface="Myriad Pro" charset="0"/>
              </a:rPr>
              <a:t>MEMBERIKAN WO </a:t>
            </a:r>
          </a:p>
          <a:p>
            <a:pPr algn="ctr" defTabSz="914400"/>
            <a:r>
              <a:rPr lang="en-US" sz="1200" b="1" dirty="0" smtClean="0">
                <a:solidFill>
                  <a:srgbClr val="E7E6E6">
                    <a:lumMod val="75000"/>
                  </a:srgbClr>
                </a:solidFill>
                <a:latin typeface="Myriad Pro" charset="0"/>
                <a:ea typeface="Myriad Pro" charset="0"/>
                <a:cs typeface="Myriad Pro" charset="0"/>
              </a:rPr>
              <a:t>BY EXCEL </a:t>
            </a:r>
            <a:endParaRPr lang="en-US" sz="1200" b="1" dirty="0">
              <a:solidFill>
                <a:srgbClr val="E7E6E6">
                  <a:lumMod val="75000"/>
                </a:srgbClr>
              </a:solidFill>
              <a:latin typeface="Myriad Pro" charset="0"/>
              <a:ea typeface="Myriad Pro" charset="0"/>
              <a:cs typeface="Myriad Pro" charset="0"/>
            </a:endParaRPr>
          </a:p>
        </p:txBody>
      </p:sp>
      <p:cxnSp>
        <p:nvCxnSpPr>
          <p:cNvPr id="77" name="Straight Arrow Connector 76">
            <a:extLst>
              <a:ext uri="{FF2B5EF4-FFF2-40B4-BE49-F238E27FC236}">
                <a16:creationId xmlns:a16="http://schemas.microsoft.com/office/drawing/2014/main" xmlns="" id="{0A10D8EB-E026-469E-B6DD-C30F98385EDF}"/>
              </a:ext>
            </a:extLst>
          </p:cNvPr>
          <p:cNvCxnSpPr>
            <a:cxnSpLocks/>
          </p:cNvCxnSpPr>
          <p:nvPr/>
        </p:nvCxnSpPr>
        <p:spPr>
          <a:xfrm flipV="1">
            <a:off x="1989872" y="2178622"/>
            <a:ext cx="572311" cy="1"/>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xmlns="" id="{0A10D8EB-E026-469E-B6DD-C30F98385EDF}"/>
              </a:ext>
            </a:extLst>
          </p:cNvPr>
          <p:cNvCxnSpPr>
            <a:cxnSpLocks/>
          </p:cNvCxnSpPr>
          <p:nvPr/>
        </p:nvCxnSpPr>
        <p:spPr>
          <a:xfrm flipV="1">
            <a:off x="3647728" y="2178621"/>
            <a:ext cx="572311" cy="1"/>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8876" y="1726299"/>
            <a:ext cx="980030" cy="904643"/>
          </a:xfrm>
          <a:prstGeom prst="rect">
            <a:avLst/>
          </a:prstGeom>
        </p:spPr>
      </p:pic>
      <p:sp>
        <p:nvSpPr>
          <p:cNvPr id="80" name="TextBox 79">
            <a:extLst>
              <a:ext uri="{FF2B5EF4-FFF2-40B4-BE49-F238E27FC236}">
                <a16:creationId xmlns:a16="http://schemas.microsoft.com/office/drawing/2014/main" xmlns="" id="{E37E49A6-889B-4B12-A5E8-75194426AFC5}"/>
              </a:ext>
            </a:extLst>
          </p:cNvPr>
          <p:cNvSpPr txBox="1"/>
          <p:nvPr/>
        </p:nvSpPr>
        <p:spPr>
          <a:xfrm>
            <a:off x="2276027" y="1166965"/>
            <a:ext cx="1576593" cy="784830"/>
          </a:xfrm>
          <a:prstGeom prst="rect">
            <a:avLst/>
          </a:prstGeom>
        </p:spPr>
        <p:txBody>
          <a:bodyPr wrap="square" rtlCol="0">
            <a:spAutoFit/>
          </a:bodyPr>
          <a:lstStyle/>
          <a:p>
            <a:pPr algn="ctr" defTabSz="914400"/>
            <a:r>
              <a:rPr lang="en-US" sz="1500" b="1" dirty="0" smtClean="0">
                <a:solidFill>
                  <a:srgbClr val="E7E6E6">
                    <a:lumMod val="50000"/>
                  </a:srgbClr>
                </a:solidFill>
                <a:latin typeface="Myriad Pro" charset="0"/>
                <a:ea typeface="Myriad Pro" charset="0"/>
                <a:cs typeface="Myriad Pro" charset="0"/>
              </a:rPr>
              <a:t>DAFTAR</a:t>
            </a:r>
          </a:p>
          <a:p>
            <a:pPr algn="ctr" defTabSz="914400"/>
            <a:r>
              <a:rPr lang="en-US" sz="1500" b="1" dirty="0" smtClean="0">
                <a:solidFill>
                  <a:srgbClr val="E7E6E6">
                    <a:lumMod val="50000"/>
                  </a:srgbClr>
                </a:solidFill>
                <a:latin typeface="Myriad Pro" charset="0"/>
                <a:ea typeface="Myriad Pro" charset="0"/>
                <a:cs typeface="Myriad Pro" charset="0"/>
              </a:rPr>
              <a:t>WO INSPEKSI</a:t>
            </a:r>
            <a:endParaRPr lang="en-US" sz="1500" b="1" dirty="0">
              <a:solidFill>
                <a:srgbClr val="E7E6E6">
                  <a:lumMod val="50000"/>
                </a:srgbClr>
              </a:solidFill>
              <a:latin typeface="Myriad Pro" charset="0"/>
              <a:ea typeface="Myriad Pro" charset="0"/>
              <a:cs typeface="Myriad Pro" charset="0"/>
            </a:endParaRPr>
          </a:p>
          <a:p>
            <a:pPr algn="ctr" defTabSz="914400"/>
            <a:r>
              <a:rPr lang="en-US" sz="1500" b="1" dirty="0" smtClean="0">
                <a:solidFill>
                  <a:srgbClr val="E7E6E6">
                    <a:lumMod val="75000"/>
                  </a:srgbClr>
                </a:solidFill>
                <a:latin typeface="Myriad Pro" charset="0"/>
                <a:ea typeface="Myriad Pro" charset="0"/>
                <a:cs typeface="Myriad Pro" charset="0"/>
              </a:rPr>
              <a:t> </a:t>
            </a:r>
            <a:endParaRPr lang="en-US" sz="1500" b="1" dirty="0">
              <a:solidFill>
                <a:srgbClr val="E7E6E6">
                  <a:lumMod val="75000"/>
                </a:srgbClr>
              </a:solidFill>
              <a:latin typeface="Myriad Pro" charset="0"/>
              <a:ea typeface="Myriad Pro" charset="0"/>
              <a:cs typeface="Myriad Pro" charset="0"/>
            </a:endParaRPr>
          </a:p>
        </p:txBody>
      </p:sp>
      <p:sp>
        <p:nvSpPr>
          <p:cNvPr id="81" name="TextBox 80">
            <a:extLst>
              <a:ext uri="{FF2B5EF4-FFF2-40B4-BE49-F238E27FC236}">
                <a16:creationId xmlns:a16="http://schemas.microsoft.com/office/drawing/2014/main" xmlns="" id="{4C220683-A8EB-4B1F-8BEB-6D6E63B17A23}"/>
              </a:ext>
            </a:extLst>
          </p:cNvPr>
          <p:cNvSpPr txBox="1"/>
          <p:nvPr/>
        </p:nvSpPr>
        <p:spPr>
          <a:xfrm>
            <a:off x="2277109" y="2675905"/>
            <a:ext cx="1656774" cy="646331"/>
          </a:xfrm>
          <a:prstGeom prst="rect">
            <a:avLst/>
          </a:prstGeom>
        </p:spPr>
        <p:txBody>
          <a:bodyPr wrap="square" rtlCol="0">
            <a:spAutoFit/>
          </a:bodyPr>
          <a:lstStyle/>
          <a:p>
            <a:pPr algn="ctr" defTabSz="914400"/>
            <a:r>
              <a:rPr lang="en-US" sz="1200" b="1" dirty="0" smtClean="0">
                <a:solidFill>
                  <a:srgbClr val="E7E6E6">
                    <a:lumMod val="75000"/>
                  </a:srgbClr>
                </a:solidFill>
                <a:latin typeface="Myriad Pro" charset="0"/>
                <a:ea typeface="Myriad Pro" charset="0"/>
                <a:cs typeface="Myriad Pro" charset="0"/>
              </a:rPr>
              <a:t>DITERUSKAN </a:t>
            </a:r>
          </a:p>
          <a:p>
            <a:pPr algn="ctr" defTabSz="914400"/>
            <a:r>
              <a:rPr lang="en-US" sz="1200" b="1" dirty="0" smtClean="0">
                <a:solidFill>
                  <a:srgbClr val="E7E6E6">
                    <a:lumMod val="75000"/>
                  </a:srgbClr>
                </a:solidFill>
                <a:latin typeface="Myriad Pro" charset="0"/>
                <a:ea typeface="Myriad Pro" charset="0"/>
                <a:cs typeface="Myriad Pro" charset="0"/>
              </a:rPr>
              <a:t>KE GUARDIAN / YANTEK</a:t>
            </a:r>
            <a:endParaRPr lang="en-US" sz="1200" b="1" dirty="0">
              <a:solidFill>
                <a:srgbClr val="E7E6E6">
                  <a:lumMod val="75000"/>
                </a:srgbClr>
              </a:solidFill>
              <a:latin typeface="Myriad Pro" charset="0"/>
              <a:ea typeface="Myriad Pro" charset="0"/>
              <a:cs typeface="Myriad Pro" charset="0"/>
            </a:endParaRPr>
          </a:p>
        </p:txBody>
      </p:sp>
      <p:sp>
        <p:nvSpPr>
          <p:cNvPr id="83" name="TextBox 82">
            <a:extLst>
              <a:ext uri="{FF2B5EF4-FFF2-40B4-BE49-F238E27FC236}">
                <a16:creationId xmlns:a16="http://schemas.microsoft.com/office/drawing/2014/main" xmlns="" id="{4C220683-A8EB-4B1F-8BEB-6D6E63B17A23}"/>
              </a:ext>
            </a:extLst>
          </p:cNvPr>
          <p:cNvSpPr txBox="1"/>
          <p:nvPr/>
        </p:nvSpPr>
        <p:spPr>
          <a:xfrm>
            <a:off x="4287053" y="1057380"/>
            <a:ext cx="2530020" cy="646331"/>
          </a:xfrm>
          <a:prstGeom prst="rect">
            <a:avLst/>
          </a:prstGeom>
        </p:spPr>
        <p:txBody>
          <a:bodyPr wrap="square" rtlCol="0">
            <a:spAutoFit/>
          </a:bodyPr>
          <a:lstStyle/>
          <a:p>
            <a:pPr defTabSz="914400"/>
            <a:r>
              <a:rPr lang="en-US" sz="1200" b="1" dirty="0" smtClean="0">
                <a:solidFill>
                  <a:srgbClr val="E7E6E6">
                    <a:lumMod val="50000"/>
                  </a:srgbClr>
                </a:solidFill>
                <a:latin typeface="Myriad Pro" charset="0"/>
                <a:ea typeface="Myriad Pro" charset="0"/>
                <a:cs typeface="Myriad Pro" charset="0"/>
              </a:rPr>
              <a:t>GUARDIAN / YANTEK</a:t>
            </a:r>
            <a:endParaRPr lang="en-US" sz="1200" b="1" dirty="0">
              <a:solidFill>
                <a:srgbClr val="E7E6E6">
                  <a:lumMod val="50000"/>
                </a:srgbClr>
              </a:solidFill>
              <a:latin typeface="Myriad Pro" charset="0"/>
              <a:ea typeface="Myriad Pro" charset="0"/>
              <a:cs typeface="Myriad Pro" charset="0"/>
            </a:endParaRPr>
          </a:p>
          <a:p>
            <a:pPr defTabSz="914400"/>
            <a:r>
              <a:rPr lang="en-US" sz="1200" b="1" dirty="0" err="1" smtClean="0">
                <a:solidFill>
                  <a:srgbClr val="E7E6E6">
                    <a:lumMod val="75000"/>
                  </a:srgbClr>
                </a:solidFill>
                <a:latin typeface="Myriad Pro" charset="0"/>
                <a:ea typeface="Myriad Pro" charset="0"/>
                <a:cs typeface="Myriad Pro" charset="0"/>
              </a:rPr>
              <a:t>Melakukan</a:t>
            </a:r>
            <a:r>
              <a:rPr lang="en-US" sz="1200" b="1" dirty="0" smtClean="0">
                <a:solidFill>
                  <a:srgbClr val="E7E6E6">
                    <a:lumMod val="75000"/>
                  </a:srgbClr>
                </a:solidFill>
                <a:latin typeface="Myriad Pro" charset="0"/>
                <a:ea typeface="Myriad Pro" charset="0"/>
                <a:cs typeface="Myriad Pro" charset="0"/>
              </a:rPr>
              <a:t> </a:t>
            </a:r>
            <a:r>
              <a:rPr lang="en-US" sz="1200" b="1" dirty="0" err="1" smtClean="0">
                <a:solidFill>
                  <a:srgbClr val="E7E6E6">
                    <a:lumMod val="75000"/>
                  </a:srgbClr>
                </a:solidFill>
                <a:latin typeface="Myriad Pro" charset="0"/>
                <a:ea typeface="Myriad Pro" charset="0"/>
                <a:cs typeface="Myriad Pro" charset="0"/>
              </a:rPr>
              <a:t>Inspeksi</a:t>
            </a:r>
            <a:r>
              <a:rPr lang="en-US" sz="1200" b="1" dirty="0" smtClean="0">
                <a:solidFill>
                  <a:srgbClr val="E7E6E6">
                    <a:lumMod val="75000"/>
                  </a:srgbClr>
                </a:solidFill>
                <a:latin typeface="Myriad Pro" charset="0"/>
                <a:ea typeface="Myriad Pro" charset="0"/>
                <a:cs typeface="Myriad Pro" charset="0"/>
              </a:rPr>
              <a:t> </a:t>
            </a:r>
          </a:p>
          <a:p>
            <a:pPr defTabSz="914400"/>
            <a:r>
              <a:rPr lang="en-US" sz="1200" b="1" dirty="0" err="1" smtClean="0">
                <a:solidFill>
                  <a:srgbClr val="E7E6E6">
                    <a:lumMod val="75000"/>
                  </a:srgbClr>
                </a:solidFill>
                <a:latin typeface="Myriad Pro" charset="0"/>
                <a:ea typeface="Myriad Pro" charset="0"/>
                <a:cs typeface="Myriad Pro" charset="0"/>
              </a:rPr>
              <a:t>melalui</a:t>
            </a:r>
            <a:r>
              <a:rPr lang="en-US" sz="1200" b="1" dirty="0" smtClean="0">
                <a:solidFill>
                  <a:srgbClr val="E7E6E6">
                    <a:lumMod val="75000"/>
                  </a:srgbClr>
                </a:solidFill>
                <a:latin typeface="Myriad Pro" charset="0"/>
                <a:ea typeface="Myriad Pro" charset="0"/>
                <a:cs typeface="Myriad Pro" charset="0"/>
              </a:rPr>
              <a:t> HP</a:t>
            </a:r>
            <a:endParaRPr lang="en-US" sz="1200" b="1" dirty="0">
              <a:solidFill>
                <a:srgbClr val="E7E6E6">
                  <a:lumMod val="75000"/>
                </a:srgbClr>
              </a:solidFill>
              <a:latin typeface="Myriad Pro" charset="0"/>
              <a:ea typeface="Myriad Pro" charset="0"/>
              <a:cs typeface="Myriad Pro" charset="0"/>
            </a:endParaRPr>
          </a:p>
        </p:txBody>
      </p:sp>
      <p:pic>
        <p:nvPicPr>
          <p:cNvPr id="85" name="Picture 12" descr="Engineer men group with helmet secure Free Vector">
            <a:extLst>
              <a:ext uri="{FF2B5EF4-FFF2-40B4-BE49-F238E27FC236}">
                <a16:creationId xmlns:a16="http://schemas.microsoft.com/office/drawing/2014/main" xmlns="" id="{739413B3-E5D7-44C8-A97C-CC22DB2657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0460" y="1652746"/>
            <a:ext cx="1894344" cy="1310305"/>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roup 85">
            <a:extLst>
              <a:ext uri="{FF2B5EF4-FFF2-40B4-BE49-F238E27FC236}">
                <a16:creationId xmlns:a16="http://schemas.microsoft.com/office/drawing/2014/main" xmlns="" id="{6AF7C928-DB21-48E6-9EF0-B73C6754B860}"/>
              </a:ext>
            </a:extLst>
          </p:cNvPr>
          <p:cNvGrpSpPr/>
          <p:nvPr/>
        </p:nvGrpSpPr>
        <p:grpSpPr>
          <a:xfrm>
            <a:off x="6530835" y="1754465"/>
            <a:ext cx="572475" cy="736265"/>
            <a:chOff x="2121448" y="956358"/>
            <a:chExt cx="4018508" cy="5302773"/>
          </a:xfrm>
          <a:effectLst>
            <a:outerShdw blurRad="50800" dist="38100" dir="5400000" algn="t" rotWithShape="0">
              <a:prstClr val="black">
                <a:alpha val="40000"/>
              </a:prstClr>
            </a:outerShdw>
          </a:effectLst>
        </p:grpSpPr>
        <p:pic>
          <p:nvPicPr>
            <p:cNvPr id="87" name="Picture 86">
              <a:extLst>
                <a:ext uri="{FF2B5EF4-FFF2-40B4-BE49-F238E27FC236}">
                  <a16:creationId xmlns:a16="http://schemas.microsoft.com/office/drawing/2014/main" xmlns="" id="{77A234E9-B721-4BF0-9171-FA07EB812BF7}"/>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9794" r="89691"/>
                      </a14:imgEffect>
                    </a14:imgLayer>
                  </a14:imgProps>
                </a:ext>
                <a:ext uri="{28A0092B-C50C-407E-A947-70E740481C1C}">
                  <a14:useLocalDpi xmlns:a14="http://schemas.microsoft.com/office/drawing/2010/main" val="0"/>
                </a:ext>
              </a:extLst>
            </a:blip>
            <a:stretch>
              <a:fillRect/>
            </a:stretch>
          </p:blipFill>
          <p:spPr>
            <a:xfrm>
              <a:off x="2121448" y="956358"/>
              <a:ext cx="4018508" cy="5302773"/>
            </a:xfrm>
            <a:prstGeom prst="rect">
              <a:avLst/>
            </a:prstGeom>
          </p:spPr>
        </p:pic>
        <p:sp>
          <p:nvSpPr>
            <p:cNvPr id="88" name="Oval 87">
              <a:extLst>
                <a:ext uri="{FF2B5EF4-FFF2-40B4-BE49-F238E27FC236}">
                  <a16:creationId xmlns:a16="http://schemas.microsoft.com/office/drawing/2014/main" xmlns="" id="{BF127E70-787F-457C-9868-426AD2FA8DEF}"/>
                </a:ext>
              </a:extLst>
            </p:cNvPr>
            <p:cNvSpPr/>
            <p:nvPr/>
          </p:nvSpPr>
          <p:spPr>
            <a:xfrm>
              <a:off x="3967335" y="5625152"/>
              <a:ext cx="336462" cy="347629"/>
            </a:xfrm>
            <a:prstGeom prst="ellipse">
              <a:avLst/>
            </a:prstGeom>
            <a:solidFill>
              <a:schemeClr val="bg2">
                <a:lumMod val="10000"/>
              </a:schemeClr>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grpSp>
      <p:cxnSp>
        <p:nvCxnSpPr>
          <p:cNvPr id="90" name="Straight Arrow Connector 89">
            <a:extLst>
              <a:ext uri="{FF2B5EF4-FFF2-40B4-BE49-F238E27FC236}">
                <a16:creationId xmlns:a16="http://schemas.microsoft.com/office/drawing/2014/main" xmlns="" id="{0A10D8EB-E026-469E-B6DD-C30F98385EDF}"/>
              </a:ext>
            </a:extLst>
          </p:cNvPr>
          <p:cNvCxnSpPr>
            <a:cxnSpLocks/>
          </p:cNvCxnSpPr>
          <p:nvPr/>
        </p:nvCxnSpPr>
        <p:spPr>
          <a:xfrm flipV="1">
            <a:off x="6014340" y="2130052"/>
            <a:ext cx="572311" cy="1"/>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xmlns="" id="{D40FBEFA-E377-4D9E-9BC9-A3BF32487855}"/>
              </a:ext>
            </a:extLst>
          </p:cNvPr>
          <p:cNvSpPr txBox="1"/>
          <p:nvPr/>
        </p:nvSpPr>
        <p:spPr>
          <a:xfrm>
            <a:off x="6005502" y="2519108"/>
            <a:ext cx="1576593" cy="646331"/>
          </a:xfrm>
          <a:prstGeom prst="rect">
            <a:avLst/>
          </a:prstGeom>
        </p:spPr>
        <p:txBody>
          <a:bodyPr wrap="square" rtlCol="0">
            <a:spAutoFit/>
          </a:bodyPr>
          <a:lstStyle/>
          <a:p>
            <a:pPr algn="ctr" defTabSz="914400"/>
            <a:r>
              <a:rPr lang="en-US" sz="1200" b="1" dirty="0" smtClean="0">
                <a:solidFill>
                  <a:srgbClr val="E7E6E6">
                    <a:lumMod val="50000"/>
                  </a:srgbClr>
                </a:solidFill>
                <a:latin typeface="Myriad Pro" charset="0"/>
                <a:ea typeface="Myriad Pro" charset="0"/>
                <a:cs typeface="Myriad Pro" charset="0"/>
              </a:rPr>
              <a:t>FORM </a:t>
            </a:r>
          </a:p>
          <a:p>
            <a:pPr algn="ctr" defTabSz="914400"/>
            <a:r>
              <a:rPr lang="en-US" sz="1200" b="1" dirty="0" smtClean="0">
                <a:solidFill>
                  <a:srgbClr val="E7E6E6">
                    <a:lumMod val="50000"/>
                  </a:srgbClr>
                </a:solidFill>
                <a:latin typeface="Myriad Pro" charset="0"/>
                <a:ea typeface="Myriad Pro" charset="0"/>
                <a:cs typeface="Myriad Pro" charset="0"/>
              </a:rPr>
              <a:t>INSPEKSI</a:t>
            </a:r>
          </a:p>
          <a:p>
            <a:pPr algn="ctr" defTabSz="914400"/>
            <a:r>
              <a:rPr lang="en-US" sz="1200" b="1" dirty="0" smtClean="0">
                <a:solidFill>
                  <a:srgbClr val="E7E6E6">
                    <a:lumMod val="50000"/>
                  </a:srgbClr>
                </a:solidFill>
                <a:latin typeface="Myriad Pro" charset="0"/>
                <a:ea typeface="Myriad Pro" charset="0"/>
                <a:cs typeface="Myriad Pro" charset="0"/>
              </a:rPr>
              <a:t>DI HP</a:t>
            </a:r>
            <a:endParaRPr lang="en-US" sz="1200" b="1" dirty="0">
              <a:solidFill>
                <a:srgbClr val="265B9F"/>
              </a:solidFill>
              <a:latin typeface="Myriad Pro" charset="0"/>
              <a:ea typeface="Myriad Pro" charset="0"/>
              <a:cs typeface="Myriad Pro" charset="0"/>
            </a:endParaRPr>
          </a:p>
        </p:txBody>
      </p:sp>
      <p:pic>
        <p:nvPicPr>
          <p:cNvPr id="92" name="Picture 91">
            <a:extLst>
              <a:ext uri="{FF2B5EF4-FFF2-40B4-BE49-F238E27FC236}">
                <a16:creationId xmlns:a16="http://schemas.microsoft.com/office/drawing/2014/main" xmlns="" id="{632CB743-7900-4319-933A-D64E7B95037A}"/>
              </a:ext>
            </a:extLst>
          </p:cNvPr>
          <p:cNvPicPr>
            <a:picLocks noChangeAspect="1"/>
          </p:cNvPicPr>
          <p:nvPr/>
        </p:nvPicPr>
        <p:blipFill>
          <a:blip r:embed="rId8"/>
          <a:stretch>
            <a:fillRect/>
          </a:stretch>
        </p:blipFill>
        <p:spPr>
          <a:xfrm>
            <a:off x="7358390" y="1982627"/>
            <a:ext cx="3183596" cy="1791124"/>
          </a:xfrm>
          <a:prstGeom prst="rect">
            <a:avLst/>
          </a:prstGeom>
        </p:spPr>
      </p:pic>
      <p:cxnSp>
        <p:nvCxnSpPr>
          <p:cNvPr id="93" name="Straight Arrow Connector 92">
            <a:extLst>
              <a:ext uri="{FF2B5EF4-FFF2-40B4-BE49-F238E27FC236}">
                <a16:creationId xmlns:a16="http://schemas.microsoft.com/office/drawing/2014/main" xmlns="" id="{0A10D8EB-E026-469E-B6DD-C30F98385EDF}"/>
              </a:ext>
            </a:extLst>
          </p:cNvPr>
          <p:cNvCxnSpPr>
            <a:cxnSpLocks/>
          </p:cNvCxnSpPr>
          <p:nvPr/>
        </p:nvCxnSpPr>
        <p:spPr>
          <a:xfrm>
            <a:off x="7103310" y="2111410"/>
            <a:ext cx="936906" cy="564495"/>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xmlns="" id="{4C220683-A8EB-4B1F-8BEB-6D6E63B17A23}"/>
              </a:ext>
            </a:extLst>
          </p:cNvPr>
          <p:cNvSpPr txBox="1"/>
          <p:nvPr/>
        </p:nvSpPr>
        <p:spPr>
          <a:xfrm>
            <a:off x="7856835" y="1311824"/>
            <a:ext cx="1951982" cy="769441"/>
          </a:xfrm>
          <a:prstGeom prst="rect">
            <a:avLst/>
          </a:prstGeom>
        </p:spPr>
        <p:txBody>
          <a:bodyPr wrap="square" rtlCol="0">
            <a:spAutoFit/>
          </a:bodyPr>
          <a:lstStyle/>
          <a:p>
            <a:pPr defTabSz="914400"/>
            <a:r>
              <a:rPr lang="en-US" sz="1100" b="1" dirty="0" smtClean="0">
                <a:solidFill>
                  <a:srgbClr val="E7E6E6">
                    <a:lumMod val="50000"/>
                  </a:srgbClr>
                </a:solidFill>
                <a:latin typeface="Myriad Pro" charset="0"/>
                <a:ea typeface="Myriad Pro" charset="0"/>
                <a:cs typeface="Myriad Pro" charset="0"/>
              </a:rPr>
              <a:t>GUARDIAN / YANTEK</a:t>
            </a:r>
            <a:endParaRPr lang="en-US" sz="1100" b="1" dirty="0">
              <a:solidFill>
                <a:srgbClr val="E7E6E6">
                  <a:lumMod val="50000"/>
                </a:srgbClr>
              </a:solidFill>
              <a:latin typeface="Myriad Pro" charset="0"/>
              <a:ea typeface="Myriad Pro" charset="0"/>
              <a:cs typeface="Myriad Pro" charset="0"/>
            </a:endParaRPr>
          </a:p>
          <a:p>
            <a:pPr defTabSz="914400"/>
            <a:r>
              <a:rPr lang="en-US" sz="1100" b="1" dirty="0" smtClean="0">
                <a:solidFill>
                  <a:srgbClr val="E7E6E6">
                    <a:lumMod val="75000"/>
                  </a:srgbClr>
                </a:solidFill>
                <a:latin typeface="Myriad Pro" charset="0"/>
                <a:ea typeface="Myriad Pro" charset="0"/>
                <a:cs typeface="Myriad Pro" charset="0"/>
              </a:rPr>
              <a:t>INSPEKSI DILAPANGAN </a:t>
            </a:r>
          </a:p>
          <a:p>
            <a:pPr defTabSz="914400"/>
            <a:r>
              <a:rPr lang="en-US" sz="1100" b="1" dirty="0" smtClean="0">
                <a:solidFill>
                  <a:srgbClr val="E7E6E6">
                    <a:lumMod val="75000"/>
                  </a:srgbClr>
                </a:solidFill>
                <a:latin typeface="Myriad Pro" charset="0"/>
                <a:ea typeface="Myriad Pro" charset="0"/>
                <a:cs typeface="Myriad Pro" charset="0"/>
              </a:rPr>
              <a:t>DENGAN TAGGING FOTO </a:t>
            </a:r>
          </a:p>
          <a:p>
            <a:pPr defTabSz="914400"/>
            <a:r>
              <a:rPr lang="en-US" sz="1100" b="1" dirty="0" smtClean="0">
                <a:solidFill>
                  <a:srgbClr val="E7E6E6">
                    <a:lumMod val="75000"/>
                  </a:srgbClr>
                </a:solidFill>
                <a:latin typeface="Myriad Pro" charset="0"/>
                <a:ea typeface="Myriad Pro" charset="0"/>
                <a:cs typeface="Myriad Pro" charset="0"/>
              </a:rPr>
              <a:t>&amp; TITIK KOORDINAT</a:t>
            </a:r>
            <a:endParaRPr lang="en-US" sz="1100" b="1" dirty="0">
              <a:solidFill>
                <a:srgbClr val="E7E6E6">
                  <a:lumMod val="75000"/>
                </a:srgbClr>
              </a:solidFill>
              <a:latin typeface="Myriad Pro" charset="0"/>
              <a:ea typeface="Myriad Pro" charset="0"/>
              <a:cs typeface="Myriad Pro" charset="0"/>
            </a:endParaRPr>
          </a:p>
        </p:txBody>
      </p:sp>
      <p:sp>
        <p:nvSpPr>
          <p:cNvPr id="96" name="Arc 95">
            <a:extLst>
              <a:ext uri="{FF2B5EF4-FFF2-40B4-BE49-F238E27FC236}">
                <a16:creationId xmlns:a16="http://schemas.microsoft.com/office/drawing/2014/main" xmlns="" id="{93171D27-DB75-4D49-9483-906DF5E50BD4}"/>
              </a:ext>
            </a:extLst>
          </p:cNvPr>
          <p:cNvSpPr/>
          <p:nvPr/>
        </p:nvSpPr>
        <p:spPr>
          <a:xfrm rot="4938179" flipH="1" flipV="1">
            <a:off x="8051014" y="3490617"/>
            <a:ext cx="2832471" cy="873587"/>
          </a:xfrm>
          <a:prstGeom prst="arc">
            <a:avLst>
              <a:gd name="adj1" fmla="val 14137277"/>
              <a:gd name="adj2" fmla="val 19681423"/>
            </a:avLst>
          </a:prstGeom>
          <a:ln w="38100">
            <a:solidFill>
              <a:srgbClr val="FF0000"/>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defTabSz="914400">
              <a:defRPr/>
            </a:pPr>
            <a:endParaRPr lang="en-US">
              <a:solidFill>
                <a:prstClr val="black"/>
              </a:solidFill>
            </a:endParaRPr>
          </a:p>
        </p:txBody>
      </p:sp>
      <p:pic>
        <p:nvPicPr>
          <p:cNvPr id="97" name="Picture 96"/>
          <p:cNvPicPr>
            <a:picLocks noChangeAspect="1"/>
          </p:cNvPicPr>
          <p:nvPr/>
        </p:nvPicPr>
        <p:blipFill>
          <a:blip r:embed="rId9"/>
          <a:stretch>
            <a:fillRect/>
          </a:stretch>
        </p:blipFill>
        <p:spPr>
          <a:xfrm>
            <a:off x="7927002" y="4335445"/>
            <a:ext cx="2445301" cy="1305674"/>
          </a:xfrm>
          <a:prstGeom prst="rect">
            <a:avLst/>
          </a:prstGeom>
        </p:spPr>
      </p:pic>
      <p:sp>
        <p:nvSpPr>
          <p:cNvPr id="99" name="TextBox 98">
            <a:extLst>
              <a:ext uri="{FF2B5EF4-FFF2-40B4-BE49-F238E27FC236}">
                <a16:creationId xmlns:a16="http://schemas.microsoft.com/office/drawing/2014/main" xmlns="" id="{9F9B0B5E-B873-41DB-AA62-A0985AE4C95D}"/>
              </a:ext>
            </a:extLst>
          </p:cNvPr>
          <p:cNvSpPr txBox="1"/>
          <p:nvPr/>
        </p:nvSpPr>
        <p:spPr>
          <a:xfrm>
            <a:off x="8108682" y="5672546"/>
            <a:ext cx="2227789" cy="323165"/>
          </a:xfrm>
          <a:prstGeom prst="rect">
            <a:avLst/>
          </a:prstGeom>
        </p:spPr>
        <p:txBody>
          <a:bodyPr wrap="square" rtlCol="0">
            <a:spAutoFit/>
          </a:bodyPr>
          <a:lstStyle/>
          <a:p>
            <a:pPr defTabSz="914400"/>
            <a:r>
              <a:rPr lang="en-US" sz="1500" b="1" dirty="0">
                <a:solidFill>
                  <a:srgbClr val="E7E6E6">
                    <a:lumMod val="50000"/>
                  </a:srgbClr>
                </a:solidFill>
                <a:latin typeface="Myriad Pro" charset="0"/>
                <a:ea typeface="Myriad Pro" charset="0"/>
                <a:cs typeface="Myriad Pro" charset="0"/>
              </a:rPr>
              <a:t>Dash Board </a:t>
            </a:r>
            <a:r>
              <a:rPr lang="en-US" sz="1500" b="1" dirty="0" smtClean="0">
                <a:solidFill>
                  <a:srgbClr val="E7E6E6">
                    <a:lumMod val="75000"/>
                  </a:srgbClr>
                </a:solidFill>
                <a:latin typeface="Myriad Pro" charset="0"/>
                <a:ea typeface="Myriad Pro" charset="0"/>
                <a:cs typeface="Myriad Pro" charset="0"/>
              </a:rPr>
              <a:t>JARVIST</a:t>
            </a:r>
            <a:endParaRPr lang="en-US" sz="1500" b="1" dirty="0">
              <a:solidFill>
                <a:srgbClr val="E7E6E6">
                  <a:lumMod val="75000"/>
                </a:srgbClr>
              </a:solidFill>
              <a:latin typeface="Myriad Pro" charset="0"/>
              <a:ea typeface="Myriad Pro" charset="0"/>
              <a:cs typeface="Myriad Pro" charset="0"/>
            </a:endParaRPr>
          </a:p>
        </p:txBody>
      </p:sp>
      <p:sp>
        <p:nvSpPr>
          <p:cNvPr id="100" name="TextBox 99">
            <a:extLst>
              <a:ext uri="{FF2B5EF4-FFF2-40B4-BE49-F238E27FC236}">
                <a16:creationId xmlns:a16="http://schemas.microsoft.com/office/drawing/2014/main" xmlns="" id="{4C220683-A8EB-4B1F-8BEB-6D6E63B17A23}"/>
              </a:ext>
            </a:extLst>
          </p:cNvPr>
          <p:cNvSpPr txBox="1"/>
          <p:nvPr/>
        </p:nvSpPr>
        <p:spPr>
          <a:xfrm>
            <a:off x="10501733" y="4565920"/>
            <a:ext cx="1701341" cy="830997"/>
          </a:xfrm>
          <a:prstGeom prst="rect">
            <a:avLst/>
          </a:prstGeom>
          <a:solidFill>
            <a:srgbClr val="0D5A71"/>
          </a:solidFill>
        </p:spPr>
        <p:txBody>
          <a:bodyPr wrap="square" rtlCol="0">
            <a:spAutoFit/>
          </a:bodyPr>
          <a:lstStyle/>
          <a:p>
            <a:pPr defTabSz="914400"/>
            <a:r>
              <a:rPr lang="en-US" sz="1200" b="1" dirty="0" smtClean="0">
                <a:solidFill>
                  <a:schemeClr val="bg1"/>
                </a:solidFill>
                <a:latin typeface="Myriad Pro" charset="0"/>
                <a:ea typeface="Myriad Pro" charset="0"/>
                <a:cs typeface="Myriad Pro" charset="0"/>
              </a:rPr>
              <a:t>HASIL INSPEKSI MASUK OTOMATIS KE DALAM DASHBOARD </a:t>
            </a:r>
            <a:endParaRPr lang="en-US" sz="1200" b="1" dirty="0">
              <a:solidFill>
                <a:schemeClr val="bg1"/>
              </a:solidFill>
              <a:latin typeface="Myriad Pro" charset="0"/>
              <a:ea typeface="Myriad Pro" charset="0"/>
              <a:cs typeface="Myriad Pro" charset="0"/>
            </a:endParaRPr>
          </a:p>
        </p:txBody>
      </p:sp>
      <p:sp>
        <p:nvSpPr>
          <p:cNvPr id="102" name="TextBox 101">
            <a:extLst>
              <a:ext uri="{FF2B5EF4-FFF2-40B4-BE49-F238E27FC236}">
                <a16:creationId xmlns:a16="http://schemas.microsoft.com/office/drawing/2014/main" xmlns="" id="{07D58C7B-CC76-41EC-A1C6-5546467FEACE}"/>
              </a:ext>
            </a:extLst>
          </p:cNvPr>
          <p:cNvSpPr txBox="1"/>
          <p:nvPr/>
        </p:nvSpPr>
        <p:spPr>
          <a:xfrm>
            <a:off x="5892189" y="3359925"/>
            <a:ext cx="2723697" cy="461665"/>
          </a:xfrm>
          <a:prstGeom prst="rect">
            <a:avLst/>
          </a:prstGeom>
        </p:spPr>
        <p:txBody>
          <a:bodyPr wrap="square" rtlCol="0">
            <a:spAutoFit/>
          </a:bodyPr>
          <a:lstStyle/>
          <a:p>
            <a:pPr defTabSz="914400"/>
            <a:r>
              <a:rPr lang="en-US" sz="1200" b="1" dirty="0" err="1">
                <a:solidFill>
                  <a:srgbClr val="E7E6E6">
                    <a:lumMod val="50000"/>
                  </a:srgbClr>
                </a:solidFill>
                <a:latin typeface="Myriad Pro" charset="0"/>
                <a:ea typeface="Myriad Pro" charset="0"/>
                <a:cs typeface="Myriad Pro" charset="0"/>
              </a:rPr>
              <a:t>Cek</a:t>
            </a:r>
            <a:r>
              <a:rPr lang="en-US" sz="1200" b="1" dirty="0">
                <a:solidFill>
                  <a:srgbClr val="E7E6E6">
                    <a:lumMod val="50000"/>
                  </a:srgbClr>
                </a:solidFill>
                <a:latin typeface="Myriad Pro" charset="0"/>
                <a:ea typeface="Myriad Pro" charset="0"/>
                <a:cs typeface="Myriad Pro" charset="0"/>
              </a:rPr>
              <a:t> Dash Board </a:t>
            </a:r>
            <a:endParaRPr lang="en-US" sz="1200" b="1" dirty="0" smtClean="0">
              <a:solidFill>
                <a:srgbClr val="E7E6E6">
                  <a:lumMod val="50000"/>
                </a:srgbClr>
              </a:solidFill>
              <a:latin typeface="Myriad Pro" charset="0"/>
              <a:ea typeface="Myriad Pro" charset="0"/>
              <a:cs typeface="Myriad Pro" charset="0"/>
            </a:endParaRPr>
          </a:p>
          <a:p>
            <a:pPr defTabSz="914400"/>
            <a:r>
              <a:rPr lang="en-US" sz="1200" b="1" dirty="0" smtClean="0">
                <a:solidFill>
                  <a:srgbClr val="E7E6E6">
                    <a:lumMod val="75000"/>
                  </a:srgbClr>
                </a:solidFill>
                <a:latin typeface="Myriad Pro" charset="0"/>
                <a:ea typeface="Myriad Pro" charset="0"/>
                <a:cs typeface="Myriad Pro" charset="0"/>
              </a:rPr>
              <a:t>MANBAG JAR / MUP3</a:t>
            </a:r>
            <a:endParaRPr lang="en-US" sz="1200" b="1" dirty="0">
              <a:solidFill>
                <a:srgbClr val="E7E6E6">
                  <a:lumMod val="75000"/>
                </a:srgbClr>
              </a:solidFill>
              <a:latin typeface="Myriad Pro" charset="0"/>
              <a:ea typeface="Myriad Pro" charset="0"/>
              <a:cs typeface="Myriad Pro" charset="0"/>
            </a:endParaRPr>
          </a:p>
        </p:txBody>
      </p:sp>
      <p:sp>
        <p:nvSpPr>
          <p:cNvPr id="103" name="TextBox 102">
            <a:extLst>
              <a:ext uri="{FF2B5EF4-FFF2-40B4-BE49-F238E27FC236}">
                <a16:creationId xmlns:a16="http://schemas.microsoft.com/office/drawing/2014/main" xmlns="" id="{A554A438-2EB3-4B29-A443-3349854AE9DF}"/>
              </a:ext>
            </a:extLst>
          </p:cNvPr>
          <p:cNvSpPr txBox="1"/>
          <p:nvPr/>
        </p:nvSpPr>
        <p:spPr>
          <a:xfrm>
            <a:off x="5827124" y="3752867"/>
            <a:ext cx="3198654" cy="276999"/>
          </a:xfrm>
          <a:prstGeom prst="rect">
            <a:avLst/>
          </a:prstGeom>
        </p:spPr>
        <p:txBody>
          <a:bodyPr wrap="square" rtlCol="0">
            <a:spAutoFit/>
          </a:bodyPr>
          <a:lstStyle/>
          <a:p>
            <a:pPr defTabSz="914400"/>
            <a:r>
              <a:rPr lang="en-US" sz="1200" b="1" dirty="0" smtClean="0">
                <a:solidFill>
                  <a:srgbClr val="E7E6E6">
                    <a:lumMod val="50000"/>
                  </a:srgbClr>
                </a:solidFill>
                <a:latin typeface="Myriad Pro" charset="0"/>
                <a:ea typeface="Myriad Pro" charset="0"/>
                <a:cs typeface="Myriad Pro" charset="0"/>
              </a:rPr>
              <a:t>(</a:t>
            </a:r>
            <a:r>
              <a:rPr lang="en-US" sz="1200" b="1" dirty="0" err="1" smtClean="0">
                <a:solidFill>
                  <a:srgbClr val="FF0000"/>
                </a:solidFill>
                <a:latin typeface="Myriad Pro" charset="0"/>
                <a:ea typeface="Myriad Pro" charset="0"/>
                <a:cs typeface="Myriad Pro" charset="0"/>
              </a:rPr>
              <a:t>Memeriksa</a:t>
            </a:r>
            <a:r>
              <a:rPr lang="en-US" sz="1200" b="1" dirty="0" smtClean="0">
                <a:solidFill>
                  <a:srgbClr val="FF0000"/>
                </a:solidFill>
                <a:latin typeface="Myriad Pro" charset="0"/>
                <a:ea typeface="Myriad Pro" charset="0"/>
                <a:cs typeface="Myriad Pro" charset="0"/>
              </a:rPr>
              <a:t> </a:t>
            </a:r>
            <a:r>
              <a:rPr lang="en-US" sz="1200" b="1" dirty="0" err="1" smtClean="0">
                <a:solidFill>
                  <a:srgbClr val="FF0000"/>
                </a:solidFill>
                <a:latin typeface="Myriad Pro" charset="0"/>
                <a:ea typeface="Myriad Pro" charset="0"/>
                <a:cs typeface="Myriad Pro" charset="0"/>
              </a:rPr>
              <a:t>Hasil</a:t>
            </a:r>
            <a:r>
              <a:rPr lang="en-US" sz="1200" b="1" dirty="0" smtClean="0">
                <a:solidFill>
                  <a:srgbClr val="FF0000"/>
                </a:solidFill>
                <a:latin typeface="Myriad Pro" charset="0"/>
                <a:ea typeface="Myriad Pro" charset="0"/>
                <a:cs typeface="Myriad Pro" charset="0"/>
              </a:rPr>
              <a:t> </a:t>
            </a:r>
            <a:r>
              <a:rPr lang="en-US" sz="1200" b="1" dirty="0" err="1" smtClean="0">
                <a:solidFill>
                  <a:srgbClr val="FF0000"/>
                </a:solidFill>
                <a:latin typeface="Myriad Pro" charset="0"/>
                <a:ea typeface="Myriad Pro" charset="0"/>
                <a:cs typeface="Myriad Pro" charset="0"/>
              </a:rPr>
              <a:t>Inspeksi</a:t>
            </a:r>
            <a:r>
              <a:rPr lang="en-US" sz="1200" b="1" dirty="0" smtClean="0">
                <a:solidFill>
                  <a:srgbClr val="E7E6E6">
                    <a:lumMod val="50000"/>
                  </a:srgbClr>
                </a:solidFill>
                <a:latin typeface="Myriad Pro" charset="0"/>
                <a:ea typeface="Myriad Pro" charset="0"/>
                <a:cs typeface="Myriad Pro" charset="0"/>
              </a:rPr>
              <a:t>)</a:t>
            </a:r>
            <a:endParaRPr lang="en-US" sz="1200" b="1" dirty="0">
              <a:solidFill>
                <a:srgbClr val="E7E6E6">
                  <a:lumMod val="75000"/>
                </a:srgbClr>
              </a:solidFill>
              <a:latin typeface="Myriad Pro" charset="0"/>
              <a:ea typeface="Myriad Pro" charset="0"/>
              <a:cs typeface="Myriad Pro" charset="0"/>
            </a:endParaRPr>
          </a:p>
        </p:txBody>
      </p:sp>
      <p:cxnSp>
        <p:nvCxnSpPr>
          <p:cNvPr id="104" name="Straight Arrow Connector 103">
            <a:extLst>
              <a:ext uri="{FF2B5EF4-FFF2-40B4-BE49-F238E27FC236}">
                <a16:creationId xmlns:a16="http://schemas.microsoft.com/office/drawing/2014/main" xmlns="" id="{7922C2D8-E35A-454B-8A7B-606F99B40DE1}"/>
              </a:ext>
            </a:extLst>
          </p:cNvPr>
          <p:cNvCxnSpPr>
            <a:cxnSpLocks/>
          </p:cNvCxnSpPr>
          <p:nvPr/>
        </p:nvCxnSpPr>
        <p:spPr>
          <a:xfrm flipH="1" flipV="1">
            <a:off x="7103310" y="4065297"/>
            <a:ext cx="792891" cy="500623"/>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5" name="Picture 104">
            <a:extLst>
              <a:ext uri="{FF2B5EF4-FFF2-40B4-BE49-F238E27FC236}">
                <a16:creationId xmlns:a16="http://schemas.microsoft.com/office/drawing/2014/main" xmlns="" id="{627F4636-5FC2-4D49-A995-D4251E9818B4}"/>
              </a:ext>
            </a:extLst>
          </p:cNvPr>
          <p:cNvPicPr>
            <a:picLocks noChangeAspect="1"/>
          </p:cNvPicPr>
          <p:nvPr/>
        </p:nvPicPr>
        <p:blipFill>
          <a:blip r:embed="rId10"/>
          <a:stretch>
            <a:fillRect/>
          </a:stretch>
        </p:blipFill>
        <p:spPr>
          <a:xfrm>
            <a:off x="4952362" y="3317697"/>
            <a:ext cx="945414" cy="812110"/>
          </a:xfrm>
          <a:prstGeom prst="rect">
            <a:avLst/>
          </a:prstGeom>
        </p:spPr>
      </p:pic>
      <p:cxnSp>
        <p:nvCxnSpPr>
          <p:cNvPr id="108" name="Straight Arrow Connector 107">
            <a:extLst>
              <a:ext uri="{FF2B5EF4-FFF2-40B4-BE49-F238E27FC236}">
                <a16:creationId xmlns:a16="http://schemas.microsoft.com/office/drawing/2014/main" xmlns="" id="{78DD7D49-6435-43A9-990E-CB925F514452}"/>
              </a:ext>
            </a:extLst>
          </p:cNvPr>
          <p:cNvCxnSpPr>
            <a:cxnSpLocks/>
            <a:endCxn id="97" idx="1"/>
          </p:cNvCxnSpPr>
          <p:nvPr/>
        </p:nvCxnSpPr>
        <p:spPr>
          <a:xfrm flipV="1">
            <a:off x="7191977" y="4988282"/>
            <a:ext cx="735025" cy="249550"/>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xmlns="" id="{E37E49A6-889B-4B12-A5E8-75194426AFC5}"/>
              </a:ext>
            </a:extLst>
          </p:cNvPr>
          <p:cNvSpPr txBox="1"/>
          <p:nvPr/>
        </p:nvSpPr>
        <p:spPr>
          <a:xfrm>
            <a:off x="5849858" y="4326204"/>
            <a:ext cx="1576593" cy="784830"/>
          </a:xfrm>
          <a:prstGeom prst="rect">
            <a:avLst/>
          </a:prstGeom>
        </p:spPr>
        <p:txBody>
          <a:bodyPr wrap="square" rtlCol="0">
            <a:spAutoFit/>
          </a:bodyPr>
          <a:lstStyle/>
          <a:p>
            <a:pPr algn="ctr" defTabSz="914400"/>
            <a:r>
              <a:rPr lang="en-US" sz="1500" b="1" dirty="0" smtClean="0">
                <a:solidFill>
                  <a:srgbClr val="E7E6E6">
                    <a:lumMod val="50000"/>
                  </a:srgbClr>
                </a:solidFill>
                <a:latin typeface="Myriad Pro" charset="0"/>
                <a:ea typeface="Myriad Pro" charset="0"/>
                <a:cs typeface="Myriad Pro" charset="0"/>
              </a:rPr>
              <a:t>ADMIN / SPV TEKNIK</a:t>
            </a:r>
            <a:endParaRPr lang="en-US" sz="1500" b="1" dirty="0">
              <a:solidFill>
                <a:srgbClr val="E7E6E6">
                  <a:lumMod val="50000"/>
                </a:srgbClr>
              </a:solidFill>
              <a:latin typeface="Myriad Pro" charset="0"/>
              <a:ea typeface="Myriad Pro" charset="0"/>
              <a:cs typeface="Myriad Pro" charset="0"/>
            </a:endParaRPr>
          </a:p>
          <a:p>
            <a:pPr algn="ctr" defTabSz="914400"/>
            <a:r>
              <a:rPr lang="en-US" sz="1500" b="1" dirty="0" smtClean="0">
                <a:solidFill>
                  <a:srgbClr val="E7E6E6">
                    <a:lumMod val="75000"/>
                  </a:srgbClr>
                </a:solidFill>
                <a:latin typeface="Myriad Pro" charset="0"/>
                <a:ea typeface="Myriad Pro" charset="0"/>
                <a:cs typeface="Myriad Pro" charset="0"/>
              </a:rPr>
              <a:t> </a:t>
            </a:r>
            <a:endParaRPr lang="en-US" sz="1500" b="1" dirty="0">
              <a:solidFill>
                <a:srgbClr val="E7E6E6">
                  <a:lumMod val="75000"/>
                </a:srgbClr>
              </a:solidFill>
              <a:latin typeface="Myriad Pro" charset="0"/>
              <a:ea typeface="Myriad Pro" charset="0"/>
              <a:cs typeface="Myriad Pro" charset="0"/>
            </a:endParaRPr>
          </a:p>
        </p:txBody>
      </p:sp>
      <p:sp>
        <p:nvSpPr>
          <p:cNvPr id="111" name="TextBox 110">
            <a:extLst>
              <a:ext uri="{FF2B5EF4-FFF2-40B4-BE49-F238E27FC236}">
                <a16:creationId xmlns:a16="http://schemas.microsoft.com/office/drawing/2014/main" xmlns="" id="{4C220683-A8EB-4B1F-8BEB-6D6E63B17A23}"/>
              </a:ext>
            </a:extLst>
          </p:cNvPr>
          <p:cNvSpPr txBox="1"/>
          <p:nvPr/>
        </p:nvSpPr>
        <p:spPr>
          <a:xfrm>
            <a:off x="5835732" y="5825260"/>
            <a:ext cx="1656774" cy="461665"/>
          </a:xfrm>
          <a:prstGeom prst="rect">
            <a:avLst/>
          </a:prstGeom>
        </p:spPr>
        <p:txBody>
          <a:bodyPr wrap="square" rtlCol="0">
            <a:spAutoFit/>
          </a:bodyPr>
          <a:lstStyle/>
          <a:p>
            <a:pPr algn="ctr" defTabSz="914400"/>
            <a:r>
              <a:rPr lang="en-US" sz="1200" b="1" dirty="0" err="1" smtClean="0">
                <a:solidFill>
                  <a:srgbClr val="E7E6E6">
                    <a:lumMod val="75000"/>
                  </a:srgbClr>
                </a:solidFill>
                <a:latin typeface="Myriad Pro" charset="0"/>
                <a:ea typeface="Myriad Pro" charset="0"/>
                <a:cs typeface="Myriad Pro" charset="0"/>
              </a:rPr>
              <a:t>Melakukan</a:t>
            </a:r>
            <a:r>
              <a:rPr lang="en-US" sz="1200" b="1" dirty="0" smtClean="0">
                <a:solidFill>
                  <a:srgbClr val="E7E6E6">
                    <a:lumMod val="75000"/>
                  </a:srgbClr>
                </a:solidFill>
                <a:latin typeface="Myriad Pro" charset="0"/>
                <a:ea typeface="Myriad Pro" charset="0"/>
                <a:cs typeface="Myriad Pro" charset="0"/>
              </a:rPr>
              <a:t> </a:t>
            </a:r>
            <a:r>
              <a:rPr lang="en-US" sz="1200" b="1" dirty="0" err="1" smtClean="0">
                <a:solidFill>
                  <a:srgbClr val="E7E6E6">
                    <a:lumMod val="75000"/>
                  </a:srgbClr>
                </a:solidFill>
                <a:latin typeface="Myriad Pro" charset="0"/>
                <a:ea typeface="Myriad Pro" charset="0"/>
                <a:cs typeface="Myriad Pro" charset="0"/>
              </a:rPr>
              <a:t>Analisa</a:t>
            </a:r>
            <a:r>
              <a:rPr lang="en-US" sz="1200" b="1" dirty="0" smtClean="0">
                <a:solidFill>
                  <a:srgbClr val="E7E6E6">
                    <a:lumMod val="75000"/>
                  </a:srgbClr>
                </a:solidFill>
                <a:latin typeface="Myriad Pro" charset="0"/>
                <a:ea typeface="Myriad Pro" charset="0"/>
                <a:cs typeface="Myriad Pro" charset="0"/>
              </a:rPr>
              <a:t> </a:t>
            </a:r>
          </a:p>
          <a:p>
            <a:pPr algn="ctr" defTabSz="914400"/>
            <a:r>
              <a:rPr lang="en-US" sz="1200" b="1" dirty="0" err="1" smtClean="0">
                <a:solidFill>
                  <a:srgbClr val="E7E6E6">
                    <a:lumMod val="75000"/>
                  </a:srgbClr>
                </a:solidFill>
                <a:latin typeface="Myriad Pro" charset="0"/>
                <a:ea typeface="Myriad Pro" charset="0"/>
                <a:cs typeface="Myriad Pro" charset="0"/>
              </a:rPr>
              <a:t>Hasil</a:t>
            </a:r>
            <a:r>
              <a:rPr lang="en-US" sz="1200" b="1" dirty="0" smtClean="0">
                <a:solidFill>
                  <a:srgbClr val="E7E6E6">
                    <a:lumMod val="75000"/>
                  </a:srgbClr>
                </a:solidFill>
                <a:latin typeface="Myriad Pro" charset="0"/>
                <a:ea typeface="Myriad Pro" charset="0"/>
                <a:cs typeface="Myriad Pro" charset="0"/>
              </a:rPr>
              <a:t> </a:t>
            </a:r>
            <a:r>
              <a:rPr lang="en-US" sz="1200" b="1" dirty="0" err="1" smtClean="0">
                <a:solidFill>
                  <a:srgbClr val="E7E6E6">
                    <a:lumMod val="75000"/>
                  </a:srgbClr>
                </a:solidFill>
                <a:latin typeface="Myriad Pro" charset="0"/>
                <a:ea typeface="Myriad Pro" charset="0"/>
                <a:cs typeface="Myriad Pro" charset="0"/>
              </a:rPr>
              <a:t>Inspeksi</a:t>
            </a:r>
            <a:endParaRPr lang="en-US" sz="1200" b="1" dirty="0">
              <a:solidFill>
                <a:srgbClr val="E7E6E6">
                  <a:lumMod val="75000"/>
                </a:srgbClr>
              </a:solidFill>
              <a:latin typeface="Myriad Pro" charset="0"/>
              <a:ea typeface="Myriad Pro" charset="0"/>
              <a:cs typeface="Myriad Pro" charset="0"/>
            </a:endParaRPr>
          </a:p>
        </p:txBody>
      </p:sp>
      <p:sp>
        <p:nvSpPr>
          <p:cNvPr id="112" name="TextBox 111">
            <a:extLst>
              <a:ext uri="{FF2B5EF4-FFF2-40B4-BE49-F238E27FC236}">
                <a16:creationId xmlns:a16="http://schemas.microsoft.com/office/drawing/2014/main" xmlns="" id="{CF020276-2F75-4C09-9BDC-099BE9C97677}"/>
              </a:ext>
            </a:extLst>
          </p:cNvPr>
          <p:cNvSpPr txBox="1"/>
          <p:nvPr/>
        </p:nvSpPr>
        <p:spPr>
          <a:xfrm>
            <a:off x="9988205" y="1356113"/>
            <a:ext cx="2040099" cy="276999"/>
          </a:xfrm>
          <a:prstGeom prst="rect">
            <a:avLst/>
          </a:prstGeom>
        </p:spPr>
        <p:txBody>
          <a:bodyPr wrap="square" rtlCol="0">
            <a:spAutoFit/>
          </a:bodyPr>
          <a:lstStyle/>
          <a:p>
            <a:pPr defTabSz="914400"/>
            <a:r>
              <a:rPr lang="en-US" sz="1200" b="1" dirty="0" smtClean="0">
                <a:solidFill>
                  <a:srgbClr val="E7E6E6">
                    <a:lumMod val="50000"/>
                  </a:srgbClr>
                </a:solidFill>
                <a:latin typeface="Myriad Pro" charset="0"/>
                <a:ea typeface="Myriad Pro" charset="0"/>
                <a:cs typeface="Myriad Pro" charset="0"/>
              </a:rPr>
              <a:t>GUARDIAN / YANTEK</a:t>
            </a:r>
            <a:endParaRPr lang="en-US" sz="1200" b="1" dirty="0">
              <a:solidFill>
                <a:srgbClr val="E7E6E6">
                  <a:lumMod val="75000"/>
                </a:srgbClr>
              </a:solidFill>
              <a:latin typeface="Myriad Pro" charset="0"/>
              <a:ea typeface="Myriad Pro" charset="0"/>
              <a:cs typeface="Myriad Pro" charset="0"/>
            </a:endParaRPr>
          </a:p>
        </p:txBody>
      </p:sp>
      <p:sp>
        <p:nvSpPr>
          <p:cNvPr id="113" name="TextBox 87">
            <a:extLst>
              <a:ext uri="{FF2B5EF4-FFF2-40B4-BE49-F238E27FC236}">
                <a16:creationId xmlns:a16="http://schemas.microsoft.com/office/drawing/2014/main" xmlns="" id="{D398205D-629B-427B-9168-C5AE11809F4E}"/>
              </a:ext>
            </a:extLst>
          </p:cNvPr>
          <p:cNvSpPr txBox="1">
            <a:spLocks noChangeArrowheads="1"/>
          </p:cNvSpPr>
          <p:nvPr/>
        </p:nvSpPr>
        <p:spPr bwMode="auto">
          <a:xfrm>
            <a:off x="9988205" y="2601798"/>
            <a:ext cx="2201163" cy="738664"/>
          </a:xfrm>
          <a:prstGeom prst="rect">
            <a:avLst/>
          </a:prstGeom>
          <a:solidFill>
            <a:srgbClr val="0D5A71"/>
          </a:solidFill>
          <a:ln>
            <a:noFill/>
          </a:ln>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914400"/>
            <a:r>
              <a:rPr lang="en-US" altLang="en-US" sz="1050" b="1" dirty="0" smtClean="0">
                <a:solidFill>
                  <a:schemeClr val="bg1"/>
                </a:solidFill>
                <a:latin typeface="Calibri"/>
              </a:rPr>
              <a:t>MENGISI FORM &amp; MELENGKAPI MATERIAL YG DIBUTUHKAN SEBAGAI TINDAK LANJUT DARI INSPEKSI JARINGAN</a:t>
            </a:r>
            <a:endParaRPr lang="en-US" altLang="en-US" sz="1050" b="1" dirty="0">
              <a:solidFill>
                <a:schemeClr val="bg1"/>
              </a:solidFill>
              <a:latin typeface="Calibri"/>
            </a:endParaRPr>
          </a:p>
        </p:txBody>
      </p:sp>
      <p:pic>
        <p:nvPicPr>
          <p:cNvPr id="114" name="Picture 12" descr="Engineer men group with helmet secure Free Vector">
            <a:extLst>
              <a:ext uri="{FF2B5EF4-FFF2-40B4-BE49-F238E27FC236}">
                <a16:creationId xmlns:a16="http://schemas.microsoft.com/office/drawing/2014/main" xmlns="" id="{739413B3-E5D7-44C8-A97C-CC22DB2657D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0165" y="1559798"/>
            <a:ext cx="1462200" cy="1011394"/>
          </a:xfrm>
          <a:prstGeom prst="rect">
            <a:avLst/>
          </a:prstGeom>
          <a:noFill/>
          <a:extLst>
            <a:ext uri="{909E8E84-426E-40DD-AFC4-6F175D3DCCD1}">
              <a14:hiddenFill xmlns:a14="http://schemas.microsoft.com/office/drawing/2010/main">
                <a:solidFill>
                  <a:srgbClr val="FFFFFF"/>
                </a:solidFill>
              </a14:hiddenFill>
            </a:ext>
          </a:extLst>
        </p:spPr>
      </p:pic>
      <p:cxnSp>
        <p:nvCxnSpPr>
          <p:cNvPr id="115" name="Straight Arrow Connector 114">
            <a:extLst>
              <a:ext uri="{FF2B5EF4-FFF2-40B4-BE49-F238E27FC236}">
                <a16:creationId xmlns:a16="http://schemas.microsoft.com/office/drawing/2014/main" xmlns="" id="{0A10D8EB-E026-469E-B6DD-C30F98385EDF}"/>
              </a:ext>
            </a:extLst>
          </p:cNvPr>
          <p:cNvCxnSpPr>
            <a:cxnSpLocks/>
            <a:stCxn id="114" idx="1"/>
          </p:cNvCxnSpPr>
          <p:nvPr/>
        </p:nvCxnSpPr>
        <p:spPr>
          <a:xfrm flipH="1">
            <a:off x="9209652" y="2065495"/>
            <a:ext cx="940513" cy="631358"/>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xmlns="" id="{6A25EE67-5EA3-49C4-BBEF-F5A0C4846370}"/>
              </a:ext>
            </a:extLst>
          </p:cNvPr>
          <p:cNvCxnSpPr>
            <a:cxnSpLocks/>
          </p:cNvCxnSpPr>
          <p:nvPr/>
        </p:nvCxnSpPr>
        <p:spPr>
          <a:xfrm flipH="1">
            <a:off x="5625475" y="5127349"/>
            <a:ext cx="443527" cy="0"/>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7" name="Picture 116">
            <a:extLst>
              <a:ext uri="{FF2B5EF4-FFF2-40B4-BE49-F238E27FC236}">
                <a16:creationId xmlns:a16="http://schemas.microsoft.com/office/drawing/2014/main" xmlns="" id="{9320ECB1-BB06-44AE-8D17-36247C122EB6}"/>
              </a:ext>
            </a:extLst>
          </p:cNvPr>
          <p:cNvPicPr>
            <a:picLocks noChangeAspect="1"/>
          </p:cNvPicPr>
          <p:nvPr/>
        </p:nvPicPr>
        <p:blipFill>
          <a:blip r:embed="rId10"/>
          <a:stretch>
            <a:fillRect/>
          </a:stretch>
        </p:blipFill>
        <p:spPr>
          <a:xfrm>
            <a:off x="6069002" y="4863976"/>
            <a:ext cx="1055698" cy="906844"/>
          </a:xfrm>
          <a:prstGeom prst="rect">
            <a:avLst/>
          </a:prstGeom>
        </p:spPr>
      </p:pic>
      <p:sp>
        <p:nvSpPr>
          <p:cNvPr id="118" name="TextBox 117">
            <a:extLst>
              <a:ext uri="{FF2B5EF4-FFF2-40B4-BE49-F238E27FC236}">
                <a16:creationId xmlns:a16="http://schemas.microsoft.com/office/drawing/2014/main" xmlns="" id="{3A990FD2-60B0-4825-8341-981BCAD43F61}"/>
              </a:ext>
            </a:extLst>
          </p:cNvPr>
          <p:cNvSpPr txBox="1"/>
          <p:nvPr/>
        </p:nvSpPr>
        <p:spPr>
          <a:xfrm>
            <a:off x="4028119" y="5942445"/>
            <a:ext cx="1293693" cy="323165"/>
          </a:xfrm>
          <a:prstGeom prst="rect">
            <a:avLst/>
          </a:prstGeom>
        </p:spPr>
        <p:txBody>
          <a:bodyPr wrap="square" rtlCol="0">
            <a:spAutoFit/>
          </a:bodyPr>
          <a:lstStyle/>
          <a:p>
            <a:pPr algn="ctr" defTabSz="914400"/>
            <a:r>
              <a:rPr lang="en-US" sz="1500" b="1" dirty="0">
                <a:solidFill>
                  <a:srgbClr val="E7E6E6">
                    <a:lumMod val="50000"/>
                  </a:srgbClr>
                </a:solidFill>
                <a:latin typeface="Myriad Pro" charset="0"/>
                <a:ea typeface="Myriad Pro" charset="0"/>
                <a:cs typeface="Myriad Pro" charset="0"/>
              </a:rPr>
              <a:t>Analisa</a:t>
            </a:r>
            <a:endParaRPr lang="en-US" sz="1500" b="1" dirty="0">
              <a:solidFill>
                <a:srgbClr val="E7E6E6">
                  <a:lumMod val="75000"/>
                </a:srgbClr>
              </a:solidFill>
              <a:latin typeface="Myriad Pro" charset="0"/>
              <a:ea typeface="Myriad Pro" charset="0"/>
              <a:cs typeface="Myriad Pro" charset="0"/>
            </a:endParaRPr>
          </a:p>
        </p:txBody>
      </p:sp>
      <p:pic>
        <p:nvPicPr>
          <p:cNvPr id="120" name="Picture 119">
            <a:extLst>
              <a:ext uri="{FF2B5EF4-FFF2-40B4-BE49-F238E27FC236}">
                <a16:creationId xmlns:a16="http://schemas.microsoft.com/office/drawing/2014/main" xmlns="" id="{19579571-083A-4FC1-A5BD-EE87FAD76B2D}"/>
              </a:ext>
            </a:extLst>
          </p:cNvPr>
          <p:cNvPicPr>
            <a:picLocks noChangeAspect="1"/>
          </p:cNvPicPr>
          <p:nvPr/>
        </p:nvPicPr>
        <p:blipFill>
          <a:blip r:embed="rId12"/>
          <a:stretch>
            <a:fillRect/>
          </a:stretch>
        </p:blipFill>
        <p:spPr>
          <a:xfrm>
            <a:off x="3907865" y="4566697"/>
            <a:ext cx="1544961" cy="1121304"/>
          </a:xfrm>
          <a:prstGeom prst="rect">
            <a:avLst/>
          </a:prstGeom>
        </p:spPr>
      </p:pic>
      <p:sp>
        <p:nvSpPr>
          <p:cNvPr id="121" name="TextBox 120">
            <a:extLst>
              <a:ext uri="{FF2B5EF4-FFF2-40B4-BE49-F238E27FC236}">
                <a16:creationId xmlns:a16="http://schemas.microsoft.com/office/drawing/2014/main" xmlns="" id="{278799D7-AFBE-40F3-B1DE-B48E4203BAF0}"/>
              </a:ext>
            </a:extLst>
          </p:cNvPr>
          <p:cNvSpPr txBox="1"/>
          <p:nvPr/>
        </p:nvSpPr>
        <p:spPr>
          <a:xfrm>
            <a:off x="4061527" y="5767170"/>
            <a:ext cx="1237636" cy="276999"/>
          </a:xfrm>
          <a:prstGeom prst="rect">
            <a:avLst/>
          </a:prstGeom>
        </p:spPr>
        <p:txBody>
          <a:bodyPr wrap="square" rtlCol="0">
            <a:spAutoFit/>
          </a:bodyPr>
          <a:lstStyle/>
          <a:p>
            <a:pPr algn="ctr" defTabSz="914400"/>
            <a:r>
              <a:rPr lang="en-US" sz="1200" b="1" dirty="0" err="1">
                <a:solidFill>
                  <a:srgbClr val="E7E6E6">
                    <a:lumMod val="50000"/>
                  </a:srgbClr>
                </a:solidFill>
                <a:latin typeface="Myriad Pro" charset="0"/>
                <a:ea typeface="Myriad Pro" charset="0"/>
                <a:cs typeface="Myriad Pro" charset="0"/>
              </a:rPr>
              <a:t>Tindak</a:t>
            </a:r>
            <a:r>
              <a:rPr lang="en-US" sz="1200" b="1" dirty="0">
                <a:solidFill>
                  <a:srgbClr val="E7E6E6">
                    <a:lumMod val="50000"/>
                  </a:srgbClr>
                </a:solidFill>
                <a:latin typeface="Myriad Pro" charset="0"/>
                <a:ea typeface="Myriad Pro" charset="0"/>
                <a:cs typeface="Myriad Pro" charset="0"/>
              </a:rPr>
              <a:t> </a:t>
            </a:r>
            <a:r>
              <a:rPr lang="en-US" sz="1200" b="1" dirty="0" err="1">
                <a:solidFill>
                  <a:srgbClr val="E7E6E6">
                    <a:lumMod val="75000"/>
                  </a:srgbClr>
                </a:solidFill>
                <a:latin typeface="Myriad Pro" charset="0"/>
                <a:ea typeface="Myriad Pro" charset="0"/>
                <a:cs typeface="Myriad Pro" charset="0"/>
              </a:rPr>
              <a:t>lanjut</a:t>
            </a:r>
            <a:endParaRPr lang="en-US" sz="1200" b="1" dirty="0">
              <a:solidFill>
                <a:srgbClr val="E7E6E6">
                  <a:lumMod val="75000"/>
                </a:srgbClr>
              </a:solidFill>
              <a:latin typeface="Myriad Pro" charset="0"/>
              <a:ea typeface="Myriad Pro" charset="0"/>
              <a:cs typeface="Myriad Pro" charset="0"/>
            </a:endParaRPr>
          </a:p>
        </p:txBody>
      </p:sp>
      <p:cxnSp>
        <p:nvCxnSpPr>
          <p:cNvPr id="122" name="Straight Arrow Connector 121">
            <a:extLst>
              <a:ext uri="{FF2B5EF4-FFF2-40B4-BE49-F238E27FC236}">
                <a16:creationId xmlns:a16="http://schemas.microsoft.com/office/drawing/2014/main" xmlns="" id="{E42EB993-27F8-4FDC-8126-29CB8DDAA738}"/>
              </a:ext>
            </a:extLst>
          </p:cNvPr>
          <p:cNvCxnSpPr>
            <a:cxnSpLocks/>
          </p:cNvCxnSpPr>
          <p:nvPr/>
        </p:nvCxnSpPr>
        <p:spPr>
          <a:xfrm flipH="1">
            <a:off x="3466563" y="5127349"/>
            <a:ext cx="389340" cy="262039"/>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xmlns="" id="{21B3B57E-59D8-4B33-9366-A8C7E74FED02}"/>
              </a:ext>
            </a:extLst>
          </p:cNvPr>
          <p:cNvSpPr txBox="1"/>
          <p:nvPr/>
        </p:nvSpPr>
        <p:spPr>
          <a:xfrm>
            <a:off x="2688150" y="5272436"/>
            <a:ext cx="2675823" cy="400110"/>
          </a:xfrm>
          <a:prstGeom prst="rect">
            <a:avLst/>
          </a:prstGeom>
        </p:spPr>
        <p:txBody>
          <a:bodyPr wrap="square" rtlCol="0">
            <a:spAutoFit/>
          </a:bodyPr>
          <a:lstStyle/>
          <a:p>
            <a:pPr defTabSz="914400"/>
            <a:r>
              <a:rPr lang="en-US" sz="1000" b="1" dirty="0" smtClean="0">
                <a:solidFill>
                  <a:srgbClr val="E7E6E6">
                    <a:lumMod val="50000"/>
                  </a:srgbClr>
                </a:solidFill>
                <a:latin typeface="Myriad Pro" charset="0"/>
                <a:ea typeface="Myriad Pro" charset="0"/>
                <a:cs typeface="Myriad Pro" charset="0"/>
              </a:rPr>
              <a:t>EKSEKUSI </a:t>
            </a:r>
            <a:endParaRPr lang="en-US" sz="1000" b="1" dirty="0">
              <a:solidFill>
                <a:srgbClr val="E7E6E6">
                  <a:lumMod val="50000"/>
                </a:srgbClr>
              </a:solidFill>
              <a:latin typeface="Myriad Pro" charset="0"/>
              <a:ea typeface="Myriad Pro" charset="0"/>
              <a:cs typeface="Myriad Pro" charset="0"/>
            </a:endParaRPr>
          </a:p>
          <a:p>
            <a:pPr defTabSz="914400"/>
            <a:r>
              <a:rPr lang="en-US" sz="1000" b="1" dirty="0" smtClean="0">
                <a:solidFill>
                  <a:srgbClr val="FF0000"/>
                </a:solidFill>
                <a:latin typeface="Myriad Pro" charset="0"/>
                <a:ea typeface="Myriad Pro" charset="0"/>
                <a:cs typeface="Myriad Pro" charset="0"/>
              </a:rPr>
              <a:t>TANPA PADAM</a:t>
            </a:r>
          </a:p>
        </p:txBody>
      </p:sp>
      <p:cxnSp>
        <p:nvCxnSpPr>
          <p:cNvPr id="124" name="Straight Arrow Connector 123">
            <a:extLst>
              <a:ext uri="{FF2B5EF4-FFF2-40B4-BE49-F238E27FC236}">
                <a16:creationId xmlns:a16="http://schemas.microsoft.com/office/drawing/2014/main" xmlns="" id="{F466EF78-9C90-434E-8A16-375475D1796E}"/>
              </a:ext>
            </a:extLst>
          </p:cNvPr>
          <p:cNvCxnSpPr>
            <a:cxnSpLocks/>
          </p:cNvCxnSpPr>
          <p:nvPr/>
        </p:nvCxnSpPr>
        <p:spPr>
          <a:xfrm flipH="1" flipV="1">
            <a:off x="3733122" y="4395189"/>
            <a:ext cx="303124" cy="352533"/>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xmlns="" id="{BD60BFB5-7ABF-47E8-A319-28BA800CE4CE}"/>
              </a:ext>
            </a:extLst>
          </p:cNvPr>
          <p:cNvPicPr>
            <a:picLocks noChangeAspect="1"/>
          </p:cNvPicPr>
          <p:nvPr/>
        </p:nvPicPr>
        <p:blipFill>
          <a:blip r:embed="rId13"/>
          <a:stretch>
            <a:fillRect/>
          </a:stretch>
        </p:blipFill>
        <p:spPr>
          <a:xfrm>
            <a:off x="1923748" y="3444563"/>
            <a:ext cx="1268423" cy="1059133"/>
          </a:xfrm>
          <a:prstGeom prst="rect">
            <a:avLst/>
          </a:prstGeom>
        </p:spPr>
      </p:pic>
      <p:sp>
        <p:nvSpPr>
          <p:cNvPr id="126" name="TextBox 125">
            <a:extLst>
              <a:ext uri="{FF2B5EF4-FFF2-40B4-BE49-F238E27FC236}">
                <a16:creationId xmlns:a16="http://schemas.microsoft.com/office/drawing/2014/main" xmlns="" id="{4FEE2FC7-F7B0-40F7-AFA4-DC370F75D7B5}"/>
              </a:ext>
            </a:extLst>
          </p:cNvPr>
          <p:cNvSpPr txBox="1"/>
          <p:nvPr/>
        </p:nvSpPr>
        <p:spPr>
          <a:xfrm>
            <a:off x="3218724" y="3875533"/>
            <a:ext cx="1948839" cy="430887"/>
          </a:xfrm>
          <a:prstGeom prst="rect">
            <a:avLst/>
          </a:prstGeom>
        </p:spPr>
        <p:txBody>
          <a:bodyPr wrap="square" rtlCol="0">
            <a:spAutoFit/>
          </a:bodyPr>
          <a:lstStyle/>
          <a:p>
            <a:pPr defTabSz="914400"/>
            <a:r>
              <a:rPr lang="en-US" sz="1100" b="1" dirty="0" smtClean="0">
                <a:solidFill>
                  <a:srgbClr val="E7E6E6">
                    <a:lumMod val="50000"/>
                  </a:srgbClr>
                </a:solidFill>
                <a:latin typeface="Myriad Pro" charset="0"/>
                <a:ea typeface="Myriad Pro" charset="0"/>
                <a:cs typeface="Myriad Pro" charset="0"/>
              </a:rPr>
              <a:t>EKSEKUSI</a:t>
            </a:r>
            <a:endParaRPr lang="en-US" sz="1100" b="1" dirty="0">
              <a:solidFill>
                <a:srgbClr val="E7E6E6">
                  <a:lumMod val="50000"/>
                </a:srgbClr>
              </a:solidFill>
              <a:latin typeface="Myriad Pro" charset="0"/>
              <a:ea typeface="Myriad Pro" charset="0"/>
              <a:cs typeface="Myriad Pro" charset="0"/>
            </a:endParaRPr>
          </a:p>
          <a:p>
            <a:pPr defTabSz="914400"/>
            <a:r>
              <a:rPr lang="en-US" sz="1100" b="1" dirty="0" smtClean="0">
                <a:solidFill>
                  <a:srgbClr val="FF0000"/>
                </a:solidFill>
                <a:latin typeface="Myriad Pro" charset="0"/>
                <a:ea typeface="Myriad Pro" charset="0"/>
                <a:cs typeface="Myriad Pro" charset="0"/>
              </a:rPr>
              <a:t>HARUS PADAM</a:t>
            </a:r>
            <a:endParaRPr lang="en-US" sz="1100" b="1" dirty="0">
              <a:solidFill>
                <a:srgbClr val="FF0000"/>
              </a:solidFill>
              <a:latin typeface="Myriad Pro" charset="0"/>
              <a:ea typeface="Myriad Pro" charset="0"/>
              <a:cs typeface="Myriad Pro" charset="0"/>
            </a:endParaRPr>
          </a:p>
        </p:txBody>
      </p:sp>
      <p:cxnSp>
        <p:nvCxnSpPr>
          <p:cNvPr id="127" name="Straight Arrow Connector 126">
            <a:extLst>
              <a:ext uri="{FF2B5EF4-FFF2-40B4-BE49-F238E27FC236}">
                <a16:creationId xmlns:a16="http://schemas.microsoft.com/office/drawing/2014/main" xmlns="" id="{A6CFD4DA-DCC6-44BE-9D63-40517561AA2E}"/>
              </a:ext>
            </a:extLst>
          </p:cNvPr>
          <p:cNvCxnSpPr>
            <a:cxnSpLocks/>
            <a:stCxn id="126" idx="1"/>
          </p:cNvCxnSpPr>
          <p:nvPr/>
        </p:nvCxnSpPr>
        <p:spPr>
          <a:xfrm flipH="1" flipV="1">
            <a:off x="2851869" y="4090976"/>
            <a:ext cx="366855" cy="1"/>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xmlns="" id="{4EBDECB1-82F0-4A00-825A-12D6063AB565}"/>
              </a:ext>
            </a:extLst>
          </p:cNvPr>
          <p:cNvSpPr txBox="1"/>
          <p:nvPr/>
        </p:nvSpPr>
        <p:spPr>
          <a:xfrm>
            <a:off x="241431" y="4366074"/>
            <a:ext cx="2259292" cy="461665"/>
          </a:xfrm>
          <a:prstGeom prst="rect">
            <a:avLst/>
          </a:prstGeom>
        </p:spPr>
        <p:txBody>
          <a:bodyPr wrap="square" rtlCol="0">
            <a:spAutoFit/>
          </a:bodyPr>
          <a:lstStyle/>
          <a:p>
            <a:pPr defTabSz="914400"/>
            <a:r>
              <a:rPr lang="en-US" sz="1200" b="1" dirty="0" smtClean="0">
                <a:solidFill>
                  <a:srgbClr val="E7E6E6">
                    <a:lumMod val="50000"/>
                  </a:srgbClr>
                </a:solidFill>
                <a:latin typeface="Myriad Pro" charset="0"/>
                <a:ea typeface="Myriad Pro" charset="0"/>
                <a:cs typeface="Myriad Pro" charset="0"/>
              </a:rPr>
              <a:t>DITANGANI OLEH</a:t>
            </a:r>
            <a:endParaRPr lang="en-US" sz="1200" b="1" dirty="0">
              <a:solidFill>
                <a:srgbClr val="E7E6E6">
                  <a:lumMod val="50000"/>
                </a:srgbClr>
              </a:solidFill>
              <a:latin typeface="Myriad Pro" charset="0"/>
              <a:ea typeface="Myriad Pro" charset="0"/>
              <a:cs typeface="Myriad Pro" charset="0"/>
            </a:endParaRPr>
          </a:p>
          <a:p>
            <a:pPr defTabSz="914400"/>
            <a:r>
              <a:rPr lang="en-US" sz="1200" b="1" dirty="0" smtClean="0">
                <a:solidFill>
                  <a:srgbClr val="E7E6E6">
                    <a:lumMod val="75000"/>
                  </a:srgbClr>
                </a:solidFill>
                <a:latin typeface="Myriad Pro" charset="0"/>
                <a:ea typeface="Myriad Pro" charset="0"/>
                <a:cs typeface="Myriad Pro" charset="0"/>
              </a:rPr>
              <a:t>YANTEK / TIM TEKNIK ULP</a:t>
            </a:r>
            <a:endParaRPr lang="en-US" sz="1200" b="1" dirty="0">
              <a:solidFill>
                <a:srgbClr val="E7E6E6">
                  <a:lumMod val="75000"/>
                </a:srgbClr>
              </a:solidFill>
              <a:latin typeface="Myriad Pro" charset="0"/>
              <a:ea typeface="Myriad Pro" charset="0"/>
              <a:cs typeface="Myriad Pro" charset="0"/>
            </a:endParaRPr>
          </a:p>
        </p:txBody>
      </p:sp>
      <p:sp>
        <p:nvSpPr>
          <p:cNvPr id="129" name="TextBox 128">
            <a:extLst>
              <a:ext uri="{FF2B5EF4-FFF2-40B4-BE49-F238E27FC236}">
                <a16:creationId xmlns:a16="http://schemas.microsoft.com/office/drawing/2014/main" xmlns="" id="{4EBDECB1-82F0-4A00-825A-12D6063AB565}"/>
              </a:ext>
            </a:extLst>
          </p:cNvPr>
          <p:cNvSpPr txBox="1"/>
          <p:nvPr/>
        </p:nvSpPr>
        <p:spPr>
          <a:xfrm>
            <a:off x="171898" y="5217239"/>
            <a:ext cx="2259292" cy="646331"/>
          </a:xfrm>
          <a:prstGeom prst="rect">
            <a:avLst/>
          </a:prstGeom>
        </p:spPr>
        <p:txBody>
          <a:bodyPr wrap="square" rtlCol="0">
            <a:spAutoFit/>
          </a:bodyPr>
          <a:lstStyle/>
          <a:p>
            <a:pPr defTabSz="914400"/>
            <a:r>
              <a:rPr lang="en-US" sz="1200" b="1" dirty="0" smtClean="0">
                <a:solidFill>
                  <a:srgbClr val="E7E6E6">
                    <a:lumMod val="50000"/>
                  </a:srgbClr>
                </a:solidFill>
                <a:latin typeface="Myriad Pro" charset="0"/>
                <a:ea typeface="Myriad Pro" charset="0"/>
                <a:cs typeface="Myriad Pro" charset="0"/>
              </a:rPr>
              <a:t>DITANGANI </a:t>
            </a:r>
          </a:p>
          <a:p>
            <a:pPr defTabSz="914400"/>
            <a:r>
              <a:rPr lang="en-US" sz="1200" b="1" dirty="0" smtClean="0">
                <a:solidFill>
                  <a:srgbClr val="E7E6E6">
                    <a:lumMod val="50000"/>
                  </a:srgbClr>
                </a:solidFill>
                <a:latin typeface="Myriad Pro" charset="0"/>
                <a:ea typeface="Myriad Pro" charset="0"/>
                <a:cs typeface="Myriad Pro" charset="0"/>
              </a:rPr>
              <a:t>OLEH</a:t>
            </a:r>
            <a:endParaRPr lang="en-US" sz="1200" b="1" dirty="0">
              <a:solidFill>
                <a:srgbClr val="E7E6E6">
                  <a:lumMod val="50000"/>
                </a:srgbClr>
              </a:solidFill>
              <a:latin typeface="Myriad Pro" charset="0"/>
              <a:ea typeface="Myriad Pro" charset="0"/>
              <a:cs typeface="Myriad Pro" charset="0"/>
            </a:endParaRPr>
          </a:p>
          <a:p>
            <a:pPr defTabSz="914400"/>
            <a:r>
              <a:rPr lang="en-US" sz="1200" b="1" dirty="0" smtClean="0">
                <a:solidFill>
                  <a:srgbClr val="E7E6E6">
                    <a:lumMod val="75000"/>
                  </a:srgbClr>
                </a:solidFill>
                <a:latin typeface="Myriad Pro" charset="0"/>
                <a:ea typeface="Myriad Pro" charset="0"/>
                <a:cs typeface="Myriad Pro" charset="0"/>
              </a:rPr>
              <a:t>TIM PDKB</a:t>
            </a:r>
            <a:endParaRPr lang="en-US" sz="1200" b="1" dirty="0">
              <a:solidFill>
                <a:srgbClr val="E7E6E6">
                  <a:lumMod val="75000"/>
                </a:srgbClr>
              </a:solidFill>
              <a:latin typeface="Myriad Pro" charset="0"/>
              <a:ea typeface="Myriad Pro" charset="0"/>
              <a:cs typeface="Myriad Pro" charset="0"/>
            </a:endParaRPr>
          </a:p>
        </p:txBody>
      </p:sp>
      <p:pic>
        <p:nvPicPr>
          <p:cNvPr id="130" name="Picture 12" descr="Engineer men group with helmet secure Free Vector">
            <a:extLst>
              <a:ext uri="{FF2B5EF4-FFF2-40B4-BE49-F238E27FC236}">
                <a16:creationId xmlns:a16="http://schemas.microsoft.com/office/drawing/2014/main" xmlns="" id="{739413B3-E5D7-44C8-A97C-CC22DB2657D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4326" y="3359925"/>
            <a:ext cx="1462200" cy="1011394"/>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Straight Arrow Connector 130">
            <a:extLst>
              <a:ext uri="{FF2B5EF4-FFF2-40B4-BE49-F238E27FC236}">
                <a16:creationId xmlns:a16="http://schemas.microsoft.com/office/drawing/2014/main" xmlns="" id="{E42EB993-27F8-4FDC-8126-29CB8DDAA738}"/>
              </a:ext>
            </a:extLst>
          </p:cNvPr>
          <p:cNvCxnSpPr>
            <a:cxnSpLocks/>
          </p:cNvCxnSpPr>
          <p:nvPr/>
        </p:nvCxnSpPr>
        <p:spPr>
          <a:xfrm flipH="1" flipV="1">
            <a:off x="2204181" y="5425207"/>
            <a:ext cx="426940" cy="755"/>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xmlns="" id="{A6CFD4DA-DCC6-44BE-9D63-40517561AA2E}"/>
              </a:ext>
            </a:extLst>
          </p:cNvPr>
          <p:cNvCxnSpPr>
            <a:cxnSpLocks/>
          </p:cNvCxnSpPr>
          <p:nvPr/>
        </p:nvCxnSpPr>
        <p:spPr>
          <a:xfrm flipH="1" flipV="1">
            <a:off x="1758110" y="4072994"/>
            <a:ext cx="366855" cy="1"/>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7778" y="5053830"/>
            <a:ext cx="1048214" cy="1048214"/>
          </a:xfrm>
          <a:prstGeom prst="rect">
            <a:avLst/>
          </a:prstGeom>
        </p:spPr>
      </p:pic>
      <p:pic>
        <p:nvPicPr>
          <p:cNvPr id="133" name="Picture 132">
            <a:extLst>
              <a:ext uri="{FF2B5EF4-FFF2-40B4-BE49-F238E27FC236}">
                <a16:creationId xmlns:a16="http://schemas.microsoft.com/office/drawing/2014/main" xmlns="" id="{94FC234C-B437-4A7D-98F1-8E82D12DCF5C}"/>
              </a:ext>
            </a:extLst>
          </p:cNvPr>
          <p:cNvPicPr>
            <a:picLocks noChangeAspect="1"/>
          </p:cNvPicPr>
          <p:nvPr/>
        </p:nvPicPr>
        <p:blipFill>
          <a:blip r:embed="rId15"/>
          <a:stretch>
            <a:fillRect/>
          </a:stretch>
        </p:blipFill>
        <p:spPr>
          <a:xfrm>
            <a:off x="9531160" y="3198366"/>
            <a:ext cx="1785220" cy="1785220"/>
          </a:xfrm>
          <a:prstGeom prst="rect">
            <a:avLst/>
          </a:prstGeom>
        </p:spPr>
      </p:pic>
      <p:sp>
        <p:nvSpPr>
          <p:cNvPr id="134" name="TextBox 133">
            <a:extLst>
              <a:ext uri="{FF2B5EF4-FFF2-40B4-BE49-F238E27FC236}">
                <a16:creationId xmlns:a16="http://schemas.microsoft.com/office/drawing/2014/main" xmlns="" id="{AC010327-607A-4065-8FB5-B6F4FAFD9AD0}"/>
              </a:ext>
            </a:extLst>
          </p:cNvPr>
          <p:cNvSpPr txBox="1"/>
          <p:nvPr/>
        </p:nvSpPr>
        <p:spPr>
          <a:xfrm>
            <a:off x="10200635" y="3615022"/>
            <a:ext cx="1263857" cy="461665"/>
          </a:xfrm>
          <a:prstGeom prst="rect">
            <a:avLst/>
          </a:prstGeom>
        </p:spPr>
        <p:txBody>
          <a:bodyPr wrap="square" rtlCol="0">
            <a:spAutoFit/>
          </a:bodyPr>
          <a:lstStyle/>
          <a:p>
            <a:pPr defTabSz="914400"/>
            <a:r>
              <a:rPr lang="en-US" sz="1200" b="1" dirty="0" smtClean="0">
                <a:latin typeface="Myriad Pro" charset="0"/>
                <a:ea typeface="Myriad Pro" charset="0"/>
                <a:cs typeface="Myriad Pro" charset="0"/>
              </a:rPr>
              <a:t>HASIL INSPEKSI</a:t>
            </a:r>
            <a:endParaRPr lang="en-US" sz="1200" b="1" dirty="0">
              <a:latin typeface="Myriad Pro" charset="0"/>
              <a:ea typeface="Myriad Pro" charset="0"/>
              <a:cs typeface="Myriad Pro" charset="0"/>
            </a:endParaRPr>
          </a:p>
        </p:txBody>
      </p:sp>
    </p:spTree>
    <p:extLst>
      <p:ext uri="{BB962C8B-B14F-4D97-AF65-F5344CB8AC3E}">
        <p14:creationId xmlns:p14="http://schemas.microsoft.com/office/powerpoint/2010/main" val="14456490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xmlns="" id="{B7A4DBB7-054B-4E29-AAE8-E29F0AC5FBEF}"/>
              </a:ext>
            </a:extLst>
          </p:cNvPr>
          <p:cNvGrpSpPr/>
          <p:nvPr/>
        </p:nvGrpSpPr>
        <p:grpSpPr>
          <a:xfrm>
            <a:off x="-1" y="0"/>
            <a:ext cx="12191999" cy="6858000"/>
            <a:chOff x="0" y="0"/>
            <a:chExt cx="9144000" cy="6858000"/>
          </a:xfrm>
        </p:grpSpPr>
        <p:sp>
          <p:nvSpPr>
            <p:cNvPr id="42" name="Rectangle 41">
              <a:extLst>
                <a:ext uri="{FF2B5EF4-FFF2-40B4-BE49-F238E27FC236}">
                  <a16:creationId xmlns:a16="http://schemas.microsoft.com/office/drawing/2014/main" xmlns="" id="{71498146-9D84-433C-BF52-AA7C9A6D3AB7}"/>
                </a:ext>
              </a:extLst>
            </p:cNvPr>
            <p:cNvSpPr/>
            <p:nvPr/>
          </p:nvSpPr>
          <p:spPr>
            <a:xfrm>
              <a:off x="0" y="0"/>
              <a:ext cx="4572000" cy="3429000"/>
            </a:xfrm>
            <a:prstGeom prst="rect">
              <a:avLst/>
            </a:prstGeom>
            <a:solidFill>
              <a:srgbClr val="C03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prstClr val="white"/>
                </a:solidFill>
              </a:endParaRPr>
            </a:p>
          </p:txBody>
        </p:sp>
        <p:sp>
          <p:nvSpPr>
            <p:cNvPr id="43" name="Rectangle 42">
              <a:extLst>
                <a:ext uri="{FF2B5EF4-FFF2-40B4-BE49-F238E27FC236}">
                  <a16:creationId xmlns:a16="http://schemas.microsoft.com/office/drawing/2014/main" xmlns="" id="{CAE6463F-806A-4493-A800-AE10BB0842CC}"/>
                </a:ext>
              </a:extLst>
            </p:cNvPr>
            <p:cNvSpPr/>
            <p:nvPr/>
          </p:nvSpPr>
          <p:spPr>
            <a:xfrm>
              <a:off x="4572000" y="0"/>
              <a:ext cx="4572000" cy="3429000"/>
            </a:xfrm>
            <a:prstGeom prst="rect">
              <a:avLst/>
            </a:prstGeom>
            <a:solidFill>
              <a:srgbClr val="9ABC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prstClr val="white"/>
                </a:solidFill>
              </a:endParaRPr>
            </a:p>
          </p:txBody>
        </p:sp>
        <p:sp>
          <p:nvSpPr>
            <p:cNvPr id="44" name="Rectangle 43">
              <a:extLst>
                <a:ext uri="{FF2B5EF4-FFF2-40B4-BE49-F238E27FC236}">
                  <a16:creationId xmlns:a16="http://schemas.microsoft.com/office/drawing/2014/main" xmlns="" id="{7FD28D5E-D1A0-4527-8DF3-B8C4D0B68797}"/>
                </a:ext>
              </a:extLst>
            </p:cNvPr>
            <p:cNvSpPr/>
            <p:nvPr/>
          </p:nvSpPr>
          <p:spPr>
            <a:xfrm>
              <a:off x="0" y="3429000"/>
              <a:ext cx="4572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prstClr val="white"/>
                </a:solidFill>
              </a:endParaRPr>
            </a:p>
          </p:txBody>
        </p:sp>
        <p:sp>
          <p:nvSpPr>
            <p:cNvPr id="45" name="Rectangle 44">
              <a:extLst>
                <a:ext uri="{FF2B5EF4-FFF2-40B4-BE49-F238E27FC236}">
                  <a16:creationId xmlns:a16="http://schemas.microsoft.com/office/drawing/2014/main" xmlns="" id="{A811F487-9323-47D5-967D-1AFD523A0D84}"/>
                </a:ext>
              </a:extLst>
            </p:cNvPr>
            <p:cNvSpPr/>
            <p:nvPr/>
          </p:nvSpPr>
          <p:spPr>
            <a:xfrm>
              <a:off x="4572000" y="3429000"/>
              <a:ext cx="4572000" cy="3429000"/>
            </a:xfrm>
            <a:prstGeom prst="rect">
              <a:avLst/>
            </a:prstGeom>
            <a:solidFill>
              <a:srgbClr val="F39B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prstClr val="white"/>
                </a:solidFill>
              </a:endParaRPr>
            </a:p>
          </p:txBody>
        </p:sp>
      </p:grpSp>
      <p:sp>
        <p:nvSpPr>
          <p:cNvPr id="53" name="Rectangle 52">
            <a:extLst>
              <a:ext uri="{FF2B5EF4-FFF2-40B4-BE49-F238E27FC236}">
                <a16:creationId xmlns:a16="http://schemas.microsoft.com/office/drawing/2014/main" xmlns="" id="{2750F2A4-EC76-4209-A118-2B37F84870D5}"/>
              </a:ext>
            </a:extLst>
          </p:cNvPr>
          <p:cNvSpPr/>
          <p:nvPr/>
        </p:nvSpPr>
        <p:spPr>
          <a:xfrm>
            <a:off x="0" y="3198205"/>
            <a:ext cx="12191999" cy="461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Rectangle 53">
            <a:extLst>
              <a:ext uri="{FF2B5EF4-FFF2-40B4-BE49-F238E27FC236}">
                <a16:creationId xmlns:a16="http://schemas.microsoft.com/office/drawing/2014/main" xmlns="" id="{F9EE64E9-66F0-4EB9-B0CE-84DDE2A21D25}"/>
              </a:ext>
            </a:extLst>
          </p:cNvPr>
          <p:cNvSpPr/>
          <p:nvPr/>
        </p:nvSpPr>
        <p:spPr>
          <a:xfrm>
            <a:off x="5865548" y="0"/>
            <a:ext cx="46090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55" name="Oval 54">
            <a:extLst>
              <a:ext uri="{FF2B5EF4-FFF2-40B4-BE49-F238E27FC236}">
                <a16:creationId xmlns:a16="http://schemas.microsoft.com/office/drawing/2014/main" xmlns="" id="{80369215-361F-4E5D-B300-7D786F725A07}"/>
              </a:ext>
            </a:extLst>
          </p:cNvPr>
          <p:cNvSpPr/>
          <p:nvPr/>
        </p:nvSpPr>
        <p:spPr>
          <a:xfrm>
            <a:off x="3785138" y="1118138"/>
            <a:ext cx="4621725" cy="46217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8" name="Freeform: Shape 77">
            <a:extLst>
              <a:ext uri="{FF2B5EF4-FFF2-40B4-BE49-F238E27FC236}">
                <a16:creationId xmlns:a16="http://schemas.microsoft.com/office/drawing/2014/main" xmlns="" id="{75EDEE95-87D1-4A52-9CEE-26A2B29A51BB}"/>
              </a:ext>
            </a:extLst>
          </p:cNvPr>
          <p:cNvSpPr/>
          <p:nvPr/>
        </p:nvSpPr>
        <p:spPr>
          <a:xfrm>
            <a:off x="1" y="-13200"/>
            <a:ext cx="12191999" cy="6870212"/>
          </a:xfrm>
          <a:custGeom>
            <a:avLst/>
            <a:gdLst>
              <a:gd name="connsiteX0" fmla="*/ 6095186 w 12191999"/>
              <a:gd name="connsiteY0" fmla="*/ 6466216 h 6870212"/>
              <a:gd name="connsiteX1" fmla="*/ 6073783 w 12191999"/>
              <a:gd name="connsiteY1" fmla="*/ 6487842 h 6870212"/>
              <a:gd name="connsiteX2" fmla="*/ 6073783 w 12191999"/>
              <a:gd name="connsiteY2" fmla="*/ 6634655 h 6870212"/>
              <a:gd name="connsiteX3" fmla="*/ 6095186 w 12191999"/>
              <a:gd name="connsiteY3" fmla="*/ 6655866 h 6870212"/>
              <a:gd name="connsiteX4" fmla="*/ 6116592 w 12191999"/>
              <a:gd name="connsiteY4" fmla="*/ 6634655 h 6870212"/>
              <a:gd name="connsiteX5" fmla="*/ 6116592 w 12191999"/>
              <a:gd name="connsiteY5" fmla="*/ 6487842 h 6870212"/>
              <a:gd name="connsiteX6" fmla="*/ 6095186 w 12191999"/>
              <a:gd name="connsiteY6" fmla="*/ 6466216 h 6870212"/>
              <a:gd name="connsiteX7" fmla="*/ 6095186 w 12191999"/>
              <a:gd name="connsiteY7" fmla="*/ 6172589 h 6870212"/>
              <a:gd name="connsiteX8" fmla="*/ 6073783 w 12191999"/>
              <a:gd name="connsiteY8" fmla="*/ 6193800 h 6870212"/>
              <a:gd name="connsiteX9" fmla="*/ 6073783 w 12191999"/>
              <a:gd name="connsiteY9" fmla="*/ 6340613 h 6870212"/>
              <a:gd name="connsiteX10" fmla="*/ 6095186 w 12191999"/>
              <a:gd name="connsiteY10" fmla="*/ 6362240 h 6870212"/>
              <a:gd name="connsiteX11" fmla="*/ 6116592 w 12191999"/>
              <a:gd name="connsiteY11" fmla="*/ 6340613 h 6870212"/>
              <a:gd name="connsiteX12" fmla="*/ 6116592 w 12191999"/>
              <a:gd name="connsiteY12" fmla="*/ 6193800 h 6870212"/>
              <a:gd name="connsiteX13" fmla="*/ 6095186 w 12191999"/>
              <a:gd name="connsiteY13" fmla="*/ 6172589 h 6870212"/>
              <a:gd name="connsiteX14" fmla="*/ 6095186 w 12191999"/>
              <a:gd name="connsiteY14" fmla="*/ 5878547 h 6870212"/>
              <a:gd name="connsiteX15" fmla="*/ 6073783 w 12191999"/>
              <a:gd name="connsiteY15" fmla="*/ 5900174 h 6870212"/>
              <a:gd name="connsiteX16" fmla="*/ 6073783 w 12191999"/>
              <a:gd name="connsiteY16" fmla="*/ 6046987 h 6870212"/>
              <a:gd name="connsiteX17" fmla="*/ 6095186 w 12191999"/>
              <a:gd name="connsiteY17" fmla="*/ 6068198 h 6870212"/>
              <a:gd name="connsiteX18" fmla="*/ 6116592 w 12191999"/>
              <a:gd name="connsiteY18" fmla="*/ 6046987 h 6870212"/>
              <a:gd name="connsiteX19" fmla="*/ 6116592 w 12191999"/>
              <a:gd name="connsiteY19" fmla="*/ 5900174 h 6870212"/>
              <a:gd name="connsiteX20" fmla="*/ 6095186 w 12191999"/>
              <a:gd name="connsiteY20" fmla="*/ 5878547 h 6870212"/>
              <a:gd name="connsiteX21" fmla="*/ 6022785 w 12191999"/>
              <a:gd name="connsiteY21" fmla="*/ 5538340 h 6870212"/>
              <a:gd name="connsiteX22" fmla="*/ 6002010 w 12191999"/>
              <a:gd name="connsiteY22" fmla="*/ 5559135 h 6870212"/>
              <a:gd name="connsiteX23" fmla="*/ 6022785 w 12191999"/>
              <a:gd name="connsiteY23" fmla="*/ 5581178 h 6870212"/>
              <a:gd name="connsiteX24" fmla="*/ 6096446 w 12191999"/>
              <a:gd name="connsiteY24" fmla="*/ 5582426 h 6870212"/>
              <a:gd name="connsiteX25" fmla="*/ 6172623 w 12191999"/>
              <a:gd name="connsiteY25" fmla="*/ 5581178 h 6870212"/>
              <a:gd name="connsiteX26" fmla="*/ 6192771 w 12191999"/>
              <a:gd name="connsiteY26" fmla="*/ 5559135 h 6870212"/>
              <a:gd name="connsiteX27" fmla="*/ 6170735 w 12191999"/>
              <a:gd name="connsiteY27" fmla="*/ 5538340 h 6870212"/>
              <a:gd name="connsiteX28" fmla="*/ 6022785 w 12191999"/>
              <a:gd name="connsiteY28" fmla="*/ 5538340 h 6870212"/>
              <a:gd name="connsiteX29" fmla="*/ 5733185 w 12191999"/>
              <a:gd name="connsiteY29" fmla="*/ 5508396 h 6870212"/>
              <a:gd name="connsiteX30" fmla="*/ 5717443 w 12191999"/>
              <a:gd name="connsiteY30" fmla="*/ 5512139 h 6870212"/>
              <a:gd name="connsiteX31" fmla="*/ 5708630 w 12191999"/>
              <a:gd name="connsiteY31" fmla="*/ 5525863 h 6870212"/>
              <a:gd name="connsiteX32" fmla="*/ 5712409 w 12191999"/>
              <a:gd name="connsiteY32" fmla="*/ 5542083 h 6870212"/>
              <a:gd name="connsiteX33" fmla="*/ 5726258 w 12191999"/>
              <a:gd name="connsiteY33" fmla="*/ 5550817 h 6870212"/>
              <a:gd name="connsiteX34" fmla="*/ 5874206 w 12191999"/>
              <a:gd name="connsiteY34" fmla="*/ 5571197 h 6870212"/>
              <a:gd name="connsiteX35" fmla="*/ 5876096 w 12191999"/>
              <a:gd name="connsiteY35" fmla="*/ 5571197 h 6870212"/>
              <a:gd name="connsiteX36" fmla="*/ 5897501 w 12191999"/>
              <a:gd name="connsiteY36" fmla="*/ 5552065 h 6870212"/>
              <a:gd name="connsiteX37" fmla="*/ 5877984 w 12191999"/>
              <a:gd name="connsiteY37" fmla="*/ 5528775 h 6870212"/>
              <a:gd name="connsiteX38" fmla="*/ 5733185 w 12191999"/>
              <a:gd name="connsiteY38" fmla="*/ 5508396 h 6870212"/>
              <a:gd name="connsiteX39" fmla="*/ 6461598 w 12191999"/>
              <a:gd name="connsiteY39" fmla="*/ 5507980 h 6870212"/>
              <a:gd name="connsiteX40" fmla="*/ 6316795 w 12191999"/>
              <a:gd name="connsiteY40" fmla="*/ 5527943 h 6870212"/>
              <a:gd name="connsiteX41" fmla="*/ 6297908 w 12191999"/>
              <a:gd name="connsiteY41" fmla="*/ 5551649 h 6870212"/>
              <a:gd name="connsiteX42" fmla="*/ 6319314 w 12191999"/>
              <a:gd name="connsiteY42" fmla="*/ 5570781 h 6870212"/>
              <a:gd name="connsiteX43" fmla="*/ 6321202 w 12191999"/>
              <a:gd name="connsiteY43" fmla="*/ 5570781 h 6870212"/>
              <a:gd name="connsiteX44" fmla="*/ 6469152 w 12191999"/>
              <a:gd name="connsiteY44" fmla="*/ 5549986 h 6870212"/>
              <a:gd name="connsiteX45" fmla="*/ 6486780 w 12191999"/>
              <a:gd name="connsiteY45" fmla="*/ 5525032 h 6870212"/>
              <a:gd name="connsiteX46" fmla="*/ 6461598 w 12191999"/>
              <a:gd name="connsiteY46" fmla="*/ 5507980 h 6870212"/>
              <a:gd name="connsiteX47" fmla="*/ 5449875 w 12191999"/>
              <a:gd name="connsiteY47" fmla="*/ 5438108 h 6870212"/>
              <a:gd name="connsiteX48" fmla="*/ 5433507 w 12191999"/>
              <a:gd name="connsiteY48" fmla="*/ 5439356 h 6870212"/>
              <a:gd name="connsiteX49" fmla="*/ 5422804 w 12191999"/>
              <a:gd name="connsiteY49" fmla="*/ 5451833 h 6870212"/>
              <a:gd name="connsiteX50" fmla="*/ 5424065 w 12191999"/>
              <a:gd name="connsiteY50" fmla="*/ 5468053 h 6870212"/>
              <a:gd name="connsiteX51" fmla="*/ 5436654 w 12191999"/>
              <a:gd name="connsiteY51" fmla="*/ 5478867 h 6870212"/>
              <a:gd name="connsiteX52" fmla="*/ 5580197 w 12191999"/>
              <a:gd name="connsiteY52" fmla="*/ 5519625 h 6870212"/>
              <a:gd name="connsiteX53" fmla="*/ 5585233 w 12191999"/>
              <a:gd name="connsiteY53" fmla="*/ 5520457 h 6870212"/>
              <a:gd name="connsiteX54" fmla="*/ 5606008 w 12191999"/>
              <a:gd name="connsiteY54" fmla="*/ 5503821 h 6870212"/>
              <a:gd name="connsiteX55" fmla="*/ 5603493 w 12191999"/>
              <a:gd name="connsiteY55" fmla="*/ 5487600 h 6870212"/>
              <a:gd name="connsiteX56" fmla="*/ 5590270 w 12191999"/>
              <a:gd name="connsiteY56" fmla="*/ 5478035 h 6870212"/>
              <a:gd name="connsiteX57" fmla="*/ 5449875 w 12191999"/>
              <a:gd name="connsiteY57" fmla="*/ 5438108 h 6870212"/>
              <a:gd name="connsiteX58" fmla="*/ 6745534 w 12191999"/>
              <a:gd name="connsiteY58" fmla="*/ 5437276 h 6870212"/>
              <a:gd name="connsiteX59" fmla="*/ 6605140 w 12191999"/>
              <a:gd name="connsiteY59" fmla="*/ 5477619 h 6870212"/>
              <a:gd name="connsiteX60" fmla="*/ 6589400 w 12191999"/>
              <a:gd name="connsiteY60" fmla="*/ 5503405 h 6870212"/>
              <a:gd name="connsiteX61" fmla="*/ 6610177 w 12191999"/>
              <a:gd name="connsiteY61" fmla="*/ 5519625 h 6870212"/>
              <a:gd name="connsiteX62" fmla="*/ 6615214 w 12191999"/>
              <a:gd name="connsiteY62" fmla="*/ 5519209 h 6870212"/>
              <a:gd name="connsiteX63" fmla="*/ 6758756 w 12191999"/>
              <a:gd name="connsiteY63" fmla="*/ 5477619 h 6870212"/>
              <a:gd name="connsiteX64" fmla="*/ 6771347 w 12191999"/>
              <a:gd name="connsiteY64" fmla="*/ 5467221 h 6870212"/>
              <a:gd name="connsiteX65" fmla="*/ 6772606 w 12191999"/>
              <a:gd name="connsiteY65" fmla="*/ 5451001 h 6870212"/>
              <a:gd name="connsiteX66" fmla="*/ 6745534 w 12191999"/>
              <a:gd name="connsiteY66" fmla="*/ 5437276 h 6870212"/>
              <a:gd name="connsiteX67" fmla="*/ 5162161 w 12191999"/>
              <a:gd name="connsiteY67" fmla="*/ 5327479 h 6870212"/>
              <a:gd name="connsiteX68" fmla="*/ 5149570 w 12191999"/>
              <a:gd name="connsiteY68" fmla="*/ 5338292 h 6870212"/>
              <a:gd name="connsiteX69" fmla="*/ 5148940 w 12191999"/>
              <a:gd name="connsiteY69" fmla="*/ 5354512 h 6870212"/>
              <a:gd name="connsiteX70" fmla="*/ 5159641 w 12191999"/>
              <a:gd name="connsiteY70" fmla="*/ 5366989 h 6870212"/>
              <a:gd name="connsiteX71" fmla="*/ 5296259 w 12191999"/>
              <a:gd name="connsiteY71" fmla="*/ 5427711 h 6870212"/>
              <a:gd name="connsiteX72" fmla="*/ 5303815 w 12191999"/>
              <a:gd name="connsiteY72" fmla="*/ 5428958 h 6870212"/>
              <a:gd name="connsiteX73" fmla="*/ 5323961 w 12191999"/>
              <a:gd name="connsiteY73" fmla="*/ 5415650 h 6870212"/>
              <a:gd name="connsiteX74" fmla="*/ 5311999 w 12191999"/>
              <a:gd name="connsiteY74" fmla="*/ 5387784 h 6870212"/>
              <a:gd name="connsiteX75" fmla="*/ 5178528 w 12191999"/>
              <a:gd name="connsiteY75" fmla="*/ 5328310 h 6870212"/>
              <a:gd name="connsiteX76" fmla="*/ 5162161 w 12191999"/>
              <a:gd name="connsiteY76" fmla="*/ 5327479 h 6870212"/>
              <a:gd name="connsiteX77" fmla="*/ 7033249 w 12191999"/>
              <a:gd name="connsiteY77" fmla="*/ 5326543 h 6870212"/>
              <a:gd name="connsiteX78" fmla="*/ 7016880 w 12191999"/>
              <a:gd name="connsiteY78" fmla="*/ 5327479 h 6870212"/>
              <a:gd name="connsiteX79" fmla="*/ 6883411 w 12191999"/>
              <a:gd name="connsiteY79" fmla="*/ 5386952 h 6870212"/>
              <a:gd name="connsiteX80" fmla="*/ 6871450 w 12191999"/>
              <a:gd name="connsiteY80" fmla="*/ 5398598 h 6870212"/>
              <a:gd name="connsiteX81" fmla="*/ 6871450 w 12191999"/>
              <a:gd name="connsiteY81" fmla="*/ 5414818 h 6870212"/>
              <a:gd name="connsiteX82" fmla="*/ 6891595 w 12191999"/>
              <a:gd name="connsiteY82" fmla="*/ 5428127 h 6870212"/>
              <a:gd name="connsiteX83" fmla="*/ 6899781 w 12191999"/>
              <a:gd name="connsiteY83" fmla="*/ 5426463 h 6870212"/>
              <a:gd name="connsiteX84" fmla="*/ 7035767 w 12191999"/>
              <a:gd name="connsiteY84" fmla="*/ 5365741 h 6870212"/>
              <a:gd name="connsiteX85" fmla="*/ 7045840 w 12191999"/>
              <a:gd name="connsiteY85" fmla="*/ 5337460 h 6870212"/>
              <a:gd name="connsiteX86" fmla="*/ 7033249 w 12191999"/>
              <a:gd name="connsiteY86" fmla="*/ 5326543 h 6870212"/>
              <a:gd name="connsiteX87" fmla="*/ 4908445 w 12191999"/>
              <a:gd name="connsiteY87" fmla="*/ 5178586 h 6870212"/>
              <a:gd name="connsiteX88" fmla="*/ 4894592 w 12191999"/>
              <a:gd name="connsiteY88" fmla="*/ 5187320 h 6870212"/>
              <a:gd name="connsiteX89" fmla="*/ 4891444 w 12191999"/>
              <a:gd name="connsiteY89" fmla="*/ 5203540 h 6870212"/>
              <a:gd name="connsiteX90" fmla="*/ 4900259 w 12191999"/>
              <a:gd name="connsiteY90" fmla="*/ 5217265 h 6870212"/>
              <a:gd name="connsiteX91" fmla="*/ 5027434 w 12191999"/>
              <a:gd name="connsiteY91" fmla="*/ 5296286 h 6870212"/>
              <a:gd name="connsiteX92" fmla="*/ 5038133 w 12191999"/>
              <a:gd name="connsiteY92" fmla="*/ 5299197 h 6870212"/>
              <a:gd name="connsiteX93" fmla="*/ 5056392 w 12191999"/>
              <a:gd name="connsiteY93" fmla="*/ 5288800 h 6870212"/>
              <a:gd name="connsiteX94" fmla="*/ 5058282 w 12191999"/>
              <a:gd name="connsiteY94" fmla="*/ 5272580 h 6870212"/>
              <a:gd name="connsiteX95" fmla="*/ 5048836 w 12191999"/>
              <a:gd name="connsiteY95" fmla="*/ 5259271 h 6870212"/>
              <a:gd name="connsiteX96" fmla="*/ 4924810 w 12191999"/>
              <a:gd name="connsiteY96" fmla="*/ 5181497 h 6870212"/>
              <a:gd name="connsiteX97" fmla="*/ 4908445 w 12191999"/>
              <a:gd name="connsiteY97" fmla="*/ 5178586 h 6870212"/>
              <a:gd name="connsiteX98" fmla="*/ 7285078 w 12191999"/>
              <a:gd name="connsiteY98" fmla="*/ 5177338 h 6870212"/>
              <a:gd name="connsiteX99" fmla="*/ 7269338 w 12191999"/>
              <a:gd name="connsiteY99" fmla="*/ 5180666 h 6870212"/>
              <a:gd name="connsiteX100" fmla="*/ 7145314 w 12191999"/>
              <a:gd name="connsiteY100" fmla="*/ 5258439 h 6870212"/>
              <a:gd name="connsiteX101" fmla="*/ 7135240 w 12191999"/>
              <a:gd name="connsiteY101" fmla="*/ 5271332 h 6870212"/>
              <a:gd name="connsiteX102" fmla="*/ 7137759 w 12191999"/>
              <a:gd name="connsiteY102" fmla="*/ 5287968 h 6870212"/>
              <a:gd name="connsiteX103" fmla="*/ 7156015 w 12191999"/>
              <a:gd name="connsiteY103" fmla="*/ 5298781 h 6870212"/>
              <a:gd name="connsiteX104" fmla="*/ 7167349 w 12191999"/>
              <a:gd name="connsiteY104" fmla="*/ 5295870 h 6870212"/>
              <a:gd name="connsiteX105" fmla="*/ 7293893 w 12191999"/>
              <a:gd name="connsiteY105" fmla="*/ 5216433 h 6870212"/>
              <a:gd name="connsiteX106" fmla="*/ 7298928 w 12191999"/>
              <a:gd name="connsiteY106" fmla="*/ 5186488 h 6870212"/>
              <a:gd name="connsiteX107" fmla="*/ 7285078 w 12191999"/>
              <a:gd name="connsiteY107" fmla="*/ 5177338 h 6870212"/>
              <a:gd name="connsiteX108" fmla="*/ 4678018 w 12191999"/>
              <a:gd name="connsiteY108" fmla="*/ 4996005 h 6870212"/>
              <a:gd name="connsiteX109" fmla="*/ 4663539 w 12191999"/>
              <a:gd name="connsiteY109" fmla="*/ 5003076 h 6870212"/>
              <a:gd name="connsiteX110" fmla="*/ 4657873 w 12191999"/>
              <a:gd name="connsiteY110" fmla="*/ 5018464 h 6870212"/>
              <a:gd name="connsiteX111" fmla="*/ 4665429 w 12191999"/>
              <a:gd name="connsiteY111" fmla="*/ 5033437 h 6870212"/>
              <a:gd name="connsiteX112" fmla="*/ 4779382 w 12191999"/>
              <a:gd name="connsiteY112" fmla="*/ 5129510 h 6870212"/>
              <a:gd name="connsiteX113" fmla="*/ 4792602 w 12191999"/>
              <a:gd name="connsiteY113" fmla="*/ 5134085 h 6870212"/>
              <a:gd name="connsiteX114" fmla="*/ 4809599 w 12191999"/>
              <a:gd name="connsiteY114" fmla="*/ 5125767 h 6870212"/>
              <a:gd name="connsiteX115" fmla="*/ 4806452 w 12191999"/>
              <a:gd name="connsiteY115" fmla="*/ 5095406 h 6870212"/>
              <a:gd name="connsiteX116" fmla="*/ 4693758 w 12191999"/>
              <a:gd name="connsiteY116" fmla="*/ 5001412 h 6870212"/>
              <a:gd name="connsiteX117" fmla="*/ 4678018 w 12191999"/>
              <a:gd name="connsiteY117" fmla="*/ 4996005 h 6870212"/>
              <a:gd name="connsiteX118" fmla="*/ 7515423 w 12191999"/>
              <a:gd name="connsiteY118" fmla="*/ 4994758 h 6870212"/>
              <a:gd name="connsiteX119" fmla="*/ 7499762 w 12191999"/>
              <a:gd name="connsiteY119" fmla="*/ 5000164 h 6870212"/>
              <a:gd name="connsiteX120" fmla="*/ 7388329 w 12191999"/>
              <a:gd name="connsiteY120" fmla="*/ 5094158 h 6870212"/>
              <a:gd name="connsiteX121" fmla="*/ 7380143 w 12191999"/>
              <a:gd name="connsiteY121" fmla="*/ 5108299 h 6870212"/>
              <a:gd name="connsiteX122" fmla="*/ 7384551 w 12191999"/>
              <a:gd name="connsiteY122" fmla="*/ 5124519 h 6870212"/>
              <a:gd name="connsiteX123" fmla="*/ 7401549 w 12191999"/>
              <a:gd name="connsiteY123" fmla="*/ 5132837 h 6870212"/>
              <a:gd name="connsiteX124" fmla="*/ 7414770 w 12191999"/>
              <a:gd name="connsiteY124" fmla="*/ 5128262 h 6870212"/>
              <a:gd name="connsiteX125" fmla="*/ 7528722 w 12191999"/>
              <a:gd name="connsiteY125" fmla="*/ 5032189 h 6870212"/>
              <a:gd name="connsiteX126" fmla="*/ 7530611 w 12191999"/>
              <a:gd name="connsiteY126" fmla="*/ 5001828 h 6870212"/>
              <a:gd name="connsiteX127" fmla="*/ 7515423 w 12191999"/>
              <a:gd name="connsiteY127" fmla="*/ 4994758 h 6870212"/>
              <a:gd name="connsiteX128" fmla="*/ 4475769 w 12191999"/>
              <a:gd name="connsiteY128" fmla="*/ 4784104 h 6870212"/>
              <a:gd name="connsiteX129" fmla="*/ 4460186 w 12191999"/>
              <a:gd name="connsiteY129" fmla="*/ 4788887 h 6870212"/>
              <a:gd name="connsiteX130" fmla="*/ 4457670 w 12191999"/>
              <a:gd name="connsiteY130" fmla="*/ 4819248 h 6870212"/>
              <a:gd name="connsiteX131" fmla="*/ 4557775 w 12191999"/>
              <a:gd name="connsiteY131" fmla="*/ 4929877 h 6870212"/>
              <a:gd name="connsiteX132" fmla="*/ 4572883 w 12191999"/>
              <a:gd name="connsiteY132" fmla="*/ 4936532 h 6870212"/>
              <a:gd name="connsiteX133" fmla="*/ 4587992 w 12191999"/>
              <a:gd name="connsiteY133" fmla="*/ 4930293 h 6870212"/>
              <a:gd name="connsiteX134" fmla="*/ 4588621 w 12191999"/>
              <a:gd name="connsiteY134" fmla="*/ 4900348 h 6870212"/>
              <a:gd name="connsiteX135" fmla="*/ 4490405 w 12191999"/>
              <a:gd name="connsiteY135" fmla="*/ 4791798 h 6870212"/>
              <a:gd name="connsiteX136" fmla="*/ 4475769 w 12191999"/>
              <a:gd name="connsiteY136" fmla="*/ 4784104 h 6870212"/>
              <a:gd name="connsiteX137" fmla="*/ 7717752 w 12191999"/>
              <a:gd name="connsiteY137" fmla="*/ 4782492 h 6870212"/>
              <a:gd name="connsiteX138" fmla="*/ 7703114 w 12191999"/>
              <a:gd name="connsiteY138" fmla="*/ 4790134 h 6870212"/>
              <a:gd name="connsiteX139" fmla="*/ 7605530 w 12191999"/>
              <a:gd name="connsiteY139" fmla="*/ 4898685 h 6870212"/>
              <a:gd name="connsiteX140" fmla="*/ 7599235 w 12191999"/>
              <a:gd name="connsiteY140" fmla="*/ 4914073 h 6870212"/>
              <a:gd name="connsiteX141" fmla="*/ 7605530 w 12191999"/>
              <a:gd name="connsiteY141" fmla="*/ 4929045 h 6870212"/>
              <a:gd name="connsiteX142" fmla="*/ 7620640 w 12191999"/>
              <a:gd name="connsiteY142" fmla="*/ 4935284 h 6870212"/>
              <a:gd name="connsiteX143" fmla="*/ 7636379 w 12191999"/>
              <a:gd name="connsiteY143" fmla="*/ 4928629 h 6870212"/>
              <a:gd name="connsiteX144" fmla="*/ 7736481 w 12191999"/>
              <a:gd name="connsiteY144" fmla="*/ 4818000 h 6870212"/>
              <a:gd name="connsiteX145" fmla="*/ 7740888 w 12191999"/>
              <a:gd name="connsiteY145" fmla="*/ 4802196 h 6870212"/>
              <a:gd name="connsiteX146" fmla="*/ 7733333 w 12191999"/>
              <a:gd name="connsiteY146" fmla="*/ 4787639 h 6870212"/>
              <a:gd name="connsiteX147" fmla="*/ 7717752 w 12191999"/>
              <a:gd name="connsiteY147" fmla="*/ 4782492 h 6870212"/>
              <a:gd name="connsiteX148" fmla="*/ 4304683 w 12191999"/>
              <a:gd name="connsiteY148" fmla="*/ 4544753 h 6870212"/>
              <a:gd name="connsiteX149" fmla="*/ 4288316 w 12191999"/>
              <a:gd name="connsiteY149" fmla="*/ 4547664 h 6870212"/>
              <a:gd name="connsiteX150" fmla="*/ 4278871 w 12191999"/>
              <a:gd name="connsiteY150" fmla="*/ 4560973 h 6870212"/>
              <a:gd name="connsiteX151" fmla="*/ 4282019 w 12191999"/>
              <a:gd name="connsiteY151" fmla="*/ 4577193 h 6870212"/>
              <a:gd name="connsiteX152" fmla="*/ 4365752 w 12191999"/>
              <a:gd name="connsiteY152" fmla="*/ 4701132 h 6870212"/>
              <a:gd name="connsiteX153" fmla="*/ 4382752 w 12191999"/>
              <a:gd name="connsiteY153" fmla="*/ 4710281 h 6870212"/>
              <a:gd name="connsiteX154" fmla="*/ 4395341 w 12191999"/>
              <a:gd name="connsiteY154" fmla="*/ 4706122 h 6870212"/>
              <a:gd name="connsiteX155" fmla="*/ 4404157 w 12191999"/>
              <a:gd name="connsiteY155" fmla="*/ 4691566 h 6870212"/>
              <a:gd name="connsiteX156" fmla="*/ 4400378 w 12191999"/>
              <a:gd name="connsiteY156" fmla="*/ 4675762 h 6870212"/>
              <a:gd name="connsiteX157" fmla="*/ 4317904 w 12191999"/>
              <a:gd name="connsiteY157" fmla="*/ 4554319 h 6870212"/>
              <a:gd name="connsiteX158" fmla="*/ 4304683 w 12191999"/>
              <a:gd name="connsiteY158" fmla="*/ 4544753 h 6870212"/>
              <a:gd name="connsiteX159" fmla="*/ 7888996 w 12191999"/>
              <a:gd name="connsiteY159" fmla="*/ 4543661 h 6870212"/>
              <a:gd name="connsiteX160" fmla="*/ 7875617 w 12191999"/>
              <a:gd name="connsiteY160" fmla="*/ 4553071 h 6870212"/>
              <a:gd name="connsiteX161" fmla="*/ 7793143 w 12191999"/>
              <a:gd name="connsiteY161" fmla="*/ 4674514 h 6870212"/>
              <a:gd name="connsiteX162" fmla="*/ 7798179 w 12191999"/>
              <a:gd name="connsiteY162" fmla="*/ 4704459 h 6870212"/>
              <a:gd name="connsiteX163" fmla="*/ 7810771 w 12191999"/>
              <a:gd name="connsiteY163" fmla="*/ 4708618 h 6870212"/>
              <a:gd name="connsiteX164" fmla="*/ 7827769 w 12191999"/>
              <a:gd name="connsiteY164" fmla="*/ 4699884 h 6870212"/>
              <a:gd name="connsiteX165" fmla="*/ 7911503 w 12191999"/>
              <a:gd name="connsiteY165" fmla="*/ 4575945 h 6870212"/>
              <a:gd name="connsiteX166" fmla="*/ 7914650 w 12191999"/>
              <a:gd name="connsiteY166" fmla="*/ 4559725 h 6870212"/>
              <a:gd name="connsiteX167" fmla="*/ 7905207 w 12191999"/>
              <a:gd name="connsiteY167" fmla="*/ 4546416 h 6870212"/>
              <a:gd name="connsiteX168" fmla="*/ 7888996 w 12191999"/>
              <a:gd name="connsiteY168" fmla="*/ 4543661 h 6870212"/>
              <a:gd name="connsiteX169" fmla="*/ 4168615 w 12191999"/>
              <a:gd name="connsiteY169" fmla="*/ 4286374 h 6870212"/>
              <a:gd name="connsiteX170" fmla="*/ 4152325 w 12191999"/>
              <a:gd name="connsiteY170" fmla="*/ 4286894 h 6870212"/>
              <a:gd name="connsiteX171" fmla="*/ 4140993 w 12191999"/>
              <a:gd name="connsiteY171" fmla="*/ 4314760 h 6870212"/>
              <a:gd name="connsiteX172" fmla="*/ 4206469 w 12191999"/>
              <a:gd name="connsiteY172" fmla="*/ 4448680 h 6870212"/>
              <a:gd name="connsiteX173" fmla="*/ 4225356 w 12191999"/>
              <a:gd name="connsiteY173" fmla="*/ 4459909 h 6870212"/>
              <a:gd name="connsiteX174" fmla="*/ 4236061 w 12191999"/>
              <a:gd name="connsiteY174" fmla="*/ 4457414 h 6870212"/>
              <a:gd name="connsiteX175" fmla="*/ 4246131 w 12191999"/>
              <a:gd name="connsiteY175" fmla="*/ 4444521 h 6870212"/>
              <a:gd name="connsiteX176" fmla="*/ 4244874 w 12191999"/>
              <a:gd name="connsiteY176" fmla="*/ 4429132 h 6870212"/>
              <a:gd name="connsiteX177" fmla="*/ 4180656 w 12191999"/>
              <a:gd name="connsiteY177" fmla="*/ 4297708 h 6870212"/>
              <a:gd name="connsiteX178" fmla="*/ 4168615 w 12191999"/>
              <a:gd name="connsiteY178" fmla="*/ 4286374 h 6870212"/>
              <a:gd name="connsiteX179" fmla="*/ 8024905 w 12191999"/>
              <a:gd name="connsiteY179" fmla="*/ 4283203 h 6870212"/>
              <a:gd name="connsiteX180" fmla="*/ 8012864 w 12191999"/>
              <a:gd name="connsiteY180" fmla="*/ 4294380 h 6870212"/>
              <a:gd name="connsiteX181" fmla="*/ 7948647 w 12191999"/>
              <a:gd name="connsiteY181" fmla="*/ 4426221 h 6870212"/>
              <a:gd name="connsiteX182" fmla="*/ 7958091 w 12191999"/>
              <a:gd name="connsiteY182" fmla="*/ 4455334 h 6870212"/>
              <a:gd name="connsiteX183" fmla="*/ 7968164 w 12191999"/>
              <a:gd name="connsiteY183" fmla="*/ 4457830 h 6870212"/>
              <a:gd name="connsiteX184" fmla="*/ 7987051 w 12191999"/>
              <a:gd name="connsiteY184" fmla="*/ 4446600 h 6870212"/>
              <a:gd name="connsiteX185" fmla="*/ 8052527 w 12191999"/>
              <a:gd name="connsiteY185" fmla="*/ 4312264 h 6870212"/>
              <a:gd name="connsiteX186" fmla="*/ 8041194 w 12191999"/>
              <a:gd name="connsiteY186" fmla="*/ 4283567 h 6870212"/>
              <a:gd name="connsiteX187" fmla="*/ 8024905 w 12191999"/>
              <a:gd name="connsiteY187" fmla="*/ 4283203 h 6870212"/>
              <a:gd name="connsiteX188" fmla="*/ 4053482 w 12191999"/>
              <a:gd name="connsiteY188" fmla="*/ 4007825 h 6870212"/>
              <a:gd name="connsiteX189" fmla="*/ 4039002 w 12191999"/>
              <a:gd name="connsiteY189" fmla="*/ 4034026 h 6870212"/>
              <a:gd name="connsiteX190" fmla="*/ 4084961 w 12191999"/>
              <a:gd name="connsiteY190" fmla="*/ 4176265 h 6870212"/>
              <a:gd name="connsiteX191" fmla="*/ 4105107 w 12191999"/>
              <a:gd name="connsiteY191" fmla="*/ 4190405 h 6870212"/>
              <a:gd name="connsiteX192" fmla="*/ 4112662 w 12191999"/>
              <a:gd name="connsiteY192" fmla="*/ 4188742 h 6870212"/>
              <a:gd name="connsiteX193" fmla="*/ 4125253 w 12191999"/>
              <a:gd name="connsiteY193" fmla="*/ 4161292 h 6870212"/>
              <a:gd name="connsiteX194" fmla="*/ 4079924 w 12191999"/>
              <a:gd name="connsiteY194" fmla="*/ 4022381 h 6870212"/>
              <a:gd name="connsiteX195" fmla="*/ 4069851 w 12191999"/>
              <a:gd name="connsiteY195" fmla="*/ 4009488 h 6870212"/>
              <a:gd name="connsiteX196" fmla="*/ 4053482 w 12191999"/>
              <a:gd name="connsiteY196" fmla="*/ 4007825 h 6870212"/>
              <a:gd name="connsiteX197" fmla="*/ 8139408 w 12191999"/>
              <a:gd name="connsiteY197" fmla="*/ 4005329 h 6870212"/>
              <a:gd name="connsiteX198" fmla="*/ 8112966 w 12191999"/>
              <a:gd name="connsiteY198" fmla="*/ 4020302 h 6870212"/>
              <a:gd name="connsiteX199" fmla="*/ 8068266 w 12191999"/>
              <a:gd name="connsiteY199" fmla="*/ 4159213 h 6870212"/>
              <a:gd name="connsiteX200" fmla="*/ 8080858 w 12191999"/>
              <a:gd name="connsiteY200" fmla="*/ 4186662 h 6870212"/>
              <a:gd name="connsiteX201" fmla="*/ 8088412 w 12191999"/>
              <a:gd name="connsiteY201" fmla="*/ 4187910 h 6870212"/>
              <a:gd name="connsiteX202" fmla="*/ 8108559 w 12191999"/>
              <a:gd name="connsiteY202" fmla="*/ 4173769 h 6870212"/>
              <a:gd name="connsiteX203" fmla="*/ 8154518 w 12191999"/>
              <a:gd name="connsiteY203" fmla="*/ 4031947 h 6870212"/>
              <a:gd name="connsiteX204" fmla="*/ 8152629 w 12191999"/>
              <a:gd name="connsiteY204" fmla="*/ 4015727 h 6870212"/>
              <a:gd name="connsiteX205" fmla="*/ 8139408 w 12191999"/>
              <a:gd name="connsiteY205" fmla="*/ 4005329 h 6870212"/>
              <a:gd name="connsiteX206" fmla="*/ 3994932 w 12191999"/>
              <a:gd name="connsiteY206" fmla="*/ 3717942 h 6870212"/>
              <a:gd name="connsiteX207" fmla="*/ 3981081 w 12191999"/>
              <a:gd name="connsiteY207" fmla="*/ 3726260 h 6870212"/>
              <a:gd name="connsiteX208" fmla="*/ 3976674 w 12191999"/>
              <a:gd name="connsiteY208" fmla="*/ 3742064 h 6870212"/>
              <a:gd name="connsiteX209" fmla="*/ 4002487 w 12191999"/>
              <a:gd name="connsiteY209" fmla="*/ 3889293 h 6870212"/>
              <a:gd name="connsiteX210" fmla="*/ 4023892 w 12191999"/>
              <a:gd name="connsiteY210" fmla="*/ 3906345 h 6870212"/>
              <a:gd name="connsiteX211" fmla="*/ 4028299 w 12191999"/>
              <a:gd name="connsiteY211" fmla="*/ 3905929 h 6870212"/>
              <a:gd name="connsiteX212" fmla="*/ 4044668 w 12191999"/>
              <a:gd name="connsiteY212" fmla="*/ 3880559 h 6870212"/>
              <a:gd name="connsiteX213" fmla="*/ 4019485 w 12191999"/>
              <a:gd name="connsiteY213" fmla="*/ 3736241 h 6870212"/>
              <a:gd name="connsiteX214" fmla="*/ 3994932 w 12191999"/>
              <a:gd name="connsiteY214" fmla="*/ 3717942 h 6870212"/>
              <a:gd name="connsiteX215" fmla="*/ 8198588 w 12191999"/>
              <a:gd name="connsiteY215" fmla="*/ 3715862 h 6870212"/>
              <a:gd name="connsiteX216" fmla="*/ 8182848 w 12191999"/>
              <a:gd name="connsiteY216" fmla="*/ 3719605 h 6870212"/>
              <a:gd name="connsiteX217" fmla="*/ 8174034 w 12191999"/>
              <a:gd name="connsiteY217" fmla="*/ 3733746 h 6870212"/>
              <a:gd name="connsiteX218" fmla="*/ 8148851 w 12191999"/>
              <a:gd name="connsiteY218" fmla="*/ 3878064 h 6870212"/>
              <a:gd name="connsiteX219" fmla="*/ 8151370 w 12191999"/>
              <a:gd name="connsiteY219" fmla="*/ 3894284 h 6870212"/>
              <a:gd name="connsiteX220" fmla="*/ 8165220 w 12191999"/>
              <a:gd name="connsiteY220" fmla="*/ 3903433 h 6870212"/>
              <a:gd name="connsiteX221" fmla="*/ 8169627 w 12191999"/>
              <a:gd name="connsiteY221" fmla="*/ 3903849 h 6870212"/>
              <a:gd name="connsiteX222" fmla="*/ 8190403 w 12191999"/>
              <a:gd name="connsiteY222" fmla="*/ 3886797 h 6870212"/>
              <a:gd name="connsiteX223" fmla="*/ 8216216 w 12191999"/>
              <a:gd name="connsiteY223" fmla="*/ 3739984 h 6870212"/>
              <a:gd name="connsiteX224" fmla="*/ 8212438 w 12191999"/>
              <a:gd name="connsiteY224" fmla="*/ 3724180 h 6870212"/>
              <a:gd name="connsiteX225" fmla="*/ 8198588 w 12191999"/>
              <a:gd name="connsiteY225" fmla="*/ 3715862 h 6870212"/>
              <a:gd name="connsiteX226" fmla="*/ 3977304 w 12191999"/>
              <a:gd name="connsiteY226" fmla="*/ 3422652 h 6870212"/>
              <a:gd name="connsiteX227" fmla="*/ 3955898 w 12191999"/>
              <a:gd name="connsiteY227" fmla="*/ 3444279 h 6870212"/>
              <a:gd name="connsiteX228" fmla="*/ 3961564 w 12191999"/>
              <a:gd name="connsiteY228" fmla="*/ 3593587 h 6870212"/>
              <a:gd name="connsiteX229" fmla="*/ 3982340 w 12191999"/>
              <a:gd name="connsiteY229" fmla="*/ 3613550 h 6870212"/>
              <a:gd name="connsiteX230" fmla="*/ 3984229 w 12191999"/>
              <a:gd name="connsiteY230" fmla="*/ 3613550 h 6870212"/>
              <a:gd name="connsiteX231" fmla="*/ 4003746 w 12191999"/>
              <a:gd name="connsiteY231" fmla="*/ 3590260 h 6870212"/>
              <a:gd name="connsiteX232" fmla="*/ 3998709 w 12191999"/>
              <a:gd name="connsiteY232" fmla="*/ 3444279 h 6870212"/>
              <a:gd name="connsiteX233" fmla="*/ 3977304 w 12191999"/>
              <a:gd name="connsiteY233" fmla="*/ 3422652 h 6870212"/>
              <a:gd name="connsiteX234" fmla="*/ 3413532 w 12191999"/>
              <a:gd name="connsiteY234" fmla="*/ 3420987 h 6870212"/>
              <a:gd name="connsiteX235" fmla="*/ 3392127 w 12191999"/>
              <a:gd name="connsiteY235" fmla="*/ 3442198 h 6870212"/>
              <a:gd name="connsiteX236" fmla="*/ 3413532 w 12191999"/>
              <a:gd name="connsiteY236" fmla="*/ 3463825 h 6870212"/>
              <a:gd name="connsiteX237" fmla="*/ 3560223 w 12191999"/>
              <a:gd name="connsiteY237" fmla="*/ 3463825 h 6870212"/>
              <a:gd name="connsiteX238" fmla="*/ 3581628 w 12191999"/>
              <a:gd name="connsiteY238" fmla="*/ 3442198 h 6870212"/>
              <a:gd name="connsiteX239" fmla="*/ 3560223 w 12191999"/>
              <a:gd name="connsiteY239" fmla="*/ 3420987 h 6870212"/>
              <a:gd name="connsiteX240" fmla="*/ 3119522 w 12191999"/>
              <a:gd name="connsiteY240" fmla="*/ 3420987 h 6870212"/>
              <a:gd name="connsiteX241" fmla="*/ 3098117 w 12191999"/>
              <a:gd name="connsiteY241" fmla="*/ 3442198 h 6870212"/>
              <a:gd name="connsiteX242" fmla="*/ 3119522 w 12191999"/>
              <a:gd name="connsiteY242" fmla="*/ 3463825 h 6870212"/>
              <a:gd name="connsiteX243" fmla="*/ 3266212 w 12191999"/>
              <a:gd name="connsiteY243" fmla="*/ 3463825 h 6870212"/>
              <a:gd name="connsiteX244" fmla="*/ 3287618 w 12191999"/>
              <a:gd name="connsiteY244" fmla="*/ 3442198 h 6870212"/>
              <a:gd name="connsiteX245" fmla="*/ 3266212 w 12191999"/>
              <a:gd name="connsiteY245" fmla="*/ 3420987 h 6870212"/>
              <a:gd name="connsiteX246" fmla="*/ 2825512 w 12191999"/>
              <a:gd name="connsiteY246" fmla="*/ 3420987 h 6870212"/>
              <a:gd name="connsiteX247" fmla="*/ 2804106 w 12191999"/>
              <a:gd name="connsiteY247" fmla="*/ 3442198 h 6870212"/>
              <a:gd name="connsiteX248" fmla="*/ 2825512 w 12191999"/>
              <a:gd name="connsiteY248" fmla="*/ 3463825 h 6870212"/>
              <a:gd name="connsiteX249" fmla="*/ 2972202 w 12191999"/>
              <a:gd name="connsiteY249" fmla="*/ 3463825 h 6870212"/>
              <a:gd name="connsiteX250" fmla="*/ 2993607 w 12191999"/>
              <a:gd name="connsiteY250" fmla="*/ 3442198 h 6870212"/>
              <a:gd name="connsiteX251" fmla="*/ 2972202 w 12191999"/>
              <a:gd name="connsiteY251" fmla="*/ 3420987 h 6870212"/>
              <a:gd name="connsiteX252" fmla="*/ 2532131 w 12191999"/>
              <a:gd name="connsiteY252" fmla="*/ 3420987 h 6870212"/>
              <a:gd name="connsiteX253" fmla="*/ 2510096 w 12191999"/>
              <a:gd name="connsiteY253" fmla="*/ 3442198 h 6870212"/>
              <a:gd name="connsiteX254" fmla="*/ 2532131 w 12191999"/>
              <a:gd name="connsiteY254" fmla="*/ 3463825 h 6870212"/>
              <a:gd name="connsiteX255" fmla="*/ 2678821 w 12191999"/>
              <a:gd name="connsiteY255" fmla="*/ 3463825 h 6870212"/>
              <a:gd name="connsiteX256" fmla="*/ 2700227 w 12191999"/>
              <a:gd name="connsiteY256" fmla="*/ 3442198 h 6870212"/>
              <a:gd name="connsiteX257" fmla="*/ 2678821 w 12191999"/>
              <a:gd name="connsiteY257" fmla="*/ 3420987 h 6870212"/>
              <a:gd name="connsiteX258" fmla="*/ 2238120 w 12191999"/>
              <a:gd name="connsiteY258" fmla="*/ 3420987 h 6870212"/>
              <a:gd name="connsiteX259" fmla="*/ 2216715 w 12191999"/>
              <a:gd name="connsiteY259" fmla="*/ 3442198 h 6870212"/>
              <a:gd name="connsiteX260" fmla="*/ 2238120 w 12191999"/>
              <a:gd name="connsiteY260" fmla="*/ 3463825 h 6870212"/>
              <a:gd name="connsiteX261" fmla="*/ 2384811 w 12191999"/>
              <a:gd name="connsiteY261" fmla="*/ 3463825 h 6870212"/>
              <a:gd name="connsiteX262" fmla="*/ 2406216 w 12191999"/>
              <a:gd name="connsiteY262" fmla="*/ 3442198 h 6870212"/>
              <a:gd name="connsiteX263" fmla="*/ 2384811 w 12191999"/>
              <a:gd name="connsiteY263" fmla="*/ 3420987 h 6870212"/>
              <a:gd name="connsiteX264" fmla="*/ 1944110 w 12191999"/>
              <a:gd name="connsiteY264" fmla="*/ 3420987 h 6870212"/>
              <a:gd name="connsiteX265" fmla="*/ 1922704 w 12191999"/>
              <a:gd name="connsiteY265" fmla="*/ 3442198 h 6870212"/>
              <a:gd name="connsiteX266" fmla="*/ 1944110 w 12191999"/>
              <a:gd name="connsiteY266" fmla="*/ 3463825 h 6870212"/>
              <a:gd name="connsiteX267" fmla="*/ 2090800 w 12191999"/>
              <a:gd name="connsiteY267" fmla="*/ 3463825 h 6870212"/>
              <a:gd name="connsiteX268" fmla="*/ 2112206 w 12191999"/>
              <a:gd name="connsiteY268" fmla="*/ 3442198 h 6870212"/>
              <a:gd name="connsiteX269" fmla="*/ 2090800 w 12191999"/>
              <a:gd name="connsiteY269" fmla="*/ 3420987 h 6870212"/>
              <a:gd name="connsiteX270" fmla="*/ 1636249 w 12191999"/>
              <a:gd name="connsiteY270" fmla="*/ 3420987 h 6870212"/>
              <a:gd name="connsiteX271" fmla="*/ 1614214 w 12191999"/>
              <a:gd name="connsiteY271" fmla="*/ 3442198 h 6870212"/>
              <a:gd name="connsiteX272" fmla="*/ 1636249 w 12191999"/>
              <a:gd name="connsiteY272" fmla="*/ 3463825 h 6870212"/>
              <a:gd name="connsiteX273" fmla="*/ 1782939 w 12191999"/>
              <a:gd name="connsiteY273" fmla="*/ 3463825 h 6870212"/>
              <a:gd name="connsiteX274" fmla="*/ 1804345 w 12191999"/>
              <a:gd name="connsiteY274" fmla="*/ 3442198 h 6870212"/>
              <a:gd name="connsiteX275" fmla="*/ 1782939 w 12191999"/>
              <a:gd name="connsiteY275" fmla="*/ 3420987 h 6870212"/>
              <a:gd name="connsiteX276" fmla="*/ 1342239 w 12191999"/>
              <a:gd name="connsiteY276" fmla="*/ 3420987 h 6870212"/>
              <a:gd name="connsiteX277" fmla="*/ 1320833 w 12191999"/>
              <a:gd name="connsiteY277" fmla="*/ 3442198 h 6870212"/>
              <a:gd name="connsiteX278" fmla="*/ 1342239 w 12191999"/>
              <a:gd name="connsiteY278" fmla="*/ 3463825 h 6870212"/>
              <a:gd name="connsiteX279" fmla="*/ 1488929 w 12191999"/>
              <a:gd name="connsiteY279" fmla="*/ 3463825 h 6870212"/>
              <a:gd name="connsiteX280" fmla="*/ 1510334 w 12191999"/>
              <a:gd name="connsiteY280" fmla="*/ 3442198 h 6870212"/>
              <a:gd name="connsiteX281" fmla="*/ 1488929 w 12191999"/>
              <a:gd name="connsiteY281" fmla="*/ 3420987 h 6870212"/>
              <a:gd name="connsiteX282" fmla="*/ 1048228 w 12191999"/>
              <a:gd name="connsiteY282" fmla="*/ 3420987 h 6870212"/>
              <a:gd name="connsiteX283" fmla="*/ 1026823 w 12191999"/>
              <a:gd name="connsiteY283" fmla="*/ 3442198 h 6870212"/>
              <a:gd name="connsiteX284" fmla="*/ 1048228 w 12191999"/>
              <a:gd name="connsiteY284" fmla="*/ 3463825 h 6870212"/>
              <a:gd name="connsiteX285" fmla="*/ 1194919 w 12191999"/>
              <a:gd name="connsiteY285" fmla="*/ 3463825 h 6870212"/>
              <a:gd name="connsiteX286" fmla="*/ 1216324 w 12191999"/>
              <a:gd name="connsiteY286" fmla="*/ 3442198 h 6870212"/>
              <a:gd name="connsiteX287" fmla="*/ 1194919 w 12191999"/>
              <a:gd name="connsiteY287" fmla="*/ 3420987 h 6870212"/>
              <a:gd name="connsiteX288" fmla="*/ 754218 w 12191999"/>
              <a:gd name="connsiteY288" fmla="*/ 3420987 h 6870212"/>
              <a:gd name="connsiteX289" fmla="*/ 732812 w 12191999"/>
              <a:gd name="connsiteY289" fmla="*/ 3442198 h 6870212"/>
              <a:gd name="connsiteX290" fmla="*/ 754218 w 12191999"/>
              <a:gd name="connsiteY290" fmla="*/ 3463825 h 6870212"/>
              <a:gd name="connsiteX291" fmla="*/ 900908 w 12191999"/>
              <a:gd name="connsiteY291" fmla="*/ 3463825 h 6870212"/>
              <a:gd name="connsiteX292" fmla="*/ 922314 w 12191999"/>
              <a:gd name="connsiteY292" fmla="*/ 3442198 h 6870212"/>
              <a:gd name="connsiteX293" fmla="*/ 900908 w 12191999"/>
              <a:gd name="connsiteY293" fmla="*/ 3420987 h 6870212"/>
              <a:gd name="connsiteX294" fmla="*/ 460837 w 12191999"/>
              <a:gd name="connsiteY294" fmla="*/ 3420987 h 6870212"/>
              <a:gd name="connsiteX295" fmla="*/ 439431 w 12191999"/>
              <a:gd name="connsiteY295" fmla="*/ 3442198 h 6870212"/>
              <a:gd name="connsiteX296" fmla="*/ 460837 w 12191999"/>
              <a:gd name="connsiteY296" fmla="*/ 3463825 h 6870212"/>
              <a:gd name="connsiteX297" fmla="*/ 607527 w 12191999"/>
              <a:gd name="connsiteY297" fmla="*/ 3463825 h 6870212"/>
              <a:gd name="connsiteX298" fmla="*/ 628933 w 12191999"/>
              <a:gd name="connsiteY298" fmla="*/ 3442198 h 6870212"/>
              <a:gd name="connsiteX299" fmla="*/ 607527 w 12191999"/>
              <a:gd name="connsiteY299" fmla="*/ 3420987 h 6870212"/>
              <a:gd name="connsiteX300" fmla="*/ 179418 w 12191999"/>
              <a:gd name="connsiteY300" fmla="*/ 3420987 h 6870212"/>
              <a:gd name="connsiteX301" fmla="*/ 158013 w 12191999"/>
              <a:gd name="connsiteY301" fmla="*/ 3442198 h 6870212"/>
              <a:gd name="connsiteX302" fmla="*/ 179418 w 12191999"/>
              <a:gd name="connsiteY302" fmla="*/ 3463825 h 6870212"/>
              <a:gd name="connsiteX303" fmla="*/ 326108 w 12191999"/>
              <a:gd name="connsiteY303" fmla="*/ 3463825 h 6870212"/>
              <a:gd name="connsiteX304" fmla="*/ 347514 w 12191999"/>
              <a:gd name="connsiteY304" fmla="*/ 3442198 h 6870212"/>
              <a:gd name="connsiteX305" fmla="*/ 326108 w 12191999"/>
              <a:gd name="connsiteY305" fmla="*/ 3420987 h 6870212"/>
              <a:gd name="connsiteX306" fmla="*/ 11892920 w 12191999"/>
              <a:gd name="connsiteY306" fmla="*/ 3420572 h 6870212"/>
              <a:gd name="connsiteX307" fmla="*/ 11871514 w 12191999"/>
              <a:gd name="connsiteY307" fmla="*/ 3442199 h 6870212"/>
              <a:gd name="connsiteX308" fmla="*/ 11892920 w 12191999"/>
              <a:gd name="connsiteY308" fmla="*/ 3463410 h 6870212"/>
              <a:gd name="connsiteX309" fmla="*/ 12039610 w 12191999"/>
              <a:gd name="connsiteY309" fmla="*/ 3463410 h 6870212"/>
              <a:gd name="connsiteX310" fmla="*/ 12061015 w 12191999"/>
              <a:gd name="connsiteY310" fmla="*/ 3442199 h 6870212"/>
              <a:gd name="connsiteX311" fmla="*/ 12039610 w 12191999"/>
              <a:gd name="connsiteY311" fmla="*/ 3420572 h 6870212"/>
              <a:gd name="connsiteX312" fmla="*/ 11611501 w 12191999"/>
              <a:gd name="connsiteY312" fmla="*/ 3420572 h 6870212"/>
              <a:gd name="connsiteX313" fmla="*/ 11590095 w 12191999"/>
              <a:gd name="connsiteY313" fmla="*/ 3442199 h 6870212"/>
              <a:gd name="connsiteX314" fmla="*/ 11611501 w 12191999"/>
              <a:gd name="connsiteY314" fmla="*/ 3463410 h 6870212"/>
              <a:gd name="connsiteX315" fmla="*/ 11758191 w 12191999"/>
              <a:gd name="connsiteY315" fmla="*/ 3463410 h 6870212"/>
              <a:gd name="connsiteX316" fmla="*/ 11779597 w 12191999"/>
              <a:gd name="connsiteY316" fmla="*/ 3442199 h 6870212"/>
              <a:gd name="connsiteX317" fmla="*/ 11758191 w 12191999"/>
              <a:gd name="connsiteY317" fmla="*/ 3420572 h 6870212"/>
              <a:gd name="connsiteX318" fmla="*/ 11318120 w 12191999"/>
              <a:gd name="connsiteY318" fmla="*/ 3420572 h 6870212"/>
              <a:gd name="connsiteX319" fmla="*/ 11296714 w 12191999"/>
              <a:gd name="connsiteY319" fmla="*/ 3442199 h 6870212"/>
              <a:gd name="connsiteX320" fmla="*/ 11318120 w 12191999"/>
              <a:gd name="connsiteY320" fmla="*/ 3463410 h 6870212"/>
              <a:gd name="connsiteX321" fmla="*/ 11464810 w 12191999"/>
              <a:gd name="connsiteY321" fmla="*/ 3463410 h 6870212"/>
              <a:gd name="connsiteX322" fmla="*/ 11486216 w 12191999"/>
              <a:gd name="connsiteY322" fmla="*/ 3442199 h 6870212"/>
              <a:gd name="connsiteX323" fmla="*/ 11464810 w 12191999"/>
              <a:gd name="connsiteY323" fmla="*/ 3420572 h 6870212"/>
              <a:gd name="connsiteX324" fmla="*/ 11024109 w 12191999"/>
              <a:gd name="connsiteY324" fmla="*/ 3420572 h 6870212"/>
              <a:gd name="connsiteX325" fmla="*/ 11002704 w 12191999"/>
              <a:gd name="connsiteY325" fmla="*/ 3442199 h 6870212"/>
              <a:gd name="connsiteX326" fmla="*/ 11024109 w 12191999"/>
              <a:gd name="connsiteY326" fmla="*/ 3463410 h 6870212"/>
              <a:gd name="connsiteX327" fmla="*/ 11170800 w 12191999"/>
              <a:gd name="connsiteY327" fmla="*/ 3463410 h 6870212"/>
              <a:gd name="connsiteX328" fmla="*/ 11192205 w 12191999"/>
              <a:gd name="connsiteY328" fmla="*/ 3442199 h 6870212"/>
              <a:gd name="connsiteX329" fmla="*/ 11170800 w 12191999"/>
              <a:gd name="connsiteY329" fmla="*/ 3420572 h 6870212"/>
              <a:gd name="connsiteX330" fmla="*/ 10730099 w 12191999"/>
              <a:gd name="connsiteY330" fmla="*/ 3420572 h 6870212"/>
              <a:gd name="connsiteX331" fmla="*/ 10708694 w 12191999"/>
              <a:gd name="connsiteY331" fmla="*/ 3442199 h 6870212"/>
              <a:gd name="connsiteX332" fmla="*/ 10730099 w 12191999"/>
              <a:gd name="connsiteY332" fmla="*/ 3463410 h 6870212"/>
              <a:gd name="connsiteX333" fmla="*/ 10876789 w 12191999"/>
              <a:gd name="connsiteY333" fmla="*/ 3463410 h 6870212"/>
              <a:gd name="connsiteX334" fmla="*/ 10898195 w 12191999"/>
              <a:gd name="connsiteY334" fmla="*/ 3442199 h 6870212"/>
              <a:gd name="connsiteX335" fmla="*/ 10876789 w 12191999"/>
              <a:gd name="connsiteY335" fmla="*/ 3420572 h 6870212"/>
              <a:gd name="connsiteX336" fmla="*/ 10436089 w 12191999"/>
              <a:gd name="connsiteY336" fmla="*/ 3420572 h 6870212"/>
              <a:gd name="connsiteX337" fmla="*/ 10414683 w 12191999"/>
              <a:gd name="connsiteY337" fmla="*/ 3442199 h 6870212"/>
              <a:gd name="connsiteX338" fmla="*/ 10436089 w 12191999"/>
              <a:gd name="connsiteY338" fmla="*/ 3463410 h 6870212"/>
              <a:gd name="connsiteX339" fmla="*/ 10582779 w 12191999"/>
              <a:gd name="connsiteY339" fmla="*/ 3463410 h 6870212"/>
              <a:gd name="connsiteX340" fmla="*/ 10604814 w 12191999"/>
              <a:gd name="connsiteY340" fmla="*/ 3442199 h 6870212"/>
              <a:gd name="connsiteX341" fmla="*/ 10582779 w 12191999"/>
              <a:gd name="connsiteY341" fmla="*/ 3420572 h 6870212"/>
              <a:gd name="connsiteX342" fmla="*/ 10128228 w 12191999"/>
              <a:gd name="connsiteY342" fmla="*/ 3420572 h 6870212"/>
              <a:gd name="connsiteX343" fmla="*/ 10106822 w 12191999"/>
              <a:gd name="connsiteY343" fmla="*/ 3442199 h 6870212"/>
              <a:gd name="connsiteX344" fmla="*/ 10128228 w 12191999"/>
              <a:gd name="connsiteY344" fmla="*/ 3463410 h 6870212"/>
              <a:gd name="connsiteX345" fmla="*/ 10274918 w 12191999"/>
              <a:gd name="connsiteY345" fmla="*/ 3463410 h 6870212"/>
              <a:gd name="connsiteX346" fmla="*/ 10296324 w 12191999"/>
              <a:gd name="connsiteY346" fmla="*/ 3442199 h 6870212"/>
              <a:gd name="connsiteX347" fmla="*/ 10274918 w 12191999"/>
              <a:gd name="connsiteY347" fmla="*/ 3420572 h 6870212"/>
              <a:gd name="connsiteX348" fmla="*/ 9834217 w 12191999"/>
              <a:gd name="connsiteY348" fmla="*/ 3420572 h 6870212"/>
              <a:gd name="connsiteX349" fmla="*/ 9812812 w 12191999"/>
              <a:gd name="connsiteY349" fmla="*/ 3442199 h 6870212"/>
              <a:gd name="connsiteX350" fmla="*/ 9834217 w 12191999"/>
              <a:gd name="connsiteY350" fmla="*/ 3463410 h 6870212"/>
              <a:gd name="connsiteX351" fmla="*/ 9980908 w 12191999"/>
              <a:gd name="connsiteY351" fmla="*/ 3463410 h 6870212"/>
              <a:gd name="connsiteX352" fmla="*/ 10002313 w 12191999"/>
              <a:gd name="connsiteY352" fmla="*/ 3442199 h 6870212"/>
              <a:gd name="connsiteX353" fmla="*/ 9980908 w 12191999"/>
              <a:gd name="connsiteY353" fmla="*/ 3420572 h 6870212"/>
              <a:gd name="connsiteX354" fmla="*/ 9540207 w 12191999"/>
              <a:gd name="connsiteY354" fmla="*/ 3420572 h 6870212"/>
              <a:gd name="connsiteX355" fmla="*/ 9518801 w 12191999"/>
              <a:gd name="connsiteY355" fmla="*/ 3442199 h 6870212"/>
              <a:gd name="connsiteX356" fmla="*/ 9540207 w 12191999"/>
              <a:gd name="connsiteY356" fmla="*/ 3463410 h 6870212"/>
              <a:gd name="connsiteX357" fmla="*/ 9686897 w 12191999"/>
              <a:gd name="connsiteY357" fmla="*/ 3463410 h 6870212"/>
              <a:gd name="connsiteX358" fmla="*/ 9708932 w 12191999"/>
              <a:gd name="connsiteY358" fmla="*/ 3442199 h 6870212"/>
              <a:gd name="connsiteX359" fmla="*/ 9686897 w 12191999"/>
              <a:gd name="connsiteY359" fmla="*/ 3420572 h 6870212"/>
              <a:gd name="connsiteX360" fmla="*/ 9246826 w 12191999"/>
              <a:gd name="connsiteY360" fmla="*/ 3420572 h 6870212"/>
              <a:gd name="connsiteX361" fmla="*/ 9225421 w 12191999"/>
              <a:gd name="connsiteY361" fmla="*/ 3442199 h 6870212"/>
              <a:gd name="connsiteX362" fmla="*/ 9246826 w 12191999"/>
              <a:gd name="connsiteY362" fmla="*/ 3463410 h 6870212"/>
              <a:gd name="connsiteX363" fmla="*/ 9393516 w 12191999"/>
              <a:gd name="connsiteY363" fmla="*/ 3463410 h 6870212"/>
              <a:gd name="connsiteX364" fmla="*/ 9414922 w 12191999"/>
              <a:gd name="connsiteY364" fmla="*/ 3442199 h 6870212"/>
              <a:gd name="connsiteX365" fmla="*/ 9393516 w 12191999"/>
              <a:gd name="connsiteY365" fmla="*/ 3420572 h 6870212"/>
              <a:gd name="connsiteX366" fmla="*/ 8952816 w 12191999"/>
              <a:gd name="connsiteY366" fmla="*/ 3420572 h 6870212"/>
              <a:gd name="connsiteX367" fmla="*/ 8931410 w 12191999"/>
              <a:gd name="connsiteY367" fmla="*/ 3442199 h 6870212"/>
              <a:gd name="connsiteX368" fmla="*/ 8952816 w 12191999"/>
              <a:gd name="connsiteY368" fmla="*/ 3463410 h 6870212"/>
              <a:gd name="connsiteX369" fmla="*/ 9099506 w 12191999"/>
              <a:gd name="connsiteY369" fmla="*/ 3463410 h 6870212"/>
              <a:gd name="connsiteX370" fmla="*/ 9120911 w 12191999"/>
              <a:gd name="connsiteY370" fmla="*/ 3442199 h 6870212"/>
              <a:gd name="connsiteX371" fmla="*/ 9099506 w 12191999"/>
              <a:gd name="connsiteY371" fmla="*/ 3420572 h 6870212"/>
              <a:gd name="connsiteX372" fmla="*/ 8658805 w 12191999"/>
              <a:gd name="connsiteY372" fmla="*/ 3420572 h 6870212"/>
              <a:gd name="connsiteX373" fmla="*/ 8637400 w 12191999"/>
              <a:gd name="connsiteY373" fmla="*/ 3442199 h 6870212"/>
              <a:gd name="connsiteX374" fmla="*/ 8658805 w 12191999"/>
              <a:gd name="connsiteY374" fmla="*/ 3463410 h 6870212"/>
              <a:gd name="connsiteX375" fmla="*/ 8805496 w 12191999"/>
              <a:gd name="connsiteY375" fmla="*/ 3463410 h 6870212"/>
              <a:gd name="connsiteX376" fmla="*/ 8826901 w 12191999"/>
              <a:gd name="connsiteY376" fmla="*/ 3442199 h 6870212"/>
              <a:gd name="connsiteX377" fmla="*/ 8805496 w 12191999"/>
              <a:gd name="connsiteY377" fmla="*/ 3420572 h 6870212"/>
              <a:gd name="connsiteX378" fmla="*/ 8215586 w 12191999"/>
              <a:gd name="connsiteY378" fmla="*/ 3415997 h 6870212"/>
              <a:gd name="connsiteX379" fmla="*/ 8194181 w 12191999"/>
              <a:gd name="connsiteY379" fmla="*/ 3437208 h 6870212"/>
              <a:gd name="connsiteX380" fmla="*/ 8194181 w 12191999"/>
              <a:gd name="connsiteY380" fmla="*/ 3442199 h 6870212"/>
              <a:gd name="connsiteX381" fmla="*/ 8189144 w 12191999"/>
              <a:gd name="connsiteY381" fmla="*/ 3588181 h 6870212"/>
              <a:gd name="connsiteX382" fmla="*/ 8194181 w 12191999"/>
              <a:gd name="connsiteY382" fmla="*/ 3603985 h 6870212"/>
              <a:gd name="connsiteX383" fmla="*/ 8208661 w 12191999"/>
              <a:gd name="connsiteY383" fmla="*/ 3611055 h 6870212"/>
              <a:gd name="connsiteX384" fmla="*/ 8210550 w 12191999"/>
              <a:gd name="connsiteY384" fmla="*/ 3611055 h 6870212"/>
              <a:gd name="connsiteX385" fmla="*/ 8231955 w 12191999"/>
              <a:gd name="connsiteY385" fmla="*/ 3591508 h 6870212"/>
              <a:gd name="connsiteX386" fmla="*/ 8236992 w 12191999"/>
              <a:gd name="connsiteY386" fmla="*/ 3442199 h 6870212"/>
              <a:gd name="connsiteX387" fmla="*/ 8236992 w 12191999"/>
              <a:gd name="connsiteY387" fmla="*/ 3437208 h 6870212"/>
              <a:gd name="connsiteX388" fmla="*/ 8215586 w 12191999"/>
              <a:gd name="connsiteY388" fmla="*/ 3415997 h 6870212"/>
              <a:gd name="connsiteX389" fmla="*/ 4000598 w 12191999"/>
              <a:gd name="connsiteY389" fmla="*/ 3128194 h 6870212"/>
              <a:gd name="connsiteX390" fmla="*/ 3984859 w 12191999"/>
              <a:gd name="connsiteY390" fmla="*/ 3132353 h 6870212"/>
              <a:gd name="connsiteX391" fmla="*/ 3976045 w 12191999"/>
              <a:gd name="connsiteY391" fmla="*/ 3146494 h 6870212"/>
              <a:gd name="connsiteX392" fmla="*/ 3960935 w 12191999"/>
              <a:gd name="connsiteY392" fmla="*/ 3295386 h 6870212"/>
              <a:gd name="connsiteX393" fmla="*/ 3980452 w 12191999"/>
              <a:gd name="connsiteY393" fmla="*/ 3317845 h 6870212"/>
              <a:gd name="connsiteX394" fmla="*/ 3982340 w 12191999"/>
              <a:gd name="connsiteY394" fmla="*/ 3317845 h 6870212"/>
              <a:gd name="connsiteX395" fmla="*/ 4003746 w 12191999"/>
              <a:gd name="connsiteY395" fmla="*/ 3298297 h 6870212"/>
              <a:gd name="connsiteX396" fmla="*/ 4018855 w 12191999"/>
              <a:gd name="connsiteY396" fmla="*/ 3152732 h 6870212"/>
              <a:gd name="connsiteX397" fmla="*/ 4014448 w 12191999"/>
              <a:gd name="connsiteY397" fmla="*/ 3136512 h 6870212"/>
              <a:gd name="connsiteX398" fmla="*/ 4000598 w 12191999"/>
              <a:gd name="connsiteY398" fmla="*/ 3128194 h 6870212"/>
              <a:gd name="connsiteX399" fmla="*/ 8191033 w 12191999"/>
              <a:gd name="connsiteY399" fmla="*/ 3121124 h 6870212"/>
              <a:gd name="connsiteX400" fmla="*/ 8172775 w 12191999"/>
              <a:gd name="connsiteY400" fmla="*/ 3145246 h 6870212"/>
              <a:gd name="connsiteX401" fmla="*/ 8188514 w 12191999"/>
              <a:gd name="connsiteY401" fmla="*/ 3290811 h 6870212"/>
              <a:gd name="connsiteX402" fmla="*/ 8209920 w 12191999"/>
              <a:gd name="connsiteY402" fmla="*/ 3310775 h 6870212"/>
              <a:gd name="connsiteX403" fmla="*/ 8211179 w 12191999"/>
              <a:gd name="connsiteY403" fmla="*/ 3310775 h 6870212"/>
              <a:gd name="connsiteX404" fmla="*/ 8226289 w 12191999"/>
              <a:gd name="connsiteY404" fmla="*/ 3303288 h 6870212"/>
              <a:gd name="connsiteX405" fmla="*/ 8231325 w 12191999"/>
              <a:gd name="connsiteY405" fmla="*/ 3287484 h 6870212"/>
              <a:gd name="connsiteX406" fmla="*/ 8215586 w 12191999"/>
              <a:gd name="connsiteY406" fmla="*/ 3139423 h 6870212"/>
              <a:gd name="connsiteX407" fmla="*/ 8207402 w 12191999"/>
              <a:gd name="connsiteY407" fmla="*/ 3125283 h 6870212"/>
              <a:gd name="connsiteX408" fmla="*/ 8191033 w 12191999"/>
              <a:gd name="connsiteY408" fmla="*/ 3121124 h 6870212"/>
              <a:gd name="connsiteX409" fmla="*/ 4064185 w 12191999"/>
              <a:gd name="connsiteY409" fmla="*/ 2839559 h 6870212"/>
              <a:gd name="connsiteX410" fmla="*/ 4037743 w 12191999"/>
              <a:gd name="connsiteY410" fmla="*/ 2854531 h 6870212"/>
              <a:gd name="connsiteX411" fmla="*/ 4001857 w 12191999"/>
              <a:gd name="connsiteY411" fmla="*/ 2999680 h 6870212"/>
              <a:gd name="connsiteX412" fmla="*/ 4018226 w 12191999"/>
              <a:gd name="connsiteY412" fmla="*/ 3024635 h 6870212"/>
              <a:gd name="connsiteX413" fmla="*/ 4022633 w 12191999"/>
              <a:gd name="connsiteY413" fmla="*/ 3025050 h 6870212"/>
              <a:gd name="connsiteX414" fmla="*/ 4043409 w 12191999"/>
              <a:gd name="connsiteY414" fmla="*/ 3007998 h 6870212"/>
              <a:gd name="connsiteX415" fmla="*/ 4078665 w 12191999"/>
              <a:gd name="connsiteY415" fmla="*/ 2866176 h 6870212"/>
              <a:gd name="connsiteX416" fmla="*/ 4064185 w 12191999"/>
              <a:gd name="connsiteY416" fmla="*/ 2839559 h 6870212"/>
              <a:gd name="connsiteX417" fmla="*/ 8126816 w 12191999"/>
              <a:gd name="connsiteY417" fmla="*/ 2832488 h 6870212"/>
              <a:gd name="connsiteX418" fmla="*/ 8113595 w 12191999"/>
              <a:gd name="connsiteY418" fmla="*/ 2842886 h 6870212"/>
              <a:gd name="connsiteX419" fmla="*/ 8111707 w 12191999"/>
              <a:gd name="connsiteY419" fmla="*/ 2859106 h 6870212"/>
              <a:gd name="connsiteX420" fmla="*/ 8147592 w 12191999"/>
              <a:gd name="connsiteY420" fmla="*/ 3000928 h 6870212"/>
              <a:gd name="connsiteX421" fmla="*/ 8168368 w 12191999"/>
              <a:gd name="connsiteY421" fmla="*/ 3017980 h 6870212"/>
              <a:gd name="connsiteX422" fmla="*/ 8172775 w 12191999"/>
              <a:gd name="connsiteY422" fmla="*/ 3017564 h 6870212"/>
              <a:gd name="connsiteX423" fmla="*/ 8189774 w 12191999"/>
              <a:gd name="connsiteY423" fmla="*/ 2992194 h 6870212"/>
              <a:gd name="connsiteX424" fmla="*/ 8153258 w 12191999"/>
              <a:gd name="connsiteY424" fmla="*/ 2847461 h 6870212"/>
              <a:gd name="connsiteX425" fmla="*/ 8126816 w 12191999"/>
              <a:gd name="connsiteY425" fmla="*/ 2832488 h 6870212"/>
              <a:gd name="connsiteX426" fmla="*/ 4151223 w 12191999"/>
              <a:gd name="connsiteY426" fmla="*/ 2562465 h 6870212"/>
              <a:gd name="connsiteX427" fmla="*/ 4139733 w 12191999"/>
              <a:gd name="connsiteY427" fmla="*/ 2573798 h 6870212"/>
              <a:gd name="connsiteX428" fmla="*/ 4083701 w 12191999"/>
              <a:gd name="connsiteY428" fmla="*/ 2712293 h 6870212"/>
              <a:gd name="connsiteX429" fmla="*/ 4084331 w 12191999"/>
              <a:gd name="connsiteY429" fmla="*/ 2728513 h 6870212"/>
              <a:gd name="connsiteX430" fmla="*/ 4096922 w 12191999"/>
              <a:gd name="connsiteY430" fmla="*/ 2739742 h 6870212"/>
              <a:gd name="connsiteX431" fmla="*/ 4103848 w 12191999"/>
              <a:gd name="connsiteY431" fmla="*/ 2740990 h 6870212"/>
              <a:gd name="connsiteX432" fmla="*/ 4123994 w 12191999"/>
              <a:gd name="connsiteY432" fmla="*/ 2726849 h 6870212"/>
              <a:gd name="connsiteX433" fmla="*/ 4178767 w 12191999"/>
              <a:gd name="connsiteY433" fmla="*/ 2590850 h 6870212"/>
              <a:gd name="connsiteX434" fmla="*/ 4179396 w 12191999"/>
              <a:gd name="connsiteY434" fmla="*/ 2574630 h 6870212"/>
              <a:gd name="connsiteX435" fmla="*/ 4167435 w 12191999"/>
              <a:gd name="connsiteY435" fmla="*/ 2562984 h 6870212"/>
              <a:gd name="connsiteX436" fmla="*/ 4151223 w 12191999"/>
              <a:gd name="connsiteY436" fmla="*/ 2562465 h 6870212"/>
              <a:gd name="connsiteX437" fmla="*/ 8038676 w 12191999"/>
              <a:gd name="connsiteY437" fmla="*/ 2556330 h 6870212"/>
              <a:gd name="connsiteX438" fmla="*/ 8022307 w 12191999"/>
              <a:gd name="connsiteY438" fmla="*/ 2556746 h 6870212"/>
              <a:gd name="connsiteX439" fmla="*/ 8010975 w 12191999"/>
              <a:gd name="connsiteY439" fmla="*/ 2568391 h 6870212"/>
              <a:gd name="connsiteX440" fmla="*/ 8011605 w 12191999"/>
              <a:gd name="connsiteY440" fmla="*/ 2585027 h 6870212"/>
              <a:gd name="connsiteX441" fmla="*/ 8066377 w 12191999"/>
              <a:gd name="connsiteY441" fmla="*/ 2720611 h 6870212"/>
              <a:gd name="connsiteX442" fmla="*/ 8086524 w 12191999"/>
              <a:gd name="connsiteY442" fmla="*/ 2734336 h 6870212"/>
              <a:gd name="connsiteX443" fmla="*/ 8094079 w 12191999"/>
              <a:gd name="connsiteY443" fmla="*/ 2733088 h 6870212"/>
              <a:gd name="connsiteX444" fmla="*/ 8106670 w 12191999"/>
              <a:gd name="connsiteY444" fmla="*/ 2705638 h 6870212"/>
              <a:gd name="connsiteX445" fmla="*/ 8050638 w 12191999"/>
              <a:gd name="connsiteY445" fmla="*/ 2567559 h 6870212"/>
              <a:gd name="connsiteX446" fmla="*/ 8038676 w 12191999"/>
              <a:gd name="connsiteY446" fmla="*/ 2556330 h 6870212"/>
              <a:gd name="connsiteX447" fmla="*/ 4292878 w 12191999"/>
              <a:gd name="connsiteY447" fmla="*/ 2300447 h 6870212"/>
              <a:gd name="connsiteX448" fmla="*/ 4279501 w 12191999"/>
              <a:gd name="connsiteY448" fmla="*/ 2309701 h 6870212"/>
              <a:gd name="connsiteX449" fmla="*/ 4205212 w 12191999"/>
              <a:gd name="connsiteY449" fmla="*/ 2439462 h 6870212"/>
              <a:gd name="connsiteX450" fmla="*/ 4203320 w 12191999"/>
              <a:gd name="connsiteY450" fmla="*/ 2455682 h 6870212"/>
              <a:gd name="connsiteX451" fmla="*/ 4214025 w 12191999"/>
              <a:gd name="connsiteY451" fmla="*/ 2468159 h 6870212"/>
              <a:gd name="connsiteX452" fmla="*/ 4224097 w 12191999"/>
              <a:gd name="connsiteY452" fmla="*/ 2470654 h 6870212"/>
              <a:gd name="connsiteX453" fmla="*/ 4242984 w 12191999"/>
              <a:gd name="connsiteY453" fmla="*/ 2459009 h 6870212"/>
              <a:gd name="connsiteX454" fmla="*/ 4316014 w 12191999"/>
              <a:gd name="connsiteY454" fmla="*/ 2332159 h 6870212"/>
              <a:gd name="connsiteX455" fmla="*/ 4309089 w 12191999"/>
              <a:gd name="connsiteY455" fmla="*/ 2303046 h 6870212"/>
              <a:gd name="connsiteX456" fmla="*/ 4292878 w 12191999"/>
              <a:gd name="connsiteY456" fmla="*/ 2300447 h 6870212"/>
              <a:gd name="connsiteX457" fmla="*/ 7896393 w 12191999"/>
              <a:gd name="connsiteY457" fmla="*/ 2294728 h 6870212"/>
              <a:gd name="connsiteX458" fmla="*/ 7880653 w 12191999"/>
              <a:gd name="connsiteY458" fmla="*/ 2297224 h 6870212"/>
              <a:gd name="connsiteX459" fmla="*/ 7870580 w 12191999"/>
              <a:gd name="connsiteY459" fmla="*/ 2310948 h 6870212"/>
              <a:gd name="connsiteX460" fmla="*/ 7873099 w 12191999"/>
              <a:gd name="connsiteY460" fmla="*/ 2326753 h 6870212"/>
              <a:gd name="connsiteX461" fmla="*/ 7946759 w 12191999"/>
              <a:gd name="connsiteY461" fmla="*/ 2453602 h 6870212"/>
              <a:gd name="connsiteX462" fmla="*/ 7965646 w 12191999"/>
              <a:gd name="connsiteY462" fmla="*/ 2464416 h 6870212"/>
              <a:gd name="connsiteX463" fmla="*/ 7975719 w 12191999"/>
              <a:gd name="connsiteY463" fmla="*/ 2461920 h 6870212"/>
              <a:gd name="connsiteX464" fmla="*/ 7986422 w 12191999"/>
              <a:gd name="connsiteY464" fmla="*/ 2449443 h 6870212"/>
              <a:gd name="connsiteX465" fmla="*/ 7984533 w 12191999"/>
              <a:gd name="connsiteY465" fmla="*/ 2432807 h 6870212"/>
              <a:gd name="connsiteX466" fmla="*/ 7909614 w 12191999"/>
              <a:gd name="connsiteY466" fmla="*/ 2304294 h 6870212"/>
              <a:gd name="connsiteX467" fmla="*/ 7896393 w 12191999"/>
              <a:gd name="connsiteY467" fmla="*/ 2294728 h 6870212"/>
              <a:gd name="connsiteX468" fmla="*/ 4469552 w 12191999"/>
              <a:gd name="connsiteY468" fmla="*/ 2060316 h 6870212"/>
              <a:gd name="connsiteX469" fmla="*/ 4455153 w 12191999"/>
              <a:gd name="connsiteY469" fmla="*/ 2067646 h 6870212"/>
              <a:gd name="connsiteX470" fmla="*/ 4363232 w 12191999"/>
              <a:gd name="connsiteY470" fmla="*/ 2185762 h 6870212"/>
              <a:gd name="connsiteX471" fmla="*/ 4368271 w 12191999"/>
              <a:gd name="connsiteY471" fmla="*/ 2215707 h 6870212"/>
              <a:gd name="connsiteX472" fmla="*/ 4380862 w 12191999"/>
              <a:gd name="connsiteY472" fmla="*/ 2219866 h 6870212"/>
              <a:gd name="connsiteX473" fmla="*/ 4398488 w 12191999"/>
              <a:gd name="connsiteY473" fmla="*/ 2210716 h 6870212"/>
              <a:gd name="connsiteX474" fmla="*/ 4488519 w 12191999"/>
              <a:gd name="connsiteY474" fmla="*/ 2095512 h 6870212"/>
              <a:gd name="connsiteX475" fmla="*/ 4492926 w 12191999"/>
              <a:gd name="connsiteY475" fmla="*/ 2079707 h 6870212"/>
              <a:gd name="connsiteX476" fmla="*/ 4485372 w 12191999"/>
              <a:gd name="connsiteY476" fmla="*/ 2065151 h 6870212"/>
              <a:gd name="connsiteX477" fmla="*/ 4469552 w 12191999"/>
              <a:gd name="connsiteY477" fmla="*/ 2060316 h 6870212"/>
              <a:gd name="connsiteX478" fmla="*/ 7719011 w 12191999"/>
              <a:gd name="connsiteY478" fmla="*/ 2055429 h 6870212"/>
              <a:gd name="connsiteX479" fmla="*/ 7703114 w 12191999"/>
              <a:gd name="connsiteY479" fmla="*/ 2060576 h 6870212"/>
              <a:gd name="connsiteX480" fmla="*/ 7700596 w 12191999"/>
              <a:gd name="connsiteY480" fmla="*/ 2090521 h 6870212"/>
              <a:gd name="connsiteX481" fmla="*/ 7791254 w 12191999"/>
              <a:gd name="connsiteY481" fmla="*/ 2205725 h 6870212"/>
              <a:gd name="connsiteX482" fmla="*/ 7808253 w 12191999"/>
              <a:gd name="connsiteY482" fmla="*/ 2214459 h 6870212"/>
              <a:gd name="connsiteX483" fmla="*/ 7820844 w 12191999"/>
              <a:gd name="connsiteY483" fmla="*/ 2210300 h 6870212"/>
              <a:gd name="connsiteX484" fmla="*/ 7829658 w 12191999"/>
              <a:gd name="connsiteY484" fmla="*/ 2196576 h 6870212"/>
              <a:gd name="connsiteX485" fmla="*/ 7825881 w 12191999"/>
              <a:gd name="connsiteY485" fmla="*/ 2180355 h 6870212"/>
              <a:gd name="connsiteX486" fmla="*/ 7733963 w 12191999"/>
              <a:gd name="connsiteY486" fmla="*/ 2063071 h 6870212"/>
              <a:gd name="connsiteX487" fmla="*/ 7719011 w 12191999"/>
              <a:gd name="connsiteY487" fmla="*/ 2055429 h 6870212"/>
              <a:gd name="connsiteX488" fmla="*/ 4677864 w 12191999"/>
              <a:gd name="connsiteY488" fmla="*/ 1847479 h 6870212"/>
              <a:gd name="connsiteX489" fmla="*/ 4662280 w 12191999"/>
              <a:gd name="connsiteY489" fmla="*/ 1853042 h 6870212"/>
              <a:gd name="connsiteX490" fmla="*/ 4554623 w 12191999"/>
              <a:gd name="connsiteY490" fmla="*/ 1957017 h 6870212"/>
              <a:gd name="connsiteX491" fmla="*/ 4555882 w 12191999"/>
              <a:gd name="connsiteY491" fmla="*/ 1986961 h 6870212"/>
              <a:gd name="connsiteX492" fmla="*/ 4570364 w 12191999"/>
              <a:gd name="connsiteY492" fmla="*/ 1993200 h 6870212"/>
              <a:gd name="connsiteX493" fmla="*/ 4586102 w 12191999"/>
              <a:gd name="connsiteY493" fmla="*/ 1986129 h 6870212"/>
              <a:gd name="connsiteX494" fmla="*/ 4691241 w 12191999"/>
              <a:gd name="connsiteY494" fmla="*/ 1884650 h 6870212"/>
              <a:gd name="connsiteX495" fmla="*/ 4698166 w 12191999"/>
              <a:gd name="connsiteY495" fmla="*/ 1870093 h 6870212"/>
              <a:gd name="connsiteX496" fmla="*/ 4692499 w 12191999"/>
              <a:gd name="connsiteY496" fmla="*/ 1854705 h 6870212"/>
              <a:gd name="connsiteX497" fmla="*/ 4677864 w 12191999"/>
              <a:gd name="connsiteY497" fmla="*/ 1847479 h 6870212"/>
              <a:gd name="connsiteX498" fmla="*/ 7510229 w 12191999"/>
              <a:gd name="connsiteY498" fmla="*/ 1843476 h 6870212"/>
              <a:gd name="connsiteX499" fmla="*/ 7495355 w 12191999"/>
              <a:gd name="connsiteY499" fmla="*/ 1850546 h 6870212"/>
              <a:gd name="connsiteX500" fmla="*/ 7497244 w 12191999"/>
              <a:gd name="connsiteY500" fmla="*/ 1881323 h 6870212"/>
              <a:gd name="connsiteX501" fmla="*/ 7603012 w 12191999"/>
              <a:gd name="connsiteY501" fmla="*/ 1982387 h 6870212"/>
              <a:gd name="connsiteX502" fmla="*/ 7618122 w 12191999"/>
              <a:gd name="connsiteY502" fmla="*/ 1989041 h 6870212"/>
              <a:gd name="connsiteX503" fmla="*/ 7633231 w 12191999"/>
              <a:gd name="connsiteY503" fmla="*/ 1982802 h 6870212"/>
              <a:gd name="connsiteX504" fmla="*/ 7633861 w 12191999"/>
              <a:gd name="connsiteY504" fmla="*/ 1952442 h 6870212"/>
              <a:gd name="connsiteX505" fmla="*/ 7525575 w 12191999"/>
              <a:gd name="connsiteY505" fmla="*/ 1848883 h 6870212"/>
              <a:gd name="connsiteX506" fmla="*/ 7510229 w 12191999"/>
              <a:gd name="connsiteY506" fmla="*/ 1843476 h 6870212"/>
              <a:gd name="connsiteX507" fmla="*/ 4912850 w 12191999"/>
              <a:gd name="connsiteY507" fmla="*/ 1665886 h 6870212"/>
              <a:gd name="connsiteX508" fmla="*/ 4897112 w 12191999"/>
              <a:gd name="connsiteY508" fmla="*/ 1669213 h 6870212"/>
              <a:gd name="connsiteX509" fmla="*/ 4776235 w 12191999"/>
              <a:gd name="connsiteY509" fmla="*/ 1756968 h 6870212"/>
              <a:gd name="connsiteX510" fmla="*/ 4768049 w 12191999"/>
              <a:gd name="connsiteY510" fmla="*/ 1771525 h 6870212"/>
              <a:gd name="connsiteX511" fmla="*/ 4772456 w 12191999"/>
              <a:gd name="connsiteY511" fmla="*/ 1786913 h 6870212"/>
              <a:gd name="connsiteX512" fmla="*/ 4789453 w 12191999"/>
              <a:gd name="connsiteY512" fmla="*/ 1795231 h 6870212"/>
              <a:gd name="connsiteX513" fmla="*/ 4802676 w 12191999"/>
              <a:gd name="connsiteY513" fmla="*/ 1791072 h 6870212"/>
              <a:gd name="connsiteX514" fmla="*/ 4921034 w 12191999"/>
              <a:gd name="connsiteY514" fmla="*/ 1704565 h 6870212"/>
              <a:gd name="connsiteX515" fmla="*/ 4929847 w 12191999"/>
              <a:gd name="connsiteY515" fmla="*/ 1690840 h 6870212"/>
              <a:gd name="connsiteX516" fmla="*/ 4926700 w 12191999"/>
              <a:gd name="connsiteY516" fmla="*/ 1675036 h 6870212"/>
              <a:gd name="connsiteX517" fmla="*/ 4912850 w 12191999"/>
              <a:gd name="connsiteY517" fmla="*/ 1665886 h 6870212"/>
              <a:gd name="connsiteX518" fmla="*/ 7274375 w 12191999"/>
              <a:gd name="connsiteY518" fmla="*/ 1662143 h 6870212"/>
              <a:gd name="connsiteX519" fmla="*/ 7260525 w 12191999"/>
              <a:gd name="connsiteY519" fmla="*/ 1670877 h 6870212"/>
              <a:gd name="connsiteX520" fmla="*/ 7266191 w 12191999"/>
              <a:gd name="connsiteY520" fmla="*/ 1700822 h 6870212"/>
              <a:gd name="connsiteX521" fmla="*/ 7384551 w 12191999"/>
              <a:gd name="connsiteY521" fmla="*/ 1786913 h 6870212"/>
              <a:gd name="connsiteX522" fmla="*/ 7397771 w 12191999"/>
              <a:gd name="connsiteY522" fmla="*/ 1791072 h 6870212"/>
              <a:gd name="connsiteX523" fmla="*/ 7414770 w 12191999"/>
              <a:gd name="connsiteY523" fmla="*/ 1782754 h 6870212"/>
              <a:gd name="connsiteX524" fmla="*/ 7410992 w 12191999"/>
              <a:gd name="connsiteY524" fmla="*/ 1752809 h 6870212"/>
              <a:gd name="connsiteX525" fmla="*/ 7290114 w 12191999"/>
              <a:gd name="connsiteY525" fmla="*/ 1665470 h 6870212"/>
              <a:gd name="connsiteX526" fmla="*/ 7274375 w 12191999"/>
              <a:gd name="connsiteY526" fmla="*/ 1662143 h 6870212"/>
              <a:gd name="connsiteX527" fmla="*/ 6096446 w 12191999"/>
              <a:gd name="connsiteY527" fmla="*/ 1646339 h 6870212"/>
              <a:gd name="connsiteX528" fmla="*/ 4300905 w 12191999"/>
              <a:gd name="connsiteY528" fmla="*/ 3442199 h 6870212"/>
              <a:gd name="connsiteX529" fmla="*/ 6096446 w 12191999"/>
              <a:gd name="connsiteY529" fmla="*/ 5237644 h 6870212"/>
              <a:gd name="connsiteX530" fmla="*/ 7891986 w 12191999"/>
              <a:gd name="connsiteY530" fmla="*/ 3442199 h 6870212"/>
              <a:gd name="connsiteX531" fmla="*/ 6096446 w 12191999"/>
              <a:gd name="connsiteY531" fmla="*/ 1646339 h 6870212"/>
              <a:gd name="connsiteX532" fmla="*/ 5171603 w 12191999"/>
              <a:gd name="connsiteY532" fmla="*/ 1518293 h 6870212"/>
              <a:gd name="connsiteX533" fmla="*/ 5155234 w 12191999"/>
              <a:gd name="connsiteY533" fmla="*/ 1519073 h 6870212"/>
              <a:gd name="connsiteX534" fmla="*/ 5023654 w 12191999"/>
              <a:gd name="connsiteY534" fmla="*/ 1589360 h 6870212"/>
              <a:gd name="connsiteX535" fmla="*/ 5013580 w 12191999"/>
              <a:gd name="connsiteY535" fmla="*/ 1602669 h 6870212"/>
              <a:gd name="connsiteX536" fmla="*/ 5016101 w 12191999"/>
              <a:gd name="connsiteY536" fmla="*/ 1619305 h 6870212"/>
              <a:gd name="connsiteX537" fmla="*/ 5034356 w 12191999"/>
              <a:gd name="connsiteY537" fmla="*/ 1629702 h 6870212"/>
              <a:gd name="connsiteX538" fmla="*/ 5045060 w 12191999"/>
              <a:gd name="connsiteY538" fmla="*/ 1626791 h 6870212"/>
              <a:gd name="connsiteX539" fmla="*/ 5174123 w 12191999"/>
              <a:gd name="connsiteY539" fmla="*/ 1557752 h 6870212"/>
              <a:gd name="connsiteX540" fmla="*/ 5184196 w 12191999"/>
              <a:gd name="connsiteY540" fmla="*/ 1529054 h 6870212"/>
              <a:gd name="connsiteX541" fmla="*/ 5171603 w 12191999"/>
              <a:gd name="connsiteY541" fmla="*/ 1518293 h 6870212"/>
              <a:gd name="connsiteX542" fmla="*/ 7014992 w 12191999"/>
              <a:gd name="connsiteY542" fmla="*/ 1514914 h 6870212"/>
              <a:gd name="connsiteX543" fmla="*/ 7003030 w 12191999"/>
              <a:gd name="connsiteY543" fmla="*/ 1525727 h 6870212"/>
              <a:gd name="connsiteX544" fmla="*/ 7001771 w 12191999"/>
              <a:gd name="connsiteY544" fmla="*/ 1542779 h 6870212"/>
              <a:gd name="connsiteX545" fmla="*/ 7012473 w 12191999"/>
              <a:gd name="connsiteY545" fmla="*/ 1554841 h 6870212"/>
              <a:gd name="connsiteX546" fmla="*/ 7142165 w 12191999"/>
              <a:gd name="connsiteY546" fmla="*/ 1623880 h 6870212"/>
              <a:gd name="connsiteX547" fmla="*/ 7152868 w 12191999"/>
              <a:gd name="connsiteY547" fmla="*/ 1626791 h 6870212"/>
              <a:gd name="connsiteX548" fmla="*/ 7171125 w 12191999"/>
              <a:gd name="connsiteY548" fmla="*/ 1615562 h 6870212"/>
              <a:gd name="connsiteX549" fmla="*/ 7162942 w 12191999"/>
              <a:gd name="connsiteY549" fmla="*/ 1586449 h 6870212"/>
              <a:gd name="connsiteX550" fmla="*/ 7031361 w 12191999"/>
              <a:gd name="connsiteY550" fmla="*/ 1516162 h 6870212"/>
              <a:gd name="connsiteX551" fmla="*/ 7014992 w 12191999"/>
              <a:gd name="connsiteY551" fmla="*/ 1514914 h 6870212"/>
              <a:gd name="connsiteX552" fmla="*/ 5431618 w 12191999"/>
              <a:gd name="connsiteY552" fmla="*/ 1406780 h 6870212"/>
              <a:gd name="connsiteX553" fmla="*/ 5291853 w 12191999"/>
              <a:gd name="connsiteY553" fmla="*/ 1457936 h 6870212"/>
              <a:gd name="connsiteX554" fmla="*/ 5279891 w 12191999"/>
              <a:gd name="connsiteY554" fmla="*/ 1469581 h 6870212"/>
              <a:gd name="connsiteX555" fmla="*/ 5279891 w 12191999"/>
              <a:gd name="connsiteY555" fmla="*/ 1485801 h 6870212"/>
              <a:gd name="connsiteX556" fmla="*/ 5299410 w 12191999"/>
              <a:gd name="connsiteY556" fmla="*/ 1499525 h 6870212"/>
              <a:gd name="connsiteX557" fmla="*/ 5307593 w 12191999"/>
              <a:gd name="connsiteY557" fmla="*/ 1497862 h 6870212"/>
              <a:gd name="connsiteX558" fmla="*/ 5444838 w 12191999"/>
              <a:gd name="connsiteY558" fmla="*/ 1447538 h 6870212"/>
              <a:gd name="connsiteX559" fmla="*/ 5457431 w 12191999"/>
              <a:gd name="connsiteY559" fmla="*/ 1437141 h 6870212"/>
              <a:gd name="connsiteX560" fmla="*/ 5458690 w 12191999"/>
              <a:gd name="connsiteY560" fmla="*/ 1420504 h 6870212"/>
              <a:gd name="connsiteX561" fmla="*/ 5447987 w 12191999"/>
              <a:gd name="connsiteY561" fmla="*/ 1408027 h 6870212"/>
              <a:gd name="connsiteX562" fmla="*/ 5431618 w 12191999"/>
              <a:gd name="connsiteY562" fmla="*/ 1406780 h 6870212"/>
              <a:gd name="connsiteX563" fmla="*/ 6753719 w 12191999"/>
              <a:gd name="connsiteY563" fmla="*/ 1404700 h 6870212"/>
              <a:gd name="connsiteX564" fmla="*/ 6737979 w 12191999"/>
              <a:gd name="connsiteY564" fmla="*/ 1405948 h 6870212"/>
              <a:gd name="connsiteX565" fmla="*/ 6727278 w 12191999"/>
              <a:gd name="connsiteY565" fmla="*/ 1418425 h 6870212"/>
              <a:gd name="connsiteX566" fmla="*/ 6728537 w 12191999"/>
              <a:gd name="connsiteY566" fmla="*/ 1434645 h 6870212"/>
              <a:gd name="connsiteX567" fmla="*/ 6741128 w 12191999"/>
              <a:gd name="connsiteY567" fmla="*/ 1445459 h 6870212"/>
              <a:gd name="connsiteX568" fmla="*/ 6879004 w 12191999"/>
              <a:gd name="connsiteY568" fmla="*/ 1495366 h 6870212"/>
              <a:gd name="connsiteX569" fmla="*/ 6887188 w 12191999"/>
              <a:gd name="connsiteY569" fmla="*/ 1496614 h 6870212"/>
              <a:gd name="connsiteX570" fmla="*/ 6906706 w 12191999"/>
              <a:gd name="connsiteY570" fmla="*/ 1483306 h 6870212"/>
              <a:gd name="connsiteX571" fmla="*/ 6906706 w 12191999"/>
              <a:gd name="connsiteY571" fmla="*/ 1467085 h 6870212"/>
              <a:gd name="connsiteX572" fmla="*/ 6894744 w 12191999"/>
              <a:gd name="connsiteY572" fmla="*/ 1455440 h 6870212"/>
              <a:gd name="connsiteX573" fmla="*/ 6753719 w 12191999"/>
              <a:gd name="connsiteY573" fmla="*/ 1404700 h 6870212"/>
              <a:gd name="connsiteX574" fmla="*/ 5721221 w 12191999"/>
              <a:gd name="connsiteY574" fmla="*/ 1334413 h 6870212"/>
              <a:gd name="connsiteX575" fmla="*/ 5575159 w 12191999"/>
              <a:gd name="connsiteY575" fmla="*/ 1365189 h 6870212"/>
              <a:gd name="connsiteX576" fmla="*/ 5560051 w 12191999"/>
              <a:gd name="connsiteY576" fmla="*/ 1391807 h 6870212"/>
              <a:gd name="connsiteX577" fmla="*/ 5580826 w 12191999"/>
              <a:gd name="connsiteY577" fmla="*/ 1408027 h 6870212"/>
              <a:gd name="connsiteX578" fmla="*/ 5585863 w 12191999"/>
              <a:gd name="connsiteY578" fmla="*/ 1407195 h 6870212"/>
              <a:gd name="connsiteX579" fmla="*/ 5728776 w 12191999"/>
              <a:gd name="connsiteY579" fmla="*/ 1376419 h 6870212"/>
              <a:gd name="connsiteX580" fmla="*/ 5746404 w 12191999"/>
              <a:gd name="connsiteY580" fmla="*/ 1351465 h 6870212"/>
              <a:gd name="connsiteX581" fmla="*/ 5721221 w 12191999"/>
              <a:gd name="connsiteY581" fmla="*/ 1334413 h 6870212"/>
              <a:gd name="connsiteX582" fmla="*/ 6464115 w 12191999"/>
              <a:gd name="connsiteY582" fmla="*/ 1333165 h 6870212"/>
              <a:gd name="connsiteX583" fmla="*/ 6448377 w 12191999"/>
              <a:gd name="connsiteY583" fmla="*/ 1336492 h 6870212"/>
              <a:gd name="connsiteX584" fmla="*/ 6439562 w 12191999"/>
              <a:gd name="connsiteY584" fmla="*/ 1350633 h 6870212"/>
              <a:gd name="connsiteX585" fmla="*/ 6443340 w 12191999"/>
              <a:gd name="connsiteY585" fmla="*/ 1366853 h 6870212"/>
              <a:gd name="connsiteX586" fmla="*/ 6457190 w 12191999"/>
              <a:gd name="connsiteY586" fmla="*/ 1375171 h 6870212"/>
              <a:gd name="connsiteX587" fmla="*/ 6600733 w 12191999"/>
              <a:gd name="connsiteY587" fmla="*/ 1405532 h 6870212"/>
              <a:gd name="connsiteX588" fmla="*/ 6605140 w 12191999"/>
              <a:gd name="connsiteY588" fmla="*/ 1405948 h 6870212"/>
              <a:gd name="connsiteX589" fmla="*/ 6625917 w 12191999"/>
              <a:gd name="connsiteY589" fmla="*/ 1389728 h 6870212"/>
              <a:gd name="connsiteX590" fmla="*/ 6610177 w 12191999"/>
              <a:gd name="connsiteY590" fmla="*/ 1363942 h 6870212"/>
              <a:gd name="connsiteX591" fmla="*/ 6464115 w 12191999"/>
              <a:gd name="connsiteY591" fmla="*/ 1333165 h 6870212"/>
              <a:gd name="connsiteX592" fmla="*/ 6017750 w 12191999"/>
              <a:gd name="connsiteY592" fmla="*/ 1303220 h 6870212"/>
              <a:gd name="connsiteX593" fmla="*/ 5869171 w 12191999"/>
              <a:gd name="connsiteY593" fmla="*/ 1313618 h 6870212"/>
              <a:gd name="connsiteX594" fmla="*/ 5849655 w 12191999"/>
              <a:gd name="connsiteY594" fmla="*/ 1336908 h 6870212"/>
              <a:gd name="connsiteX595" fmla="*/ 5871061 w 12191999"/>
              <a:gd name="connsiteY595" fmla="*/ 1356040 h 6870212"/>
              <a:gd name="connsiteX596" fmla="*/ 5872947 w 12191999"/>
              <a:gd name="connsiteY596" fmla="*/ 1356040 h 6870212"/>
              <a:gd name="connsiteX597" fmla="*/ 6019009 w 12191999"/>
              <a:gd name="connsiteY597" fmla="*/ 1346058 h 6870212"/>
              <a:gd name="connsiteX598" fmla="*/ 6039784 w 12191999"/>
              <a:gd name="connsiteY598" fmla="*/ 1324015 h 6870212"/>
              <a:gd name="connsiteX599" fmla="*/ 6017750 w 12191999"/>
              <a:gd name="connsiteY599" fmla="*/ 1303220 h 6870212"/>
              <a:gd name="connsiteX600" fmla="*/ 6167588 w 12191999"/>
              <a:gd name="connsiteY600" fmla="*/ 1302804 h 6870212"/>
              <a:gd name="connsiteX601" fmla="*/ 6151848 w 12191999"/>
              <a:gd name="connsiteY601" fmla="*/ 1308211 h 6870212"/>
              <a:gd name="connsiteX602" fmla="*/ 6144923 w 12191999"/>
              <a:gd name="connsiteY602" fmla="*/ 1323600 h 6870212"/>
              <a:gd name="connsiteX603" fmla="*/ 6150589 w 12191999"/>
              <a:gd name="connsiteY603" fmla="*/ 1338988 h 6870212"/>
              <a:gd name="connsiteX604" fmla="*/ 6165698 w 12191999"/>
              <a:gd name="connsiteY604" fmla="*/ 1345642 h 6870212"/>
              <a:gd name="connsiteX605" fmla="*/ 6312389 w 12191999"/>
              <a:gd name="connsiteY605" fmla="*/ 1355624 h 6870212"/>
              <a:gd name="connsiteX606" fmla="*/ 6314277 w 12191999"/>
              <a:gd name="connsiteY606" fmla="*/ 1355624 h 6870212"/>
              <a:gd name="connsiteX607" fmla="*/ 6335683 w 12191999"/>
              <a:gd name="connsiteY607" fmla="*/ 1336492 h 6870212"/>
              <a:gd name="connsiteX608" fmla="*/ 6316167 w 12191999"/>
              <a:gd name="connsiteY608" fmla="*/ 1312786 h 6870212"/>
              <a:gd name="connsiteX609" fmla="*/ 6167588 w 12191999"/>
              <a:gd name="connsiteY609" fmla="*/ 1302804 h 6870212"/>
              <a:gd name="connsiteX610" fmla="*/ 6095186 w 12191999"/>
              <a:gd name="connsiteY610" fmla="*/ 710146 h 6870212"/>
              <a:gd name="connsiteX611" fmla="*/ 6073783 w 12191999"/>
              <a:gd name="connsiteY611" fmla="*/ 731356 h 6870212"/>
              <a:gd name="connsiteX612" fmla="*/ 6073783 w 12191999"/>
              <a:gd name="connsiteY612" fmla="*/ 878170 h 6870212"/>
              <a:gd name="connsiteX613" fmla="*/ 6095186 w 12191999"/>
              <a:gd name="connsiteY613" fmla="*/ 899380 h 6870212"/>
              <a:gd name="connsiteX614" fmla="*/ 6116592 w 12191999"/>
              <a:gd name="connsiteY614" fmla="*/ 878170 h 6870212"/>
              <a:gd name="connsiteX615" fmla="*/ 6116592 w 12191999"/>
              <a:gd name="connsiteY615" fmla="*/ 731356 h 6870212"/>
              <a:gd name="connsiteX616" fmla="*/ 6095186 w 12191999"/>
              <a:gd name="connsiteY616" fmla="*/ 710146 h 6870212"/>
              <a:gd name="connsiteX617" fmla="*/ 6095186 w 12191999"/>
              <a:gd name="connsiteY617" fmla="*/ 416104 h 6870212"/>
              <a:gd name="connsiteX618" fmla="*/ 6073783 w 12191999"/>
              <a:gd name="connsiteY618" fmla="*/ 437730 h 6870212"/>
              <a:gd name="connsiteX619" fmla="*/ 6073783 w 12191999"/>
              <a:gd name="connsiteY619" fmla="*/ 584128 h 6870212"/>
              <a:gd name="connsiteX620" fmla="*/ 6095186 w 12191999"/>
              <a:gd name="connsiteY620" fmla="*/ 605754 h 6870212"/>
              <a:gd name="connsiteX621" fmla="*/ 6116592 w 12191999"/>
              <a:gd name="connsiteY621" fmla="*/ 584128 h 6870212"/>
              <a:gd name="connsiteX622" fmla="*/ 6116592 w 12191999"/>
              <a:gd name="connsiteY622" fmla="*/ 437730 h 6870212"/>
              <a:gd name="connsiteX623" fmla="*/ 6095186 w 12191999"/>
              <a:gd name="connsiteY623" fmla="*/ 416104 h 6870212"/>
              <a:gd name="connsiteX624" fmla="*/ 6095186 w 12191999"/>
              <a:gd name="connsiteY624" fmla="*/ 122477 h 6870212"/>
              <a:gd name="connsiteX625" fmla="*/ 6073783 w 12191999"/>
              <a:gd name="connsiteY625" fmla="*/ 143688 h 6870212"/>
              <a:gd name="connsiteX626" fmla="*/ 6073783 w 12191999"/>
              <a:gd name="connsiteY626" fmla="*/ 290501 h 6870212"/>
              <a:gd name="connsiteX627" fmla="*/ 6095186 w 12191999"/>
              <a:gd name="connsiteY627" fmla="*/ 311712 h 6870212"/>
              <a:gd name="connsiteX628" fmla="*/ 6116592 w 12191999"/>
              <a:gd name="connsiteY628" fmla="*/ 290501 h 6870212"/>
              <a:gd name="connsiteX629" fmla="*/ 6116592 w 12191999"/>
              <a:gd name="connsiteY629" fmla="*/ 143688 h 6870212"/>
              <a:gd name="connsiteX630" fmla="*/ 6095186 w 12191999"/>
              <a:gd name="connsiteY630" fmla="*/ 122477 h 6870212"/>
              <a:gd name="connsiteX631" fmla="*/ 5773474 w 12191999"/>
              <a:gd name="connsiteY631" fmla="*/ 0 h 6870212"/>
              <a:gd name="connsiteX632" fmla="*/ 6075218 w 12191999"/>
              <a:gd name="connsiteY632" fmla="*/ 0 h 6870212"/>
              <a:gd name="connsiteX633" fmla="*/ 6079999 w 12191999"/>
              <a:gd name="connsiteY633" fmla="*/ 11796 h 6870212"/>
              <a:gd name="connsiteX634" fmla="*/ 6095186 w 12191999"/>
              <a:gd name="connsiteY634" fmla="*/ 18086 h 6870212"/>
              <a:gd name="connsiteX635" fmla="*/ 6110374 w 12191999"/>
              <a:gd name="connsiteY635" fmla="*/ 11796 h 6870212"/>
              <a:gd name="connsiteX636" fmla="*/ 6115156 w 12191999"/>
              <a:gd name="connsiteY636" fmla="*/ 0 h 6870212"/>
              <a:gd name="connsiteX637" fmla="*/ 6420046 w 12191999"/>
              <a:gd name="connsiteY637" fmla="*/ 0 h 6870212"/>
              <a:gd name="connsiteX638" fmla="*/ 6420046 w 12191999"/>
              <a:gd name="connsiteY638" fmla="*/ 1020823 h 6870212"/>
              <a:gd name="connsiteX639" fmla="*/ 6465376 w 12191999"/>
              <a:gd name="connsiteY639" fmla="*/ 1027894 h 6870212"/>
              <a:gd name="connsiteX640" fmla="*/ 7822733 w 12191999"/>
              <a:gd name="connsiteY640" fmla="*/ 1716210 h 6870212"/>
              <a:gd name="connsiteX641" fmla="*/ 8510856 w 12191999"/>
              <a:gd name="connsiteY641" fmla="*/ 3072879 h 6870212"/>
              <a:gd name="connsiteX642" fmla="*/ 8517781 w 12191999"/>
              <a:gd name="connsiteY642" fmla="*/ 3118628 h 6870212"/>
              <a:gd name="connsiteX643" fmla="*/ 12191999 w 12191999"/>
              <a:gd name="connsiteY643" fmla="*/ 3118628 h 6870212"/>
              <a:gd name="connsiteX644" fmla="*/ 12191999 w 12191999"/>
              <a:gd name="connsiteY644" fmla="*/ 3420572 h 6870212"/>
              <a:gd name="connsiteX645" fmla="*/ 12168043 w 12191999"/>
              <a:gd name="connsiteY645" fmla="*/ 3420572 h 6870212"/>
              <a:gd name="connsiteX646" fmla="*/ 12146637 w 12191999"/>
              <a:gd name="connsiteY646" fmla="*/ 3442199 h 6870212"/>
              <a:gd name="connsiteX647" fmla="*/ 12168043 w 12191999"/>
              <a:gd name="connsiteY647" fmla="*/ 3463410 h 6870212"/>
              <a:gd name="connsiteX648" fmla="*/ 12191999 w 12191999"/>
              <a:gd name="connsiteY648" fmla="*/ 3463410 h 6870212"/>
              <a:gd name="connsiteX649" fmla="*/ 12191999 w 12191999"/>
              <a:gd name="connsiteY649" fmla="*/ 3765770 h 6870212"/>
              <a:gd name="connsiteX650" fmla="*/ 8517781 w 12191999"/>
              <a:gd name="connsiteY650" fmla="*/ 3765770 h 6870212"/>
              <a:gd name="connsiteX651" fmla="*/ 8510856 w 12191999"/>
              <a:gd name="connsiteY651" fmla="*/ 3811519 h 6870212"/>
              <a:gd name="connsiteX652" fmla="*/ 7822733 w 12191999"/>
              <a:gd name="connsiteY652" fmla="*/ 5168188 h 6870212"/>
              <a:gd name="connsiteX653" fmla="*/ 6465376 w 12191999"/>
              <a:gd name="connsiteY653" fmla="*/ 5856505 h 6870212"/>
              <a:gd name="connsiteX654" fmla="*/ 6420046 w 12191999"/>
              <a:gd name="connsiteY654" fmla="*/ 5863575 h 6870212"/>
              <a:gd name="connsiteX655" fmla="*/ 6420046 w 12191999"/>
              <a:gd name="connsiteY655" fmla="*/ 6870212 h 6870212"/>
              <a:gd name="connsiteX656" fmla="*/ 6116592 w 12191999"/>
              <a:gd name="connsiteY656" fmla="*/ 6870212 h 6870212"/>
              <a:gd name="connsiteX657" fmla="*/ 6116592 w 12191999"/>
              <a:gd name="connsiteY657" fmla="*/ 6781469 h 6870212"/>
              <a:gd name="connsiteX658" fmla="*/ 6095186 w 12191999"/>
              <a:gd name="connsiteY658" fmla="*/ 6760258 h 6870212"/>
              <a:gd name="connsiteX659" fmla="*/ 6073783 w 12191999"/>
              <a:gd name="connsiteY659" fmla="*/ 6781469 h 6870212"/>
              <a:gd name="connsiteX660" fmla="*/ 6073783 w 12191999"/>
              <a:gd name="connsiteY660" fmla="*/ 6870212 h 6870212"/>
              <a:gd name="connsiteX661" fmla="*/ 5772845 w 12191999"/>
              <a:gd name="connsiteY661" fmla="*/ 6870212 h 6870212"/>
              <a:gd name="connsiteX662" fmla="*/ 5772845 w 12191999"/>
              <a:gd name="connsiteY662" fmla="*/ 5863575 h 6870212"/>
              <a:gd name="connsiteX663" fmla="*/ 5727519 w 12191999"/>
              <a:gd name="connsiteY663" fmla="*/ 5856505 h 6870212"/>
              <a:gd name="connsiteX664" fmla="*/ 4370159 w 12191999"/>
              <a:gd name="connsiteY664" fmla="*/ 5168188 h 6870212"/>
              <a:gd name="connsiteX665" fmla="*/ 3682034 w 12191999"/>
              <a:gd name="connsiteY665" fmla="*/ 3811519 h 6870212"/>
              <a:gd name="connsiteX666" fmla="*/ 3675109 w 12191999"/>
              <a:gd name="connsiteY666" fmla="*/ 3765770 h 6870212"/>
              <a:gd name="connsiteX667" fmla="*/ 3667615 w 12191999"/>
              <a:gd name="connsiteY667" fmla="*/ 3765770 h 6870212"/>
              <a:gd name="connsiteX668" fmla="*/ 3667615 w 12191999"/>
              <a:gd name="connsiteY668" fmla="*/ 3765769 h 6870212"/>
              <a:gd name="connsiteX669" fmla="*/ 0 w 12191999"/>
              <a:gd name="connsiteY669" fmla="*/ 3765769 h 6870212"/>
              <a:gd name="connsiteX670" fmla="*/ 0 w 12191999"/>
              <a:gd name="connsiteY670" fmla="*/ 3463825 h 6870212"/>
              <a:gd name="connsiteX671" fmla="*/ 50985 w 12191999"/>
              <a:gd name="connsiteY671" fmla="*/ 3463825 h 6870212"/>
              <a:gd name="connsiteX672" fmla="*/ 72391 w 12191999"/>
              <a:gd name="connsiteY672" fmla="*/ 3442198 h 6870212"/>
              <a:gd name="connsiteX673" fmla="*/ 50985 w 12191999"/>
              <a:gd name="connsiteY673" fmla="*/ 3420987 h 6870212"/>
              <a:gd name="connsiteX674" fmla="*/ 0 w 12191999"/>
              <a:gd name="connsiteY674" fmla="*/ 3420987 h 6870212"/>
              <a:gd name="connsiteX675" fmla="*/ 0 w 12191999"/>
              <a:gd name="connsiteY675" fmla="*/ 3118627 h 6870212"/>
              <a:gd name="connsiteX676" fmla="*/ 3675109 w 12191999"/>
              <a:gd name="connsiteY676" fmla="*/ 3118627 h 6870212"/>
              <a:gd name="connsiteX677" fmla="*/ 3682034 w 12191999"/>
              <a:gd name="connsiteY677" fmla="*/ 3072879 h 6870212"/>
              <a:gd name="connsiteX678" fmla="*/ 4370790 w 12191999"/>
              <a:gd name="connsiteY678" fmla="*/ 1716210 h 6870212"/>
              <a:gd name="connsiteX679" fmla="*/ 5727519 w 12191999"/>
              <a:gd name="connsiteY679" fmla="*/ 1027894 h 6870212"/>
              <a:gd name="connsiteX680" fmla="*/ 5773474 w 12191999"/>
              <a:gd name="connsiteY680" fmla="*/ 1020823 h 687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12191999" h="6870212">
                <a:moveTo>
                  <a:pt x="6095186" y="6466216"/>
                </a:moveTo>
                <a:cubicBezTo>
                  <a:pt x="6083224" y="6466216"/>
                  <a:pt x="6073783" y="6475781"/>
                  <a:pt x="6073783" y="6487842"/>
                </a:cubicBezTo>
                <a:lnTo>
                  <a:pt x="6073783" y="6634655"/>
                </a:lnTo>
                <a:cubicBezTo>
                  <a:pt x="6073783" y="6646301"/>
                  <a:pt x="6083224" y="6655866"/>
                  <a:pt x="6095186" y="6655866"/>
                </a:cubicBezTo>
                <a:cubicBezTo>
                  <a:pt x="6107148" y="6655866"/>
                  <a:pt x="6116592" y="6646301"/>
                  <a:pt x="6116592" y="6634655"/>
                </a:cubicBezTo>
                <a:lnTo>
                  <a:pt x="6116592" y="6487842"/>
                </a:lnTo>
                <a:cubicBezTo>
                  <a:pt x="6116592" y="6475781"/>
                  <a:pt x="6107148" y="6466216"/>
                  <a:pt x="6095186" y="6466216"/>
                </a:cubicBezTo>
                <a:close/>
                <a:moveTo>
                  <a:pt x="6095186" y="6172589"/>
                </a:moveTo>
                <a:cubicBezTo>
                  <a:pt x="6083224" y="6172589"/>
                  <a:pt x="6073783" y="6182155"/>
                  <a:pt x="6073783" y="6193800"/>
                </a:cubicBezTo>
                <a:lnTo>
                  <a:pt x="6073783" y="6340613"/>
                </a:lnTo>
                <a:cubicBezTo>
                  <a:pt x="6073783" y="6352675"/>
                  <a:pt x="6083224" y="6362240"/>
                  <a:pt x="6095186" y="6362240"/>
                </a:cubicBezTo>
                <a:cubicBezTo>
                  <a:pt x="6107148" y="6362240"/>
                  <a:pt x="6116592" y="6352675"/>
                  <a:pt x="6116592" y="6340613"/>
                </a:cubicBezTo>
                <a:lnTo>
                  <a:pt x="6116592" y="6193800"/>
                </a:lnTo>
                <a:cubicBezTo>
                  <a:pt x="6116592" y="6182155"/>
                  <a:pt x="6107148" y="6172589"/>
                  <a:pt x="6095186" y="6172589"/>
                </a:cubicBezTo>
                <a:close/>
                <a:moveTo>
                  <a:pt x="6095186" y="5878547"/>
                </a:moveTo>
                <a:cubicBezTo>
                  <a:pt x="6083224" y="5878547"/>
                  <a:pt x="6073783" y="5888113"/>
                  <a:pt x="6073783" y="5900174"/>
                </a:cubicBezTo>
                <a:lnTo>
                  <a:pt x="6073783" y="6046987"/>
                </a:lnTo>
                <a:cubicBezTo>
                  <a:pt x="6073783" y="6058633"/>
                  <a:pt x="6083224" y="6068198"/>
                  <a:pt x="6095186" y="6068198"/>
                </a:cubicBezTo>
                <a:cubicBezTo>
                  <a:pt x="6107148" y="6068198"/>
                  <a:pt x="6116592" y="6058633"/>
                  <a:pt x="6116592" y="6046987"/>
                </a:cubicBezTo>
                <a:lnTo>
                  <a:pt x="6116592" y="5900174"/>
                </a:lnTo>
                <a:cubicBezTo>
                  <a:pt x="6116592" y="5888113"/>
                  <a:pt x="6107148" y="5878547"/>
                  <a:pt x="6095186" y="5878547"/>
                </a:cubicBezTo>
                <a:close/>
                <a:moveTo>
                  <a:pt x="6022785" y="5538340"/>
                </a:moveTo>
                <a:cubicBezTo>
                  <a:pt x="6010825" y="5539588"/>
                  <a:pt x="6002010" y="5547906"/>
                  <a:pt x="6002010" y="5559135"/>
                </a:cubicBezTo>
                <a:cubicBezTo>
                  <a:pt x="6001383" y="5570781"/>
                  <a:pt x="6010825" y="5580762"/>
                  <a:pt x="6022785" y="5581178"/>
                </a:cubicBezTo>
                <a:cubicBezTo>
                  <a:pt x="6047338" y="5582010"/>
                  <a:pt x="6071894" y="5582426"/>
                  <a:pt x="6096446" y="5582426"/>
                </a:cubicBezTo>
                <a:cubicBezTo>
                  <a:pt x="6121629" y="5582426"/>
                  <a:pt x="6147440" y="5582010"/>
                  <a:pt x="6172623" y="5581178"/>
                </a:cubicBezTo>
                <a:cubicBezTo>
                  <a:pt x="6183956" y="5580762"/>
                  <a:pt x="6193400" y="5570781"/>
                  <a:pt x="6192771" y="5559135"/>
                </a:cubicBezTo>
                <a:cubicBezTo>
                  <a:pt x="6192771" y="5547906"/>
                  <a:pt x="6183956" y="5539588"/>
                  <a:pt x="6170735" y="5538340"/>
                </a:cubicBezTo>
                <a:cubicBezTo>
                  <a:pt x="6122258" y="5539588"/>
                  <a:pt x="6073154" y="5539588"/>
                  <a:pt x="6022785" y="5538340"/>
                </a:cubicBezTo>
                <a:close/>
                <a:moveTo>
                  <a:pt x="5733185" y="5508396"/>
                </a:moveTo>
                <a:cubicBezTo>
                  <a:pt x="5728148" y="5507564"/>
                  <a:pt x="5722482" y="5508811"/>
                  <a:pt x="5717443" y="5512139"/>
                </a:cubicBezTo>
                <a:cubicBezTo>
                  <a:pt x="5713035" y="5515466"/>
                  <a:pt x="5709887" y="5520457"/>
                  <a:pt x="5708630" y="5525863"/>
                </a:cubicBezTo>
                <a:cubicBezTo>
                  <a:pt x="5707999" y="5531686"/>
                  <a:pt x="5709258" y="5537093"/>
                  <a:pt x="5712409" y="5542083"/>
                </a:cubicBezTo>
                <a:cubicBezTo>
                  <a:pt x="5715555" y="5546658"/>
                  <a:pt x="5720592" y="5549570"/>
                  <a:pt x="5726258" y="5550817"/>
                </a:cubicBezTo>
                <a:cubicBezTo>
                  <a:pt x="5774733" y="5559135"/>
                  <a:pt x="5824471" y="5566206"/>
                  <a:pt x="5874206" y="5571197"/>
                </a:cubicBezTo>
                <a:cubicBezTo>
                  <a:pt x="5874836" y="5571197"/>
                  <a:pt x="5876096" y="5571197"/>
                  <a:pt x="5876096" y="5571197"/>
                </a:cubicBezTo>
                <a:cubicBezTo>
                  <a:pt x="5887429" y="5571197"/>
                  <a:pt x="5896241" y="5562879"/>
                  <a:pt x="5897501" y="5552065"/>
                </a:cubicBezTo>
                <a:cubicBezTo>
                  <a:pt x="5898761" y="5540420"/>
                  <a:pt x="5889946" y="5530022"/>
                  <a:pt x="5877984" y="5528775"/>
                </a:cubicBezTo>
                <a:cubicBezTo>
                  <a:pt x="5830139" y="5523368"/>
                  <a:pt x="5781031" y="5516714"/>
                  <a:pt x="5733185" y="5508396"/>
                </a:cubicBezTo>
                <a:close/>
                <a:moveTo>
                  <a:pt x="6461598" y="5507980"/>
                </a:moveTo>
                <a:cubicBezTo>
                  <a:pt x="6414380" y="5516298"/>
                  <a:pt x="6365272" y="5522952"/>
                  <a:pt x="6316795" y="5527943"/>
                </a:cubicBezTo>
                <a:cubicBezTo>
                  <a:pt x="6304835" y="5529191"/>
                  <a:pt x="6296649" y="5539588"/>
                  <a:pt x="6297908" y="5551649"/>
                </a:cubicBezTo>
                <a:cubicBezTo>
                  <a:pt x="6299167" y="5562463"/>
                  <a:pt x="6307981" y="5570781"/>
                  <a:pt x="6319314" y="5570781"/>
                </a:cubicBezTo>
                <a:lnTo>
                  <a:pt x="6321202" y="5570781"/>
                </a:lnTo>
                <a:cubicBezTo>
                  <a:pt x="6371569" y="5565374"/>
                  <a:pt x="6421304" y="5558720"/>
                  <a:pt x="6469152" y="5549986"/>
                </a:cubicBezTo>
                <a:cubicBezTo>
                  <a:pt x="6481114" y="5547906"/>
                  <a:pt x="6488670" y="5537093"/>
                  <a:pt x="6486780" y="5525032"/>
                </a:cubicBezTo>
                <a:cubicBezTo>
                  <a:pt x="6484263" y="5513386"/>
                  <a:pt x="6473559" y="5505900"/>
                  <a:pt x="6461598" y="5507980"/>
                </a:cubicBezTo>
                <a:close/>
                <a:moveTo>
                  <a:pt x="5449875" y="5438108"/>
                </a:moveTo>
                <a:cubicBezTo>
                  <a:pt x="5444209" y="5436029"/>
                  <a:pt x="5438545" y="5436861"/>
                  <a:pt x="5433507" y="5439356"/>
                </a:cubicBezTo>
                <a:cubicBezTo>
                  <a:pt x="5427841" y="5441851"/>
                  <a:pt x="5424692" y="5446426"/>
                  <a:pt x="5422804" y="5451833"/>
                </a:cubicBezTo>
                <a:cubicBezTo>
                  <a:pt x="5420914" y="5457240"/>
                  <a:pt x="5421544" y="5463062"/>
                  <a:pt x="5424065" y="5468053"/>
                </a:cubicBezTo>
                <a:cubicBezTo>
                  <a:pt x="5426580" y="5473460"/>
                  <a:pt x="5430988" y="5477203"/>
                  <a:pt x="5436654" y="5478867"/>
                </a:cubicBezTo>
                <a:cubicBezTo>
                  <a:pt x="5483241" y="5493839"/>
                  <a:pt x="5531720" y="5507564"/>
                  <a:pt x="5580197" y="5519625"/>
                </a:cubicBezTo>
                <a:cubicBezTo>
                  <a:pt x="5580826" y="5520041"/>
                  <a:pt x="5583975" y="5520457"/>
                  <a:pt x="5585233" y="5520457"/>
                </a:cubicBezTo>
                <a:cubicBezTo>
                  <a:pt x="5594676" y="5520457"/>
                  <a:pt x="5603493" y="5513386"/>
                  <a:pt x="5606008" y="5503821"/>
                </a:cubicBezTo>
                <a:cubicBezTo>
                  <a:pt x="5607267" y="5498414"/>
                  <a:pt x="5606640" y="5492591"/>
                  <a:pt x="5603493" y="5487600"/>
                </a:cubicBezTo>
                <a:cubicBezTo>
                  <a:pt x="5600972" y="5483026"/>
                  <a:pt x="5595935" y="5479282"/>
                  <a:pt x="5590270" y="5478035"/>
                </a:cubicBezTo>
                <a:cubicBezTo>
                  <a:pt x="5543054" y="5466390"/>
                  <a:pt x="5495836" y="5453081"/>
                  <a:pt x="5449875" y="5438108"/>
                </a:cubicBezTo>
                <a:close/>
                <a:moveTo>
                  <a:pt x="6745534" y="5437276"/>
                </a:moveTo>
                <a:cubicBezTo>
                  <a:pt x="6699576" y="5452249"/>
                  <a:pt x="6651729" y="5465558"/>
                  <a:pt x="6605140" y="5477619"/>
                </a:cubicBezTo>
                <a:cubicBezTo>
                  <a:pt x="6593807" y="5480114"/>
                  <a:pt x="6586253" y="5491759"/>
                  <a:pt x="6589400" y="5503405"/>
                </a:cubicBezTo>
                <a:cubicBezTo>
                  <a:pt x="6591290" y="5512970"/>
                  <a:pt x="6600103" y="5519625"/>
                  <a:pt x="6610177" y="5519625"/>
                </a:cubicBezTo>
                <a:cubicBezTo>
                  <a:pt x="6610806" y="5519625"/>
                  <a:pt x="6614583" y="5519209"/>
                  <a:pt x="6615214" y="5519209"/>
                </a:cubicBezTo>
                <a:cubicBezTo>
                  <a:pt x="6663690" y="5506732"/>
                  <a:pt x="6711538" y="5493007"/>
                  <a:pt x="6758756" y="5477619"/>
                </a:cubicBezTo>
                <a:cubicBezTo>
                  <a:pt x="6764422" y="5475955"/>
                  <a:pt x="6768830" y="5472212"/>
                  <a:pt x="6771347" y="5467221"/>
                </a:cubicBezTo>
                <a:cubicBezTo>
                  <a:pt x="6773865" y="5462230"/>
                  <a:pt x="6774496" y="5456408"/>
                  <a:pt x="6772606" y="5451001"/>
                </a:cubicBezTo>
                <a:cubicBezTo>
                  <a:pt x="6768830" y="5439772"/>
                  <a:pt x="6756868" y="5433533"/>
                  <a:pt x="6745534" y="5437276"/>
                </a:cubicBezTo>
                <a:close/>
                <a:moveTo>
                  <a:pt x="5162161" y="5327479"/>
                </a:moveTo>
                <a:cubicBezTo>
                  <a:pt x="5156493" y="5329558"/>
                  <a:pt x="5152089" y="5333301"/>
                  <a:pt x="5149570" y="5338292"/>
                </a:cubicBezTo>
                <a:cubicBezTo>
                  <a:pt x="5147052" y="5343283"/>
                  <a:pt x="5146421" y="5349105"/>
                  <a:pt x="5148940" y="5354512"/>
                </a:cubicBezTo>
                <a:cubicBezTo>
                  <a:pt x="5150830" y="5359919"/>
                  <a:pt x="5154609" y="5364078"/>
                  <a:pt x="5159641" y="5366989"/>
                </a:cubicBezTo>
                <a:cubicBezTo>
                  <a:pt x="5204342" y="5388616"/>
                  <a:pt x="5250301" y="5408995"/>
                  <a:pt x="5296259" y="5427711"/>
                </a:cubicBezTo>
                <a:cubicBezTo>
                  <a:pt x="5298780" y="5428543"/>
                  <a:pt x="5301296" y="5428958"/>
                  <a:pt x="5303815" y="5428958"/>
                </a:cubicBezTo>
                <a:cubicBezTo>
                  <a:pt x="5312628" y="5428958"/>
                  <a:pt x="5320812" y="5423968"/>
                  <a:pt x="5323961" y="5415650"/>
                </a:cubicBezTo>
                <a:cubicBezTo>
                  <a:pt x="5327739" y="5404836"/>
                  <a:pt x="5322702" y="5391943"/>
                  <a:pt x="5311999" y="5387784"/>
                </a:cubicBezTo>
                <a:cubicBezTo>
                  <a:pt x="5266671" y="5369485"/>
                  <a:pt x="5221970" y="5349937"/>
                  <a:pt x="5178528" y="5328310"/>
                </a:cubicBezTo>
                <a:cubicBezTo>
                  <a:pt x="5173494" y="5325815"/>
                  <a:pt x="5167196" y="5325399"/>
                  <a:pt x="5162161" y="5327479"/>
                </a:cubicBezTo>
                <a:close/>
                <a:moveTo>
                  <a:pt x="7033249" y="5326543"/>
                </a:moveTo>
                <a:cubicBezTo>
                  <a:pt x="7028056" y="5324775"/>
                  <a:pt x="7022231" y="5324983"/>
                  <a:pt x="7016880" y="5327479"/>
                </a:cubicBezTo>
                <a:cubicBezTo>
                  <a:pt x="6973440" y="5348690"/>
                  <a:pt x="6928740" y="5368653"/>
                  <a:pt x="6883411" y="5386952"/>
                </a:cubicBezTo>
                <a:cubicBezTo>
                  <a:pt x="6877745" y="5389032"/>
                  <a:pt x="6873967" y="5393191"/>
                  <a:pt x="6871450" y="5398598"/>
                </a:cubicBezTo>
                <a:cubicBezTo>
                  <a:pt x="6869560" y="5403588"/>
                  <a:pt x="6869560" y="5409411"/>
                  <a:pt x="6871450" y="5414818"/>
                </a:cubicBezTo>
                <a:cubicBezTo>
                  <a:pt x="6874597" y="5423136"/>
                  <a:pt x="6882782" y="5428127"/>
                  <a:pt x="6891595" y="5428127"/>
                </a:cubicBezTo>
                <a:cubicBezTo>
                  <a:pt x="6894113" y="5428127"/>
                  <a:pt x="6896632" y="5427711"/>
                  <a:pt x="6899781" y="5426463"/>
                </a:cubicBezTo>
                <a:cubicBezTo>
                  <a:pt x="6945109" y="5408163"/>
                  <a:pt x="6991068" y="5387784"/>
                  <a:pt x="7035767" y="5365741"/>
                </a:cubicBezTo>
                <a:cubicBezTo>
                  <a:pt x="7046470" y="5360751"/>
                  <a:pt x="7050248" y="5347858"/>
                  <a:pt x="7045840" y="5337460"/>
                </a:cubicBezTo>
                <a:cubicBezTo>
                  <a:pt x="7043007" y="5332053"/>
                  <a:pt x="7038443" y="5328310"/>
                  <a:pt x="7033249" y="5326543"/>
                </a:cubicBezTo>
                <a:close/>
                <a:moveTo>
                  <a:pt x="4908445" y="5178586"/>
                </a:moveTo>
                <a:cubicBezTo>
                  <a:pt x="4902776" y="5179418"/>
                  <a:pt x="4897741" y="5182745"/>
                  <a:pt x="4894592" y="5187320"/>
                </a:cubicBezTo>
                <a:cubicBezTo>
                  <a:pt x="4891444" y="5191895"/>
                  <a:pt x="4890814" y="5197717"/>
                  <a:pt x="4891444" y="5203540"/>
                </a:cubicBezTo>
                <a:cubicBezTo>
                  <a:pt x="4892703" y="5209363"/>
                  <a:pt x="4895851" y="5213938"/>
                  <a:pt x="4900259" y="5217265"/>
                </a:cubicBezTo>
                <a:cubicBezTo>
                  <a:pt x="4941810" y="5245130"/>
                  <a:pt x="4983992" y="5271748"/>
                  <a:pt x="5027434" y="5296286"/>
                </a:cubicBezTo>
                <a:cubicBezTo>
                  <a:pt x="5030581" y="5298365"/>
                  <a:pt x="5034356" y="5299197"/>
                  <a:pt x="5038133" y="5299197"/>
                </a:cubicBezTo>
                <a:cubicBezTo>
                  <a:pt x="5045691" y="5299197"/>
                  <a:pt x="5052614" y="5295038"/>
                  <a:pt x="5056392" y="5288800"/>
                </a:cubicBezTo>
                <a:cubicBezTo>
                  <a:pt x="5059539" y="5283809"/>
                  <a:pt x="5060171" y="5277986"/>
                  <a:pt x="5058282" y="5272580"/>
                </a:cubicBezTo>
                <a:cubicBezTo>
                  <a:pt x="5057021" y="5266757"/>
                  <a:pt x="5053873" y="5262182"/>
                  <a:pt x="5048836" y="5259271"/>
                </a:cubicBezTo>
                <a:cubicBezTo>
                  <a:pt x="5006659" y="5235149"/>
                  <a:pt x="4964473" y="5208947"/>
                  <a:pt x="4924810" y="5181497"/>
                </a:cubicBezTo>
                <a:cubicBezTo>
                  <a:pt x="4919775" y="5178586"/>
                  <a:pt x="4914108" y="5177338"/>
                  <a:pt x="4908445" y="5178586"/>
                </a:cubicBezTo>
                <a:close/>
                <a:moveTo>
                  <a:pt x="7285078" y="5177338"/>
                </a:moveTo>
                <a:cubicBezTo>
                  <a:pt x="7279412" y="5176091"/>
                  <a:pt x="7273747" y="5177338"/>
                  <a:pt x="7269338" y="5180666"/>
                </a:cubicBezTo>
                <a:cubicBezTo>
                  <a:pt x="7229047" y="5207699"/>
                  <a:pt x="7187495" y="5234317"/>
                  <a:pt x="7145314" y="5258439"/>
                </a:cubicBezTo>
                <a:cubicBezTo>
                  <a:pt x="7140277" y="5261350"/>
                  <a:pt x="7137128" y="5265925"/>
                  <a:pt x="7135240" y="5271332"/>
                </a:cubicBezTo>
                <a:cubicBezTo>
                  <a:pt x="7133981" y="5277155"/>
                  <a:pt x="7134610" y="5282977"/>
                  <a:pt x="7137759" y="5287968"/>
                </a:cubicBezTo>
                <a:cubicBezTo>
                  <a:pt x="7141535" y="5294622"/>
                  <a:pt x="7148461" y="5298781"/>
                  <a:pt x="7156015" y="5298781"/>
                </a:cubicBezTo>
                <a:cubicBezTo>
                  <a:pt x="7159793" y="5298781"/>
                  <a:pt x="7164200" y="5297950"/>
                  <a:pt x="7167349" y="5295870"/>
                </a:cubicBezTo>
                <a:cubicBezTo>
                  <a:pt x="7210160" y="5271332"/>
                  <a:pt x="7252341" y="5244298"/>
                  <a:pt x="7293893" y="5216433"/>
                </a:cubicBezTo>
                <a:cubicBezTo>
                  <a:pt x="7303335" y="5209779"/>
                  <a:pt x="7306484" y="5196470"/>
                  <a:pt x="7298928" y="5186488"/>
                </a:cubicBezTo>
                <a:cubicBezTo>
                  <a:pt x="7295781" y="5181497"/>
                  <a:pt x="7291374" y="5178586"/>
                  <a:pt x="7285078" y="5177338"/>
                </a:cubicBezTo>
                <a:close/>
                <a:moveTo>
                  <a:pt x="4678018" y="4996005"/>
                </a:moveTo>
                <a:cubicBezTo>
                  <a:pt x="4672352" y="4996421"/>
                  <a:pt x="4667315" y="4998917"/>
                  <a:pt x="4663539" y="5003076"/>
                </a:cubicBezTo>
                <a:cubicBezTo>
                  <a:pt x="4659761" y="5007235"/>
                  <a:pt x="4657873" y="5013057"/>
                  <a:pt x="4657873" y="5018464"/>
                </a:cubicBezTo>
                <a:cubicBezTo>
                  <a:pt x="4658502" y="5024287"/>
                  <a:pt x="4661020" y="5029693"/>
                  <a:pt x="4665429" y="5033437"/>
                </a:cubicBezTo>
                <a:cubicBezTo>
                  <a:pt x="4701942" y="5066709"/>
                  <a:pt x="4740347" y="5098733"/>
                  <a:pt x="4779382" y="5129510"/>
                </a:cubicBezTo>
                <a:cubicBezTo>
                  <a:pt x="4783791" y="5132421"/>
                  <a:pt x="4788195" y="5134085"/>
                  <a:pt x="4792602" y="5134085"/>
                </a:cubicBezTo>
                <a:cubicBezTo>
                  <a:pt x="4799529" y="5134085"/>
                  <a:pt x="4805822" y="5130757"/>
                  <a:pt x="4809599" y="5125767"/>
                </a:cubicBezTo>
                <a:cubicBezTo>
                  <a:pt x="4817155" y="5116617"/>
                  <a:pt x="4815267" y="5102892"/>
                  <a:pt x="4806452" y="5095406"/>
                </a:cubicBezTo>
                <a:cubicBezTo>
                  <a:pt x="4768049" y="5065461"/>
                  <a:pt x="4729644" y="5033852"/>
                  <a:pt x="4693758" y="5001412"/>
                </a:cubicBezTo>
                <a:cubicBezTo>
                  <a:pt x="4689353" y="4997669"/>
                  <a:pt x="4684316" y="4995590"/>
                  <a:pt x="4678018" y="4996005"/>
                </a:cubicBezTo>
                <a:close/>
                <a:moveTo>
                  <a:pt x="7515423" y="4994758"/>
                </a:moveTo>
                <a:cubicBezTo>
                  <a:pt x="7509835" y="4994446"/>
                  <a:pt x="7504169" y="4996213"/>
                  <a:pt x="7499762" y="5000164"/>
                </a:cubicBezTo>
                <a:cubicBezTo>
                  <a:pt x="7463876" y="5032189"/>
                  <a:pt x="7426102" y="5064213"/>
                  <a:pt x="7388329" y="5094158"/>
                </a:cubicBezTo>
                <a:cubicBezTo>
                  <a:pt x="7383292" y="5097485"/>
                  <a:pt x="7380773" y="5102892"/>
                  <a:pt x="7380143" y="5108299"/>
                </a:cubicBezTo>
                <a:cubicBezTo>
                  <a:pt x="7379514" y="5114121"/>
                  <a:pt x="7380773" y="5119944"/>
                  <a:pt x="7384551" y="5124519"/>
                </a:cubicBezTo>
                <a:cubicBezTo>
                  <a:pt x="7388958" y="5129926"/>
                  <a:pt x="7394623" y="5132837"/>
                  <a:pt x="7401549" y="5132837"/>
                </a:cubicBezTo>
                <a:cubicBezTo>
                  <a:pt x="7405956" y="5132837"/>
                  <a:pt x="7410992" y="5131173"/>
                  <a:pt x="7414770" y="5128262"/>
                </a:cubicBezTo>
                <a:cubicBezTo>
                  <a:pt x="7453174" y="5097901"/>
                  <a:pt x="7492207" y="5065461"/>
                  <a:pt x="7528722" y="5032189"/>
                </a:cubicBezTo>
                <a:cubicBezTo>
                  <a:pt x="7537536" y="5024703"/>
                  <a:pt x="7538166" y="5010978"/>
                  <a:pt x="7530611" y="5001828"/>
                </a:cubicBezTo>
                <a:cubicBezTo>
                  <a:pt x="7526519" y="4997461"/>
                  <a:pt x="7521010" y="4995070"/>
                  <a:pt x="7515423" y="4994758"/>
                </a:cubicBezTo>
                <a:close/>
                <a:moveTo>
                  <a:pt x="4475769" y="4784104"/>
                </a:moveTo>
                <a:cubicBezTo>
                  <a:pt x="4470262" y="4783584"/>
                  <a:pt x="4464597" y="4785144"/>
                  <a:pt x="4460186" y="4788887"/>
                </a:cubicBezTo>
                <a:cubicBezTo>
                  <a:pt x="4451373" y="4796373"/>
                  <a:pt x="4450118" y="4810098"/>
                  <a:pt x="4457670" y="4819248"/>
                </a:cubicBezTo>
                <a:cubicBezTo>
                  <a:pt x="4489778" y="4856679"/>
                  <a:pt x="4523145" y="4894110"/>
                  <a:pt x="4557775" y="4929877"/>
                </a:cubicBezTo>
                <a:cubicBezTo>
                  <a:pt x="4561549" y="4934036"/>
                  <a:pt x="4567215" y="4936532"/>
                  <a:pt x="4572883" y="4936532"/>
                </a:cubicBezTo>
                <a:cubicBezTo>
                  <a:pt x="4579177" y="4936532"/>
                  <a:pt x="4584214" y="4934036"/>
                  <a:pt x="4587992" y="4930293"/>
                </a:cubicBezTo>
                <a:cubicBezTo>
                  <a:pt x="4596175" y="4921975"/>
                  <a:pt x="4596805" y="4908250"/>
                  <a:pt x="4588621" y="4900348"/>
                </a:cubicBezTo>
                <a:cubicBezTo>
                  <a:pt x="4554623" y="4864997"/>
                  <a:pt x="4521885" y="4828813"/>
                  <a:pt x="4490405" y="4791798"/>
                </a:cubicBezTo>
                <a:cubicBezTo>
                  <a:pt x="4486629" y="4787223"/>
                  <a:pt x="4481277" y="4784624"/>
                  <a:pt x="4475769" y="4784104"/>
                </a:cubicBezTo>
                <a:close/>
                <a:moveTo>
                  <a:pt x="7717752" y="4782492"/>
                </a:moveTo>
                <a:cubicBezTo>
                  <a:pt x="7712243" y="4782960"/>
                  <a:pt x="7706892" y="4785560"/>
                  <a:pt x="7703114" y="4790134"/>
                </a:cubicBezTo>
                <a:cubicBezTo>
                  <a:pt x="7672265" y="4827150"/>
                  <a:pt x="7638898" y="4863749"/>
                  <a:pt x="7605530" y="4898685"/>
                </a:cubicBezTo>
                <a:cubicBezTo>
                  <a:pt x="7601123" y="4902844"/>
                  <a:pt x="7599235" y="4908250"/>
                  <a:pt x="7599235" y="4914073"/>
                </a:cubicBezTo>
                <a:cubicBezTo>
                  <a:pt x="7599235" y="4919896"/>
                  <a:pt x="7601753" y="4925302"/>
                  <a:pt x="7605530" y="4929045"/>
                </a:cubicBezTo>
                <a:cubicBezTo>
                  <a:pt x="7609937" y="4932789"/>
                  <a:pt x="7615603" y="4935284"/>
                  <a:pt x="7620640" y="4935284"/>
                </a:cubicBezTo>
                <a:cubicBezTo>
                  <a:pt x="7626306" y="4935284"/>
                  <a:pt x="7632602" y="4932789"/>
                  <a:pt x="7636379" y="4928629"/>
                </a:cubicBezTo>
                <a:cubicBezTo>
                  <a:pt x="7670376" y="4893278"/>
                  <a:pt x="7704373" y="4855847"/>
                  <a:pt x="7736481" y="4818000"/>
                </a:cubicBezTo>
                <a:cubicBezTo>
                  <a:pt x="7739629" y="4813425"/>
                  <a:pt x="7741518" y="4808018"/>
                  <a:pt x="7740888" y="4802196"/>
                </a:cubicBezTo>
                <a:cubicBezTo>
                  <a:pt x="7740259" y="4796373"/>
                  <a:pt x="7737741" y="4791382"/>
                  <a:pt x="7733333" y="4787639"/>
                </a:cubicBezTo>
                <a:cubicBezTo>
                  <a:pt x="7728926" y="4783688"/>
                  <a:pt x="7723260" y="4782024"/>
                  <a:pt x="7717752" y="4782492"/>
                </a:cubicBezTo>
                <a:close/>
                <a:moveTo>
                  <a:pt x="4304683" y="4544753"/>
                </a:moveTo>
                <a:cubicBezTo>
                  <a:pt x="4299019" y="4543921"/>
                  <a:pt x="4292720" y="4544753"/>
                  <a:pt x="4288316" y="4547664"/>
                </a:cubicBezTo>
                <a:cubicBezTo>
                  <a:pt x="4283908" y="4550991"/>
                  <a:pt x="4280130" y="4555566"/>
                  <a:pt x="4278871" y="4560973"/>
                </a:cubicBezTo>
                <a:cubicBezTo>
                  <a:pt x="4277613" y="4566796"/>
                  <a:pt x="4278871" y="4572618"/>
                  <a:pt x="4282019" y="4577193"/>
                </a:cubicBezTo>
                <a:cubicBezTo>
                  <a:pt x="4308461" y="4619615"/>
                  <a:pt x="4336791" y="4661205"/>
                  <a:pt x="4365752" y="4701132"/>
                </a:cubicBezTo>
                <a:cubicBezTo>
                  <a:pt x="4369529" y="4706954"/>
                  <a:pt x="4376454" y="4710281"/>
                  <a:pt x="4382752" y="4710281"/>
                </a:cubicBezTo>
                <a:cubicBezTo>
                  <a:pt x="4387158" y="4710281"/>
                  <a:pt x="4391563" y="4708618"/>
                  <a:pt x="4395341" y="4706122"/>
                </a:cubicBezTo>
                <a:cubicBezTo>
                  <a:pt x="4400378" y="4702795"/>
                  <a:pt x="4402898" y="4697804"/>
                  <a:pt x="4404157" y="4691566"/>
                </a:cubicBezTo>
                <a:cubicBezTo>
                  <a:pt x="4404786" y="4685743"/>
                  <a:pt x="4403525" y="4679921"/>
                  <a:pt x="4400378" y="4675762"/>
                </a:cubicBezTo>
                <a:cubicBezTo>
                  <a:pt x="4371416" y="4636251"/>
                  <a:pt x="4343718" y="4595493"/>
                  <a:pt x="4317904" y="4554319"/>
                </a:cubicBezTo>
                <a:cubicBezTo>
                  <a:pt x="4315384" y="4549744"/>
                  <a:pt x="4310348" y="4546001"/>
                  <a:pt x="4304683" y="4544753"/>
                </a:cubicBezTo>
                <a:close/>
                <a:moveTo>
                  <a:pt x="7888996" y="4543661"/>
                </a:moveTo>
                <a:cubicBezTo>
                  <a:pt x="7883645" y="4544857"/>
                  <a:pt x="7878765" y="4548080"/>
                  <a:pt x="7875617" y="4553071"/>
                </a:cubicBezTo>
                <a:cubicBezTo>
                  <a:pt x="7849804" y="4594245"/>
                  <a:pt x="7822103" y="4635419"/>
                  <a:pt x="7793143" y="4674514"/>
                </a:cubicBezTo>
                <a:cubicBezTo>
                  <a:pt x="7786218" y="4684080"/>
                  <a:pt x="7788736" y="4697804"/>
                  <a:pt x="7798179" y="4704459"/>
                </a:cubicBezTo>
                <a:cubicBezTo>
                  <a:pt x="7801957" y="4707370"/>
                  <a:pt x="7806364" y="4708618"/>
                  <a:pt x="7810771" y="4708618"/>
                </a:cubicBezTo>
                <a:cubicBezTo>
                  <a:pt x="7817696" y="4708618"/>
                  <a:pt x="7823992" y="4705291"/>
                  <a:pt x="7827769" y="4699884"/>
                </a:cubicBezTo>
                <a:cubicBezTo>
                  <a:pt x="7857359" y="4659542"/>
                  <a:pt x="7885690" y="4617951"/>
                  <a:pt x="7911503" y="4575945"/>
                </a:cubicBezTo>
                <a:cubicBezTo>
                  <a:pt x="7914650" y="4571371"/>
                  <a:pt x="7915910" y="4565548"/>
                  <a:pt x="7914650" y="4559725"/>
                </a:cubicBezTo>
                <a:cubicBezTo>
                  <a:pt x="7913391" y="4553903"/>
                  <a:pt x="7909614" y="4549328"/>
                  <a:pt x="7905207" y="4546416"/>
                </a:cubicBezTo>
                <a:cubicBezTo>
                  <a:pt x="7900171" y="4543297"/>
                  <a:pt x="7894347" y="4542465"/>
                  <a:pt x="7888996" y="4543661"/>
                </a:cubicBezTo>
                <a:close/>
                <a:moveTo>
                  <a:pt x="4168615" y="4286374"/>
                </a:moveTo>
                <a:cubicBezTo>
                  <a:pt x="4163500" y="4284399"/>
                  <a:pt x="4157676" y="4284399"/>
                  <a:pt x="4152325" y="4286894"/>
                </a:cubicBezTo>
                <a:cubicBezTo>
                  <a:pt x="4140993" y="4291469"/>
                  <a:pt x="4136586" y="4303946"/>
                  <a:pt x="4140993" y="4314760"/>
                </a:cubicBezTo>
                <a:cubicBezTo>
                  <a:pt x="4161139" y="4359677"/>
                  <a:pt x="4183174" y="4404594"/>
                  <a:pt x="4206469" y="4448680"/>
                </a:cubicBezTo>
                <a:cubicBezTo>
                  <a:pt x="4210247" y="4455750"/>
                  <a:pt x="4217801" y="4459909"/>
                  <a:pt x="4225356" y="4459909"/>
                </a:cubicBezTo>
                <a:cubicBezTo>
                  <a:pt x="4229134" y="4459909"/>
                  <a:pt x="4232910" y="4459077"/>
                  <a:pt x="4236061" y="4457414"/>
                </a:cubicBezTo>
                <a:cubicBezTo>
                  <a:pt x="4241098" y="4454502"/>
                  <a:pt x="4244874" y="4450343"/>
                  <a:pt x="4246131" y="4444521"/>
                </a:cubicBezTo>
                <a:cubicBezTo>
                  <a:pt x="4248021" y="4439114"/>
                  <a:pt x="4247391" y="4433707"/>
                  <a:pt x="4244874" y="4429132"/>
                </a:cubicBezTo>
                <a:cubicBezTo>
                  <a:pt x="4221580" y="4385879"/>
                  <a:pt x="4200174" y="4341793"/>
                  <a:pt x="4180656" y="4297708"/>
                </a:cubicBezTo>
                <a:cubicBezTo>
                  <a:pt x="4178138" y="4292301"/>
                  <a:pt x="4173731" y="4288350"/>
                  <a:pt x="4168615" y="4286374"/>
                </a:cubicBezTo>
                <a:close/>
                <a:moveTo>
                  <a:pt x="8024905" y="4283203"/>
                </a:moveTo>
                <a:cubicBezTo>
                  <a:pt x="8019789" y="4285230"/>
                  <a:pt x="8015382" y="4289181"/>
                  <a:pt x="8012864" y="4294380"/>
                </a:cubicBezTo>
                <a:cubicBezTo>
                  <a:pt x="7993347" y="4338882"/>
                  <a:pt x="7971942" y="4382967"/>
                  <a:pt x="7948647" y="4426221"/>
                </a:cubicBezTo>
                <a:cubicBezTo>
                  <a:pt x="7943611" y="4436619"/>
                  <a:pt x="7947388" y="4449927"/>
                  <a:pt x="7958091" y="4455334"/>
                </a:cubicBezTo>
                <a:cubicBezTo>
                  <a:pt x="7961239" y="4456998"/>
                  <a:pt x="7964387" y="4457830"/>
                  <a:pt x="7968164" y="4457830"/>
                </a:cubicBezTo>
                <a:cubicBezTo>
                  <a:pt x="7975719" y="4457830"/>
                  <a:pt x="7983274" y="4453671"/>
                  <a:pt x="7987051" y="4446600"/>
                </a:cubicBezTo>
                <a:cubicBezTo>
                  <a:pt x="8010345" y="4402931"/>
                  <a:pt x="8032380" y="4357597"/>
                  <a:pt x="8052527" y="4312264"/>
                </a:cubicBezTo>
                <a:cubicBezTo>
                  <a:pt x="8056934" y="4301867"/>
                  <a:pt x="8052527" y="4288974"/>
                  <a:pt x="8041194" y="4283567"/>
                </a:cubicBezTo>
                <a:cubicBezTo>
                  <a:pt x="8035843" y="4281072"/>
                  <a:pt x="8030020" y="4281176"/>
                  <a:pt x="8024905" y="4283203"/>
                </a:cubicBezTo>
                <a:close/>
                <a:moveTo>
                  <a:pt x="4053482" y="4007825"/>
                </a:moveTo>
                <a:cubicBezTo>
                  <a:pt x="4042150" y="4010736"/>
                  <a:pt x="4035854" y="4022797"/>
                  <a:pt x="4039002" y="4034026"/>
                </a:cubicBezTo>
                <a:cubicBezTo>
                  <a:pt x="4052852" y="4081855"/>
                  <a:pt x="4067962" y="4129268"/>
                  <a:pt x="4084961" y="4176265"/>
                </a:cubicBezTo>
                <a:cubicBezTo>
                  <a:pt x="4088108" y="4184583"/>
                  <a:pt x="4096293" y="4190405"/>
                  <a:pt x="4105107" y="4190405"/>
                </a:cubicBezTo>
                <a:cubicBezTo>
                  <a:pt x="4107625" y="4190405"/>
                  <a:pt x="4110773" y="4189989"/>
                  <a:pt x="4112662" y="4188742"/>
                </a:cubicBezTo>
                <a:cubicBezTo>
                  <a:pt x="4123994" y="4184998"/>
                  <a:pt x="4129660" y="4172521"/>
                  <a:pt x="4125253" y="4161292"/>
                </a:cubicBezTo>
                <a:cubicBezTo>
                  <a:pt x="4108884" y="4115959"/>
                  <a:pt x="4093775" y="4068962"/>
                  <a:pt x="4079924" y="4022381"/>
                </a:cubicBezTo>
                <a:cubicBezTo>
                  <a:pt x="4078665" y="4016974"/>
                  <a:pt x="4074887" y="4012400"/>
                  <a:pt x="4069851" y="4009488"/>
                </a:cubicBezTo>
                <a:cubicBezTo>
                  <a:pt x="4064814" y="4006577"/>
                  <a:pt x="4059148" y="4006161"/>
                  <a:pt x="4053482" y="4007825"/>
                </a:cubicBezTo>
                <a:close/>
                <a:moveTo>
                  <a:pt x="8139408" y="4005329"/>
                </a:moveTo>
                <a:cubicBezTo>
                  <a:pt x="8128076" y="4002002"/>
                  <a:pt x="8116114" y="4008656"/>
                  <a:pt x="8112966" y="4020302"/>
                </a:cubicBezTo>
                <a:cubicBezTo>
                  <a:pt x="8099745" y="4066883"/>
                  <a:pt x="8084635" y="4113463"/>
                  <a:pt x="8068266" y="4159213"/>
                </a:cubicBezTo>
                <a:cubicBezTo>
                  <a:pt x="8064489" y="4170442"/>
                  <a:pt x="8070155" y="4182503"/>
                  <a:pt x="8080858" y="4186662"/>
                </a:cubicBezTo>
                <a:cubicBezTo>
                  <a:pt x="8083376" y="4187494"/>
                  <a:pt x="8085894" y="4187910"/>
                  <a:pt x="8088412" y="4187910"/>
                </a:cubicBezTo>
                <a:cubicBezTo>
                  <a:pt x="8097226" y="4187910"/>
                  <a:pt x="8105411" y="4182087"/>
                  <a:pt x="8108559" y="4173769"/>
                </a:cubicBezTo>
                <a:cubicBezTo>
                  <a:pt x="8125557" y="4127188"/>
                  <a:pt x="8140667" y="4079776"/>
                  <a:pt x="8154518" y="4031947"/>
                </a:cubicBezTo>
                <a:cubicBezTo>
                  <a:pt x="8155777" y="4026124"/>
                  <a:pt x="8155147" y="4020718"/>
                  <a:pt x="8152629" y="4015727"/>
                </a:cubicBezTo>
                <a:cubicBezTo>
                  <a:pt x="8150111" y="4010320"/>
                  <a:pt x="8145704" y="4006993"/>
                  <a:pt x="8139408" y="4005329"/>
                </a:cubicBezTo>
                <a:close/>
                <a:moveTo>
                  <a:pt x="3994932" y="3717942"/>
                </a:moveTo>
                <a:cubicBezTo>
                  <a:pt x="3989895" y="3718773"/>
                  <a:pt x="3984229" y="3721685"/>
                  <a:pt x="3981081" y="3726260"/>
                </a:cubicBezTo>
                <a:cubicBezTo>
                  <a:pt x="3977304" y="3731250"/>
                  <a:pt x="3976045" y="3736657"/>
                  <a:pt x="3976674" y="3742064"/>
                </a:cubicBezTo>
                <a:cubicBezTo>
                  <a:pt x="3983599" y="3791140"/>
                  <a:pt x="3992413" y="3840632"/>
                  <a:pt x="4002487" y="3889293"/>
                </a:cubicBezTo>
                <a:cubicBezTo>
                  <a:pt x="4005005" y="3899274"/>
                  <a:pt x="4013819" y="3906345"/>
                  <a:pt x="4023892" y="3906345"/>
                </a:cubicBezTo>
                <a:cubicBezTo>
                  <a:pt x="4024522" y="3906345"/>
                  <a:pt x="4027040" y="3906345"/>
                  <a:pt x="4028299" y="3905929"/>
                </a:cubicBezTo>
                <a:cubicBezTo>
                  <a:pt x="4039631" y="3903433"/>
                  <a:pt x="4047186" y="3891788"/>
                  <a:pt x="4044668" y="3880559"/>
                </a:cubicBezTo>
                <a:cubicBezTo>
                  <a:pt x="4034595" y="3832730"/>
                  <a:pt x="4025781" y="3784070"/>
                  <a:pt x="4019485" y="3736241"/>
                </a:cubicBezTo>
                <a:cubicBezTo>
                  <a:pt x="4017596" y="3724180"/>
                  <a:pt x="4006894" y="3716278"/>
                  <a:pt x="3994932" y="3717942"/>
                </a:cubicBezTo>
                <a:close/>
                <a:moveTo>
                  <a:pt x="8198588" y="3715862"/>
                </a:moveTo>
                <a:cubicBezTo>
                  <a:pt x="8192921" y="3714614"/>
                  <a:pt x="8187255" y="3715862"/>
                  <a:pt x="8182848" y="3719605"/>
                </a:cubicBezTo>
                <a:cubicBezTo>
                  <a:pt x="8177812" y="3722932"/>
                  <a:pt x="8174664" y="3728339"/>
                  <a:pt x="8174034" y="3733746"/>
                </a:cubicBezTo>
                <a:cubicBezTo>
                  <a:pt x="8167109" y="3782406"/>
                  <a:pt x="8158295" y="3830651"/>
                  <a:pt x="8148851" y="3878064"/>
                </a:cubicBezTo>
                <a:cubicBezTo>
                  <a:pt x="8147592" y="3883470"/>
                  <a:pt x="8148222" y="3889293"/>
                  <a:pt x="8151370" y="3894284"/>
                </a:cubicBezTo>
                <a:cubicBezTo>
                  <a:pt x="8154518" y="3898859"/>
                  <a:pt x="8159554" y="3902186"/>
                  <a:pt x="8165220" y="3903433"/>
                </a:cubicBezTo>
                <a:cubicBezTo>
                  <a:pt x="8165850" y="3903433"/>
                  <a:pt x="8168998" y="3903849"/>
                  <a:pt x="8169627" y="3903849"/>
                </a:cubicBezTo>
                <a:cubicBezTo>
                  <a:pt x="8179700" y="3903849"/>
                  <a:pt x="8188514" y="3896779"/>
                  <a:pt x="8190403" y="3886797"/>
                </a:cubicBezTo>
                <a:cubicBezTo>
                  <a:pt x="8200476" y="3838137"/>
                  <a:pt x="8209290" y="3788645"/>
                  <a:pt x="8216216" y="3739984"/>
                </a:cubicBezTo>
                <a:cubicBezTo>
                  <a:pt x="8216845" y="3734162"/>
                  <a:pt x="8215586" y="3728339"/>
                  <a:pt x="8212438" y="3724180"/>
                </a:cubicBezTo>
                <a:cubicBezTo>
                  <a:pt x="8209290" y="3719605"/>
                  <a:pt x="8204254" y="3716278"/>
                  <a:pt x="8198588" y="3715862"/>
                </a:cubicBezTo>
                <a:close/>
                <a:moveTo>
                  <a:pt x="3977304" y="3422652"/>
                </a:moveTo>
                <a:cubicBezTo>
                  <a:pt x="3965342" y="3422652"/>
                  <a:pt x="3955898" y="3432634"/>
                  <a:pt x="3955898" y="3444279"/>
                </a:cubicBezTo>
                <a:cubicBezTo>
                  <a:pt x="3956528" y="3493771"/>
                  <a:pt x="3957787" y="3544095"/>
                  <a:pt x="3961564" y="3593587"/>
                </a:cubicBezTo>
                <a:cubicBezTo>
                  <a:pt x="3962194" y="3604817"/>
                  <a:pt x="3971638" y="3613550"/>
                  <a:pt x="3982340" y="3613550"/>
                </a:cubicBezTo>
                <a:cubicBezTo>
                  <a:pt x="3982970" y="3613550"/>
                  <a:pt x="3983599" y="3613550"/>
                  <a:pt x="3984229" y="3613550"/>
                </a:cubicBezTo>
                <a:cubicBezTo>
                  <a:pt x="3996191" y="3612303"/>
                  <a:pt x="4005005" y="3602321"/>
                  <a:pt x="4003746" y="3590260"/>
                </a:cubicBezTo>
                <a:cubicBezTo>
                  <a:pt x="4000598" y="3542015"/>
                  <a:pt x="3998709" y="3492939"/>
                  <a:pt x="3998709" y="3444279"/>
                </a:cubicBezTo>
                <a:cubicBezTo>
                  <a:pt x="3998709" y="3432634"/>
                  <a:pt x="3989266" y="3422652"/>
                  <a:pt x="3977304" y="3422652"/>
                </a:cubicBezTo>
                <a:close/>
                <a:moveTo>
                  <a:pt x="3413532" y="3420987"/>
                </a:moveTo>
                <a:cubicBezTo>
                  <a:pt x="3401571" y="3420987"/>
                  <a:pt x="3392127" y="3430553"/>
                  <a:pt x="3392127" y="3442198"/>
                </a:cubicBezTo>
                <a:cubicBezTo>
                  <a:pt x="3392127" y="3454259"/>
                  <a:pt x="3401571" y="3463825"/>
                  <a:pt x="3413532" y="3463825"/>
                </a:cubicBezTo>
                <a:lnTo>
                  <a:pt x="3560223" y="3463825"/>
                </a:lnTo>
                <a:cubicBezTo>
                  <a:pt x="3572185" y="3463825"/>
                  <a:pt x="3581628" y="3454259"/>
                  <a:pt x="3581628" y="3442198"/>
                </a:cubicBezTo>
                <a:cubicBezTo>
                  <a:pt x="3581628" y="3430553"/>
                  <a:pt x="3572185" y="3420987"/>
                  <a:pt x="3560223" y="3420987"/>
                </a:cubicBezTo>
                <a:close/>
                <a:moveTo>
                  <a:pt x="3119522" y="3420987"/>
                </a:moveTo>
                <a:cubicBezTo>
                  <a:pt x="3107560" y="3420987"/>
                  <a:pt x="3098117" y="3430553"/>
                  <a:pt x="3098117" y="3442198"/>
                </a:cubicBezTo>
                <a:cubicBezTo>
                  <a:pt x="3098117" y="3454259"/>
                  <a:pt x="3107560" y="3463825"/>
                  <a:pt x="3119522" y="3463825"/>
                </a:cubicBezTo>
                <a:lnTo>
                  <a:pt x="3266212" y="3463825"/>
                </a:lnTo>
                <a:cubicBezTo>
                  <a:pt x="3278174" y="3463825"/>
                  <a:pt x="3287618" y="3454259"/>
                  <a:pt x="3287618" y="3442198"/>
                </a:cubicBezTo>
                <a:cubicBezTo>
                  <a:pt x="3287618" y="3430553"/>
                  <a:pt x="3278174" y="3420987"/>
                  <a:pt x="3266212" y="3420987"/>
                </a:cubicBezTo>
                <a:close/>
                <a:moveTo>
                  <a:pt x="2825512" y="3420987"/>
                </a:moveTo>
                <a:cubicBezTo>
                  <a:pt x="2813550" y="3420987"/>
                  <a:pt x="2804106" y="3430553"/>
                  <a:pt x="2804106" y="3442198"/>
                </a:cubicBezTo>
                <a:cubicBezTo>
                  <a:pt x="2804106" y="3454259"/>
                  <a:pt x="2813550" y="3463825"/>
                  <a:pt x="2825512" y="3463825"/>
                </a:cubicBezTo>
                <a:lnTo>
                  <a:pt x="2972202" y="3463825"/>
                </a:lnTo>
                <a:cubicBezTo>
                  <a:pt x="2984164" y="3463825"/>
                  <a:pt x="2993607" y="3454259"/>
                  <a:pt x="2993607" y="3442198"/>
                </a:cubicBezTo>
                <a:cubicBezTo>
                  <a:pt x="2993607" y="3430553"/>
                  <a:pt x="2984164" y="3420987"/>
                  <a:pt x="2972202" y="3420987"/>
                </a:cubicBezTo>
                <a:close/>
                <a:moveTo>
                  <a:pt x="2532131" y="3420987"/>
                </a:moveTo>
                <a:cubicBezTo>
                  <a:pt x="2520169" y="3420987"/>
                  <a:pt x="2510096" y="3430553"/>
                  <a:pt x="2510096" y="3442198"/>
                </a:cubicBezTo>
                <a:cubicBezTo>
                  <a:pt x="2510096" y="3454259"/>
                  <a:pt x="2520169" y="3463825"/>
                  <a:pt x="2532131" y="3463825"/>
                </a:cubicBezTo>
                <a:lnTo>
                  <a:pt x="2678821" y="3463825"/>
                </a:lnTo>
                <a:cubicBezTo>
                  <a:pt x="2690153" y="3463825"/>
                  <a:pt x="2700227" y="3454259"/>
                  <a:pt x="2700227" y="3442198"/>
                </a:cubicBezTo>
                <a:cubicBezTo>
                  <a:pt x="2700227" y="3430553"/>
                  <a:pt x="2690153" y="3420987"/>
                  <a:pt x="2678821" y="3420987"/>
                </a:cubicBezTo>
                <a:close/>
                <a:moveTo>
                  <a:pt x="2238120" y="3420987"/>
                </a:moveTo>
                <a:cubicBezTo>
                  <a:pt x="2226158" y="3420987"/>
                  <a:pt x="2216715" y="3430553"/>
                  <a:pt x="2216715" y="3442198"/>
                </a:cubicBezTo>
                <a:cubicBezTo>
                  <a:pt x="2216715" y="3454259"/>
                  <a:pt x="2226158" y="3463825"/>
                  <a:pt x="2238120" y="3463825"/>
                </a:cubicBezTo>
                <a:lnTo>
                  <a:pt x="2384811" y="3463825"/>
                </a:lnTo>
                <a:cubicBezTo>
                  <a:pt x="2396773" y="3463825"/>
                  <a:pt x="2406216" y="3454259"/>
                  <a:pt x="2406216" y="3442198"/>
                </a:cubicBezTo>
                <a:cubicBezTo>
                  <a:pt x="2406216" y="3430553"/>
                  <a:pt x="2396773" y="3420987"/>
                  <a:pt x="2384811" y="3420987"/>
                </a:cubicBezTo>
                <a:close/>
                <a:moveTo>
                  <a:pt x="1944110" y="3420987"/>
                </a:moveTo>
                <a:cubicBezTo>
                  <a:pt x="1932148" y="3420987"/>
                  <a:pt x="1922704" y="3430553"/>
                  <a:pt x="1922704" y="3442198"/>
                </a:cubicBezTo>
                <a:cubicBezTo>
                  <a:pt x="1922704" y="3454259"/>
                  <a:pt x="1932148" y="3463825"/>
                  <a:pt x="1944110" y="3463825"/>
                </a:cubicBezTo>
                <a:lnTo>
                  <a:pt x="2090800" y="3463825"/>
                </a:lnTo>
                <a:cubicBezTo>
                  <a:pt x="2102762" y="3463825"/>
                  <a:pt x="2112206" y="3454259"/>
                  <a:pt x="2112206" y="3442198"/>
                </a:cubicBezTo>
                <a:cubicBezTo>
                  <a:pt x="2112206" y="3430553"/>
                  <a:pt x="2102762" y="3420987"/>
                  <a:pt x="2090800" y="3420987"/>
                </a:cubicBezTo>
                <a:close/>
                <a:moveTo>
                  <a:pt x="1636249" y="3420987"/>
                </a:moveTo>
                <a:cubicBezTo>
                  <a:pt x="1624287" y="3420987"/>
                  <a:pt x="1614214" y="3430553"/>
                  <a:pt x="1614214" y="3442198"/>
                </a:cubicBezTo>
                <a:cubicBezTo>
                  <a:pt x="1614214" y="3454259"/>
                  <a:pt x="1624287" y="3463825"/>
                  <a:pt x="1636249" y="3463825"/>
                </a:cubicBezTo>
                <a:lnTo>
                  <a:pt x="1782939" y="3463825"/>
                </a:lnTo>
                <a:cubicBezTo>
                  <a:pt x="1794272" y="3463825"/>
                  <a:pt x="1804345" y="3454259"/>
                  <a:pt x="1804345" y="3442198"/>
                </a:cubicBezTo>
                <a:cubicBezTo>
                  <a:pt x="1804345" y="3430553"/>
                  <a:pt x="1794272" y="3420987"/>
                  <a:pt x="1782939" y="3420987"/>
                </a:cubicBezTo>
                <a:close/>
                <a:moveTo>
                  <a:pt x="1342239" y="3420987"/>
                </a:moveTo>
                <a:cubicBezTo>
                  <a:pt x="1330277" y="3420987"/>
                  <a:pt x="1320833" y="3430553"/>
                  <a:pt x="1320833" y="3442198"/>
                </a:cubicBezTo>
                <a:cubicBezTo>
                  <a:pt x="1320833" y="3454259"/>
                  <a:pt x="1330277" y="3463825"/>
                  <a:pt x="1342239" y="3463825"/>
                </a:cubicBezTo>
                <a:lnTo>
                  <a:pt x="1488929" y="3463825"/>
                </a:lnTo>
                <a:cubicBezTo>
                  <a:pt x="1500891" y="3463825"/>
                  <a:pt x="1510334" y="3454259"/>
                  <a:pt x="1510334" y="3442198"/>
                </a:cubicBezTo>
                <a:cubicBezTo>
                  <a:pt x="1510334" y="3430553"/>
                  <a:pt x="1500891" y="3420987"/>
                  <a:pt x="1488929" y="3420987"/>
                </a:cubicBezTo>
                <a:close/>
                <a:moveTo>
                  <a:pt x="1048228" y="3420987"/>
                </a:moveTo>
                <a:cubicBezTo>
                  <a:pt x="1036266" y="3420987"/>
                  <a:pt x="1026823" y="3430553"/>
                  <a:pt x="1026823" y="3442198"/>
                </a:cubicBezTo>
                <a:cubicBezTo>
                  <a:pt x="1026823" y="3454259"/>
                  <a:pt x="1036266" y="3463825"/>
                  <a:pt x="1048228" y="3463825"/>
                </a:cubicBezTo>
                <a:lnTo>
                  <a:pt x="1194919" y="3463825"/>
                </a:lnTo>
                <a:cubicBezTo>
                  <a:pt x="1206880" y="3463825"/>
                  <a:pt x="1216324" y="3454259"/>
                  <a:pt x="1216324" y="3442198"/>
                </a:cubicBezTo>
                <a:cubicBezTo>
                  <a:pt x="1216324" y="3430553"/>
                  <a:pt x="1206880" y="3420987"/>
                  <a:pt x="1194919" y="3420987"/>
                </a:cubicBezTo>
                <a:close/>
                <a:moveTo>
                  <a:pt x="754218" y="3420987"/>
                </a:moveTo>
                <a:cubicBezTo>
                  <a:pt x="742885" y="3420987"/>
                  <a:pt x="732812" y="3430553"/>
                  <a:pt x="732812" y="3442198"/>
                </a:cubicBezTo>
                <a:cubicBezTo>
                  <a:pt x="732812" y="3454259"/>
                  <a:pt x="742885" y="3463825"/>
                  <a:pt x="754218" y="3463825"/>
                </a:cubicBezTo>
                <a:lnTo>
                  <a:pt x="900908" y="3463825"/>
                </a:lnTo>
                <a:cubicBezTo>
                  <a:pt x="912870" y="3463825"/>
                  <a:pt x="922314" y="3454259"/>
                  <a:pt x="922314" y="3442198"/>
                </a:cubicBezTo>
                <a:cubicBezTo>
                  <a:pt x="922314" y="3430553"/>
                  <a:pt x="912870" y="3420987"/>
                  <a:pt x="900908" y="3420987"/>
                </a:cubicBezTo>
                <a:close/>
                <a:moveTo>
                  <a:pt x="460837" y="3420987"/>
                </a:moveTo>
                <a:cubicBezTo>
                  <a:pt x="448875" y="3420987"/>
                  <a:pt x="439431" y="3430553"/>
                  <a:pt x="439431" y="3442198"/>
                </a:cubicBezTo>
                <a:cubicBezTo>
                  <a:pt x="439431" y="3454259"/>
                  <a:pt x="448875" y="3463825"/>
                  <a:pt x="460837" y="3463825"/>
                </a:cubicBezTo>
                <a:lnTo>
                  <a:pt x="607527" y="3463825"/>
                </a:lnTo>
                <a:cubicBezTo>
                  <a:pt x="619489" y="3463825"/>
                  <a:pt x="628933" y="3454259"/>
                  <a:pt x="628933" y="3442198"/>
                </a:cubicBezTo>
                <a:cubicBezTo>
                  <a:pt x="628933" y="3430553"/>
                  <a:pt x="619489" y="3420987"/>
                  <a:pt x="607527" y="3420987"/>
                </a:cubicBezTo>
                <a:close/>
                <a:moveTo>
                  <a:pt x="179418" y="3420987"/>
                </a:moveTo>
                <a:cubicBezTo>
                  <a:pt x="167456" y="3420987"/>
                  <a:pt x="158013" y="3430553"/>
                  <a:pt x="158013" y="3442198"/>
                </a:cubicBezTo>
                <a:cubicBezTo>
                  <a:pt x="158013" y="3454259"/>
                  <a:pt x="167456" y="3463825"/>
                  <a:pt x="179418" y="3463825"/>
                </a:cubicBezTo>
                <a:lnTo>
                  <a:pt x="326108" y="3463825"/>
                </a:lnTo>
                <a:cubicBezTo>
                  <a:pt x="338070" y="3463825"/>
                  <a:pt x="347514" y="3454259"/>
                  <a:pt x="347514" y="3442198"/>
                </a:cubicBezTo>
                <a:cubicBezTo>
                  <a:pt x="347514" y="3430553"/>
                  <a:pt x="338070" y="3420987"/>
                  <a:pt x="326108" y="3420987"/>
                </a:cubicBezTo>
                <a:close/>
                <a:moveTo>
                  <a:pt x="11892920" y="3420572"/>
                </a:moveTo>
                <a:cubicBezTo>
                  <a:pt x="11880958" y="3420572"/>
                  <a:pt x="11871514" y="3430138"/>
                  <a:pt x="11871514" y="3442199"/>
                </a:cubicBezTo>
                <a:cubicBezTo>
                  <a:pt x="11871514" y="3453844"/>
                  <a:pt x="11880958" y="3463410"/>
                  <a:pt x="11892920" y="3463410"/>
                </a:cubicBezTo>
                <a:lnTo>
                  <a:pt x="12039610" y="3463410"/>
                </a:lnTo>
                <a:cubicBezTo>
                  <a:pt x="12051572" y="3463410"/>
                  <a:pt x="12061015" y="3453844"/>
                  <a:pt x="12061015" y="3442199"/>
                </a:cubicBezTo>
                <a:cubicBezTo>
                  <a:pt x="12061015" y="3430138"/>
                  <a:pt x="12051572" y="3420572"/>
                  <a:pt x="12039610" y="3420572"/>
                </a:cubicBezTo>
                <a:close/>
                <a:moveTo>
                  <a:pt x="11611501" y="3420572"/>
                </a:moveTo>
                <a:cubicBezTo>
                  <a:pt x="11599539" y="3420572"/>
                  <a:pt x="11590095" y="3430138"/>
                  <a:pt x="11590095" y="3442199"/>
                </a:cubicBezTo>
                <a:cubicBezTo>
                  <a:pt x="11590095" y="3453844"/>
                  <a:pt x="11599539" y="3463410"/>
                  <a:pt x="11611501" y="3463410"/>
                </a:cubicBezTo>
                <a:lnTo>
                  <a:pt x="11758191" y="3463410"/>
                </a:lnTo>
                <a:cubicBezTo>
                  <a:pt x="11770153" y="3463410"/>
                  <a:pt x="11779597" y="3453844"/>
                  <a:pt x="11779597" y="3442199"/>
                </a:cubicBezTo>
                <a:cubicBezTo>
                  <a:pt x="11779597" y="3430138"/>
                  <a:pt x="11770153" y="3420572"/>
                  <a:pt x="11758191" y="3420572"/>
                </a:cubicBezTo>
                <a:close/>
                <a:moveTo>
                  <a:pt x="11318120" y="3420572"/>
                </a:moveTo>
                <a:cubicBezTo>
                  <a:pt x="11306158" y="3420572"/>
                  <a:pt x="11296714" y="3430138"/>
                  <a:pt x="11296714" y="3442199"/>
                </a:cubicBezTo>
                <a:cubicBezTo>
                  <a:pt x="11296714" y="3453844"/>
                  <a:pt x="11306158" y="3463410"/>
                  <a:pt x="11318120" y="3463410"/>
                </a:cubicBezTo>
                <a:lnTo>
                  <a:pt x="11464810" y="3463410"/>
                </a:lnTo>
                <a:cubicBezTo>
                  <a:pt x="11476143" y="3463410"/>
                  <a:pt x="11486216" y="3453844"/>
                  <a:pt x="11486216" y="3442199"/>
                </a:cubicBezTo>
                <a:cubicBezTo>
                  <a:pt x="11486216" y="3430138"/>
                  <a:pt x="11476143" y="3420572"/>
                  <a:pt x="11464810" y="3420572"/>
                </a:cubicBezTo>
                <a:close/>
                <a:moveTo>
                  <a:pt x="11024109" y="3420572"/>
                </a:moveTo>
                <a:cubicBezTo>
                  <a:pt x="11012148" y="3420572"/>
                  <a:pt x="11002704" y="3430138"/>
                  <a:pt x="11002704" y="3442199"/>
                </a:cubicBezTo>
                <a:cubicBezTo>
                  <a:pt x="11002704" y="3453844"/>
                  <a:pt x="11012148" y="3463410"/>
                  <a:pt x="11024109" y="3463410"/>
                </a:cubicBezTo>
                <a:lnTo>
                  <a:pt x="11170800" y="3463410"/>
                </a:lnTo>
                <a:cubicBezTo>
                  <a:pt x="11182762" y="3463410"/>
                  <a:pt x="11192205" y="3453844"/>
                  <a:pt x="11192205" y="3442199"/>
                </a:cubicBezTo>
                <a:cubicBezTo>
                  <a:pt x="11192205" y="3430138"/>
                  <a:pt x="11182762" y="3420572"/>
                  <a:pt x="11170800" y="3420572"/>
                </a:cubicBezTo>
                <a:close/>
                <a:moveTo>
                  <a:pt x="10730099" y="3420572"/>
                </a:moveTo>
                <a:cubicBezTo>
                  <a:pt x="10718137" y="3420572"/>
                  <a:pt x="10708694" y="3430138"/>
                  <a:pt x="10708694" y="3442199"/>
                </a:cubicBezTo>
                <a:cubicBezTo>
                  <a:pt x="10708694" y="3453844"/>
                  <a:pt x="10718137" y="3463410"/>
                  <a:pt x="10730099" y="3463410"/>
                </a:cubicBezTo>
                <a:lnTo>
                  <a:pt x="10876789" y="3463410"/>
                </a:lnTo>
                <a:cubicBezTo>
                  <a:pt x="10888751" y="3463410"/>
                  <a:pt x="10898195" y="3453844"/>
                  <a:pt x="10898195" y="3442199"/>
                </a:cubicBezTo>
                <a:cubicBezTo>
                  <a:pt x="10898195" y="3430138"/>
                  <a:pt x="10888751" y="3420572"/>
                  <a:pt x="10876789" y="3420572"/>
                </a:cubicBezTo>
                <a:close/>
                <a:moveTo>
                  <a:pt x="10436089" y="3420572"/>
                </a:moveTo>
                <a:cubicBezTo>
                  <a:pt x="10424756" y="3420572"/>
                  <a:pt x="10414683" y="3430138"/>
                  <a:pt x="10414683" y="3442199"/>
                </a:cubicBezTo>
                <a:cubicBezTo>
                  <a:pt x="10414683" y="3453844"/>
                  <a:pt x="10424756" y="3463410"/>
                  <a:pt x="10436089" y="3463410"/>
                </a:cubicBezTo>
                <a:lnTo>
                  <a:pt x="10582779" y="3463410"/>
                </a:lnTo>
                <a:cubicBezTo>
                  <a:pt x="10594741" y="3463410"/>
                  <a:pt x="10604814" y="3453844"/>
                  <a:pt x="10604814" y="3442199"/>
                </a:cubicBezTo>
                <a:cubicBezTo>
                  <a:pt x="10604814" y="3430138"/>
                  <a:pt x="10594741" y="3420572"/>
                  <a:pt x="10582779" y="3420572"/>
                </a:cubicBezTo>
                <a:close/>
                <a:moveTo>
                  <a:pt x="10128228" y="3420572"/>
                </a:moveTo>
                <a:cubicBezTo>
                  <a:pt x="10116266" y="3420572"/>
                  <a:pt x="10106822" y="3430138"/>
                  <a:pt x="10106822" y="3442199"/>
                </a:cubicBezTo>
                <a:cubicBezTo>
                  <a:pt x="10106822" y="3453844"/>
                  <a:pt x="10116266" y="3463410"/>
                  <a:pt x="10128228" y="3463410"/>
                </a:cubicBezTo>
                <a:lnTo>
                  <a:pt x="10274918" y="3463410"/>
                </a:lnTo>
                <a:cubicBezTo>
                  <a:pt x="10286880" y="3463410"/>
                  <a:pt x="10296324" y="3453844"/>
                  <a:pt x="10296324" y="3442199"/>
                </a:cubicBezTo>
                <a:cubicBezTo>
                  <a:pt x="10296324" y="3430138"/>
                  <a:pt x="10286880" y="3420572"/>
                  <a:pt x="10274918" y="3420572"/>
                </a:cubicBezTo>
                <a:close/>
                <a:moveTo>
                  <a:pt x="9834217" y="3420572"/>
                </a:moveTo>
                <a:cubicBezTo>
                  <a:pt x="9822255" y="3420572"/>
                  <a:pt x="9812812" y="3430138"/>
                  <a:pt x="9812812" y="3442199"/>
                </a:cubicBezTo>
                <a:cubicBezTo>
                  <a:pt x="9812812" y="3453844"/>
                  <a:pt x="9822255" y="3463410"/>
                  <a:pt x="9834217" y="3463410"/>
                </a:cubicBezTo>
                <a:lnTo>
                  <a:pt x="9980908" y="3463410"/>
                </a:lnTo>
                <a:cubicBezTo>
                  <a:pt x="9992870" y="3463410"/>
                  <a:pt x="10002313" y="3453844"/>
                  <a:pt x="10002313" y="3442199"/>
                </a:cubicBezTo>
                <a:cubicBezTo>
                  <a:pt x="10002313" y="3430138"/>
                  <a:pt x="9992870" y="3420572"/>
                  <a:pt x="9980908" y="3420572"/>
                </a:cubicBezTo>
                <a:close/>
                <a:moveTo>
                  <a:pt x="9540207" y="3420572"/>
                </a:moveTo>
                <a:cubicBezTo>
                  <a:pt x="9528875" y="3420572"/>
                  <a:pt x="9518801" y="3430138"/>
                  <a:pt x="9518801" y="3442199"/>
                </a:cubicBezTo>
                <a:cubicBezTo>
                  <a:pt x="9518801" y="3453844"/>
                  <a:pt x="9528875" y="3463410"/>
                  <a:pt x="9540207" y="3463410"/>
                </a:cubicBezTo>
                <a:lnTo>
                  <a:pt x="9686897" y="3463410"/>
                </a:lnTo>
                <a:cubicBezTo>
                  <a:pt x="9698859" y="3463410"/>
                  <a:pt x="9708932" y="3453844"/>
                  <a:pt x="9708932" y="3442199"/>
                </a:cubicBezTo>
                <a:cubicBezTo>
                  <a:pt x="9708932" y="3430138"/>
                  <a:pt x="9698859" y="3420572"/>
                  <a:pt x="9686897" y="3420572"/>
                </a:cubicBezTo>
                <a:close/>
                <a:moveTo>
                  <a:pt x="9246826" y="3420572"/>
                </a:moveTo>
                <a:cubicBezTo>
                  <a:pt x="9234864" y="3420572"/>
                  <a:pt x="9225421" y="3430138"/>
                  <a:pt x="9225421" y="3442199"/>
                </a:cubicBezTo>
                <a:cubicBezTo>
                  <a:pt x="9225421" y="3453844"/>
                  <a:pt x="9234864" y="3463410"/>
                  <a:pt x="9246826" y="3463410"/>
                </a:cubicBezTo>
                <a:lnTo>
                  <a:pt x="9393516" y="3463410"/>
                </a:lnTo>
                <a:cubicBezTo>
                  <a:pt x="9405478" y="3463410"/>
                  <a:pt x="9414922" y="3453844"/>
                  <a:pt x="9414922" y="3442199"/>
                </a:cubicBezTo>
                <a:cubicBezTo>
                  <a:pt x="9414922" y="3430138"/>
                  <a:pt x="9405478" y="3420572"/>
                  <a:pt x="9393516" y="3420572"/>
                </a:cubicBezTo>
                <a:close/>
                <a:moveTo>
                  <a:pt x="8952816" y="3420572"/>
                </a:moveTo>
                <a:cubicBezTo>
                  <a:pt x="8940854" y="3420572"/>
                  <a:pt x="8931410" y="3430138"/>
                  <a:pt x="8931410" y="3442199"/>
                </a:cubicBezTo>
                <a:cubicBezTo>
                  <a:pt x="8931410" y="3453844"/>
                  <a:pt x="8940854" y="3463410"/>
                  <a:pt x="8952816" y="3463410"/>
                </a:cubicBezTo>
                <a:lnTo>
                  <a:pt x="9099506" y="3463410"/>
                </a:lnTo>
                <a:cubicBezTo>
                  <a:pt x="9111468" y="3463410"/>
                  <a:pt x="9120911" y="3453844"/>
                  <a:pt x="9120911" y="3442199"/>
                </a:cubicBezTo>
                <a:cubicBezTo>
                  <a:pt x="9120911" y="3430138"/>
                  <a:pt x="9111468" y="3420572"/>
                  <a:pt x="9099506" y="3420572"/>
                </a:cubicBezTo>
                <a:close/>
                <a:moveTo>
                  <a:pt x="8658805" y="3420572"/>
                </a:moveTo>
                <a:cubicBezTo>
                  <a:pt x="8646843" y="3420572"/>
                  <a:pt x="8637400" y="3430138"/>
                  <a:pt x="8637400" y="3442199"/>
                </a:cubicBezTo>
                <a:cubicBezTo>
                  <a:pt x="8637400" y="3453844"/>
                  <a:pt x="8646843" y="3463410"/>
                  <a:pt x="8658805" y="3463410"/>
                </a:cubicBezTo>
                <a:lnTo>
                  <a:pt x="8805496" y="3463410"/>
                </a:lnTo>
                <a:cubicBezTo>
                  <a:pt x="8817457" y="3463410"/>
                  <a:pt x="8826901" y="3453844"/>
                  <a:pt x="8826901" y="3442199"/>
                </a:cubicBezTo>
                <a:cubicBezTo>
                  <a:pt x="8826901" y="3430138"/>
                  <a:pt x="8817457" y="3420572"/>
                  <a:pt x="8805496" y="3420572"/>
                </a:cubicBezTo>
                <a:close/>
                <a:moveTo>
                  <a:pt x="8215586" y="3415997"/>
                </a:moveTo>
                <a:cubicBezTo>
                  <a:pt x="8204254" y="3415997"/>
                  <a:pt x="8194181" y="3425563"/>
                  <a:pt x="8194181" y="3437208"/>
                </a:cubicBezTo>
                <a:lnTo>
                  <a:pt x="8194181" y="3442199"/>
                </a:lnTo>
                <a:cubicBezTo>
                  <a:pt x="8194181" y="3490444"/>
                  <a:pt x="8192292" y="3539936"/>
                  <a:pt x="8189144" y="3588181"/>
                </a:cubicBezTo>
                <a:cubicBezTo>
                  <a:pt x="8188514" y="3594003"/>
                  <a:pt x="8190403" y="3599410"/>
                  <a:pt x="8194181" y="3603985"/>
                </a:cubicBezTo>
                <a:cubicBezTo>
                  <a:pt x="8197958" y="3608144"/>
                  <a:pt x="8203624" y="3611055"/>
                  <a:pt x="8208661" y="3611055"/>
                </a:cubicBezTo>
                <a:cubicBezTo>
                  <a:pt x="8208661" y="3611055"/>
                  <a:pt x="8209920" y="3611055"/>
                  <a:pt x="8210550" y="3611055"/>
                </a:cubicBezTo>
                <a:cubicBezTo>
                  <a:pt x="8221252" y="3611055"/>
                  <a:pt x="8231325" y="3602737"/>
                  <a:pt x="8231955" y="3591508"/>
                </a:cubicBezTo>
                <a:cubicBezTo>
                  <a:pt x="8235103" y="3541600"/>
                  <a:pt x="8236992" y="3491691"/>
                  <a:pt x="8236992" y="3442199"/>
                </a:cubicBezTo>
                <a:lnTo>
                  <a:pt x="8236992" y="3437208"/>
                </a:lnTo>
                <a:cubicBezTo>
                  <a:pt x="8236992" y="3425563"/>
                  <a:pt x="8227548" y="3415997"/>
                  <a:pt x="8215586" y="3415997"/>
                </a:cubicBezTo>
                <a:close/>
                <a:moveTo>
                  <a:pt x="4000598" y="3128194"/>
                </a:moveTo>
                <a:cubicBezTo>
                  <a:pt x="3994932" y="3127362"/>
                  <a:pt x="3989266" y="3128610"/>
                  <a:pt x="3984859" y="3132353"/>
                </a:cubicBezTo>
                <a:cubicBezTo>
                  <a:pt x="3979822" y="3135264"/>
                  <a:pt x="3976674" y="3140671"/>
                  <a:pt x="3976045" y="3146494"/>
                </a:cubicBezTo>
                <a:cubicBezTo>
                  <a:pt x="3969749" y="3195154"/>
                  <a:pt x="3964083" y="3245478"/>
                  <a:pt x="3960935" y="3295386"/>
                </a:cubicBezTo>
                <a:cubicBezTo>
                  <a:pt x="3960305" y="3307031"/>
                  <a:pt x="3969119" y="3317429"/>
                  <a:pt x="3980452" y="3317845"/>
                </a:cubicBezTo>
                <a:cubicBezTo>
                  <a:pt x="3980452" y="3317845"/>
                  <a:pt x="3981711" y="3317845"/>
                  <a:pt x="3982340" y="3317845"/>
                </a:cubicBezTo>
                <a:cubicBezTo>
                  <a:pt x="3993673" y="3317845"/>
                  <a:pt x="4003116" y="3309527"/>
                  <a:pt x="4003746" y="3298297"/>
                </a:cubicBezTo>
                <a:cubicBezTo>
                  <a:pt x="4006894" y="3249221"/>
                  <a:pt x="4011930" y="3200145"/>
                  <a:pt x="4018855" y="3152732"/>
                </a:cubicBezTo>
                <a:cubicBezTo>
                  <a:pt x="4019485" y="3146910"/>
                  <a:pt x="4018226" y="3141087"/>
                  <a:pt x="4014448" y="3136512"/>
                </a:cubicBezTo>
                <a:cubicBezTo>
                  <a:pt x="4011301" y="3132353"/>
                  <a:pt x="4006264" y="3129026"/>
                  <a:pt x="4000598" y="3128194"/>
                </a:cubicBezTo>
                <a:close/>
                <a:moveTo>
                  <a:pt x="8191033" y="3121124"/>
                </a:moveTo>
                <a:cubicBezTo>
                  <a:pt x="8179071" y="3122787"/>
                  <a:pt x="8171516" y="3134016"/>
                  <a:pt x="8172775" y="3145246"/>
                </a:cubicBezTo>
                <a:cubicBezTo>
                  <a:pt x="8179700" y="3193490"/>
                  <a:pt x="8184737" y="3242151"/>
                  <a:pt x="8188514" y="3290811"/>
                </a:cubicBezTo>
                <a:cubicBezTo>
                  <a:pt x="8189144" y="3302041"/>
                  <a:pt x="8198588" y="3310775"/>
                  <a:pt x="8209920" y="3310775"/>
                </a:cubicBezTo>
                <a:cubicBezTo>
                  <a:pt x="8209920" y="3310775"/>
                  <a:pt x="8211179" y="3310775"/>
                  <a:pt x="8211179" y="3310775"/>
                </a:cubicBezTo>
                <a:cubicBezTo>
                  <a:pt x="8216845" y="3310359"/>
                  <a:pt x="8222511" y="3307863"/>
                  <a:pt x="8226289" y="3303288"/>
                </a:cubicBezTo>
                <a:cubicBezTo>
                  <a:pt x="8230066" y="3298713"/>
                  <a:pt x="8231325" y="3293307"/>
                  <a:pt x="8231325" y="3287484"/>
                </a:cubicBezTo>
                <a:cubicBezTo>
                  <a:pt x="8227548" y="3237576"/>
                  <a:pt x="8222511" y="3187668"/>
                  <a:pt x="8215586" y="3139423"/>
                </a:cubicBezTo>
                <a:cubicBezTo>
                  <a:pt x="8214957" y="3133601"/>
                  <a:pt x="8211809" y="3128610"/>
                  <a:pt x="8207402" y="3125283"/>
                </a:cubicBezTo>
                <a:cubicBezTo>
                  <a:pt x="8202995" y="3121539"/>
                  <a:pt x="8197328" y="3119876"/>
                  <a:pt x="8191033" y="3121124"/>
                </a:cubicBezTo>
                <a:close/>
                <a:moveTo>
                  <a:pt x="4064185" y="2839559"/>
                </a:moveTo>
                <a:cubicBezTo>
                  <a:pt x="4052852" y="2836647"/>
                  <a:pt x="4040890" y="2843302"/>
                  <a:pt x="4037743" y="2854531"/>
                </a:cubicBezTo>
                <a:cubicBezTo>
                  <a:pt x="4023892" y="2901944"/>
                  <a:pt x="4011930" y="2950604"/>
                  <a:pt x="4001857" y="2999680"/>
                </a:cubicBezTo>
                <a:cubicBezTo>
                  <a:pt x="3999339" y="3010910"/>
                  <a:pt x="4006894" y="3022555"/>
                  <a:pt x="4018226" y="3024635"/>
                </a:cubicBezTo>
                <a:cubicBezTo>
                  <a:pt x="4018855" y="3024635"/>
                  <a:pt x="4022003" y="3025050"/>
                  <a:pt x="4022633" y="3025050"/>
                </a:cubicBezTo>
                <a:cubicBezTo>
                  <a:pt x="4032706" y="3025050"/>
                  <a:pt x="4041520" y="3017980"/>
                  <a:pt x="4043409" y="3007998"/>
                </a:cubicBezTo>
                <a:cubicBezTo>
                  <a:pt x="4053482" y="2961002"/>
                  <a:pt x="4065444" y="2912757"/>
                  <a:pt x="4078665" y="2866176"/>
                </a:cubicBezTo>
                <a:cubicBezTo>
                  <a:pt x="4081813" y="2854531"/>
                  <a:pt x="4075517" y="2842886"/>
                  <a:pt x="4064185" y="2839559"/>
                </a:cubicBezTo>
                <a:close/>
                <a:moveTo>
                  <a:pt x="8126816" y="2832488"/>
                </a:moveTo>
                <a:cubicBezTo>
                  <a:pt x="8121150" y="2834152"/>
                  <a:pt x="8116743" y="2837895"/>
                  <a:pt x="8113595" y="2842886"/>
                </a:cubicBezTo>
                <a:cubicBezTo>
                  <a:pt x="8111077" y="2847877"/>
                  <a:pt x="8110447" y="2853699"/>
                  <a:pt x="8111707" y="2859106"/>
                </a:cubicBezTo>
                <a:cubicBezTo>
                  <a:pt x="8125557" y="2905687"/>
                  <a:pt x="8136890" y="2953515"/>
                  <a:pt x="8147592" y="3000928"/>
                </a:cubicBezTo>
                <a:cubicBezTo>
                  <a:pt x="8149481" y="3010910"/>
                  <a:pt x="8158295" y="3017980"/>
                  <a:pt x="8168368" y="3017980"/>
                </a:cubicBezTo>
                <a:cubicBezTo>
                  <a:pt x="8169627" y="3017980"/>
                  <a:pt x="8172146" y="3017980"/>
                  <a:pt x="8172775" y="3017564"/>
                </a:cubicBezTo>
                <a:cubicBezTo>
                  <a:pt x="8184737" y="3015069"/>
                  <a:pt x="8192292" y="3003839"/>
                  <a:pt x="8189774" y="2992194"/>
                </a:cubicBezTo>
                <a:cubicBezTo>
                  <a:pt x="8179071" y="2943534"/>
                  <a:pt x="8167109" y="2894873"/>
                  <a:pt x="8153258" y="2847461"/>
                </a:cubicBezTo>
                <a:cubicBezTo>
                  <a:pt x="8150111" y="2835815"/>
                  <a:pt x="8137519" y="2829577"/>
                  <a:pt x="8126816" y="2832488"/>
                </a:cubicBezTo>
                <a:close/>
                <a:moveTo>
                  <a:pt x="4151223" y="2562465"/>
                </a:moveTo>
                <a:cubicBezTo>
                  <a:pt x="4146186" y="2564440"/>
                  <a:pt x="4141937" y="2568391"/>
                  <a:pt x="4139733" y="2573798"/>
                </a:cubicBezTo>
                <a:cubicBezTo>
                  <a:pt x="4119587" y="2619131"/>
                  <a:pt x="4100700" y="2665712"/>
                  <a:pt x="4083701" y="2712293"/>
                </a:cubicBezTo>
                <a:cubicBezTo>
                  <a:pt x="4081813" y="2717700"/>
                  <a:pt x="4081813" y="2723522"/>
                  <a:pt x="4084331" y="2728513"/>
                </a:cubicBezTo>
                <a:cubicBezTo>
                  <a:pt x="4086849" y="2733920"/>
                  <a:pt x="4091886" y="2737663"/>
                  <a:pt x="4096922" y="2739742"/>
                </a:cubicBezTo>
                <a:cubicBezTo>
                  <a:pt x="4098811" y="2740574"/>
                  <a:pt x="4101329" y="2740990"/>
                  <a:pt x="4103848" y="2740990"/>
                </a:cubicBezTo>
                <a:cubicBezTo>
                  <a:pt x="4113291" y="2740990"/>
                  <a:pt x="4120846" y="2735167"/>
                  <a:pt x="4123994" y="2726849"/>
                </a:cubicBezTo>
                <a:cubicBezTo>
                  <a:pt x="4140993" y="2681100"/>
                  <a:pt x="4159250" y="2635351"/>
                  <a:pt x="4178767" y="2590850"/>
                </a:cubicBezTo>
                <a:cubicBezTo>
                  <a:pt x="4181285" y="2585859"/>
                  <a:pt x="4181285" y="2580036"/>
                  <a:pt x="4179396" y="2574630"/>
                </a:cubicBezTo>
                <a:cubicBezTo>
                  <a:pt x="4176878" y="2569639"/>
                  <a:pt x="4173101" y="2565064"/>
                  <a:pt x="4167435" y="2562984"/>
                </a:cubicBezTo>
                <a:cubicBezTo>
                  <a:pt x="4162083" y="2560489"/>
                  <a:pt x="4156260" y="2560489"/>
                  <a:pt x="4151223" y="2562465"/>
                </a:cubicBezTo>
                <a:close/>
                <a:moveTo>
                  <a:pt x="8038676" y="2556330"/>
                </a:moveTo>
                <a:cubicBezTo>
                  <a:pt x="8033010" y="2554250"/>
                  <a:pt x="8027344" y="2554666"/>
                  <a:pt x="8022307" y="2556746"/>
                </a:cubicBezTo>
                <a:cubicBezTo>
                  <a:pt x="8017271" y="2558825"/>
                  <a:pt x="8012864" y="2562984"/>
                  <a:pt x="8010975" y="2568391"/>
                </a:cubicBezTo>
                <a:cubicBezTo>
                  <a:pt x="8009086" y="2573798"/>
                  <a:pt x="8009086" y="2579620"/>
                  <a:pt x="8011605" y="2585027"/>
                </a:cubicBezTo>
                <a:cubicBezTo>
                  <a:pt x="8031121" y="2629113"/>
                  <a:pt x="8050009" y="2674862"/>
                  <a:pt x="8066377" y="2720611"/>
                </a:cubicBezTo>
                <a:cubicBezTo>
                  <a:pt x="8069525" y="2728513"/>
                  <a:pt x="8077710" y="2734336"/>
                  <a:pt x="8086524" y="2734336"/>
                </a:cubicBezTo>
                <a:cubicBezTo>
                  <a:pt x="8089042" y="2734336"/>
                  <a:pt x="8091560" y="2734336"/>
                  <a:pt x="8094079" y="2733088"/>
                </a:cubicBezTo>
                <a:cubicBezTo>
                  <a:pt x="8105411" y="2728929"/>
                  <a:pt x="8111077" y="2716868"/>
                  <a:pt x="8106670" y="2705638"/>
                </a:cubicBezTo>
                <a:cubicBezTo>
                  <a:pt x="8089672" y="2659473"/>
                  <a:pt x="8070784" y="2612477"/>
                  <a:pt x="8050638" y="2567559"/>
                </a:cubicBezTo>
                <a:cubicBezTo>
                  <a:pt x="8048120" y="2562568"/>
                  <a:pt x="8044342" y="2558409"/>
                  <a:pt x="8038676" y="2556330"/>
                </a:cubicBezTo>
                <a:close/>
                <a:moveTo>
                  <a:pt x="4292878" y="2300447"/>
                </a:moveTo>
                <a:cubicBezTo>
                  <a:pt x="4287526" y="2301694"/>
                  <a:pt x="4282648" y="2304918"/>
                  <a:pt x="4279501" y="2309701"/>
                </a:cubicBezTo>
                <a:cubicBezTo>
                  <a:pt x="4253689" y="2351707"/>
                  <a:pt x="4228503" y="2395376"/>
                  <a:pt x="4205212" y="2439462"/>
                </a:cubicBezTo>
                <a:cubicBezTo>
                  <a:pt x="4202062" y="2444453"/>
                  <a:pt x="4201432" y="2450275"/>
                  <a:pt x="4203320" y="2455682"/>
                </a:cubicBezTo>
                <a:cubicBezTo>
                  <a:pt x="4205212" y="2461089"/>
                  <a:pt x="4208986" y="2465664"/>
                  <a:pt x="4214025" y="2468159"/>
                </a:cubicBezTo>
                <a:cubicBezTo>
                  <a:pt x="4217174" y="2469823"/>
                  <a:pt x="4220321" y="2470654"/>
                  <a:pt x="4224097" y="2470654"/>
                </a:cubicBezTo>
                <a:cubicBezTo>
                  <a:pt x="4231652" y="2470654"/>
                  <a:pt x="4239208" y="2466079"/>
                  <a:pt x="4242984" y="2459009"/>
                </a:cubicBezTo>
                <a:cubicBezTo>
                  <a:pt x="4265649" y="2416171"/>
                  <a:pt x="4290202" y="2373334"/>
                  <a:pt x="4316014" y="2332159"/>
                </a:cubicBezTo>
                <a:cubicBezTo>
                  <a:pt x="4322310" y="2322178"/>
                  <a:pt x="4319165" y="2309285"/>
                  <a:pt x="4309089" y="2303046"/>
                </a:cubicBezTo>
                <a:cubicBezTo>
                  <a:pt x="4304054" y="2299927"/>
                  <a:pt x="4298229" y="2299199"/>
                  <a:pt x="4292878" y="2300447"/>
                </a:cubicBezTo>
                <a:close/>
                <a:moveTo>
                  <a:pt x="7896393" y="2294728"/>
                </a:moveTo>
                <a:cubicBezTo>
                  <a:pt x="7890727" y="2293065"/>
                  <a:pt x="7885060" y="2294728"/>
                  <a:pt x="7880653" y="2297224"/>
                </a:cubicBezTo>
                <a:cubicBezTo>
                  <a:pt x="7875617" y="2300551"/>
                  <a:pt x="7871839" y="2305542"/>
                  <a:pt x="7870580" y="2310948"/>
                </a:cubicBezTo>
                <a:cubicBezTo>
                  <a:pt x="7869321" y="2316355"/>
                  <a:pt x="7870580" y="2322178"/>
                  <a:pt x="7873099" y="2326753"/>
                </a:cubicBezTo>
                <a:cubicBezTo>
                  <a:pt x="7898911" y="2367927"/>
                  <a:pt x="7924094" y="2410765"/>
                  <a:pt x="7946759" y="2453602"/>
                </a:cubicBezTo>
                <a:cubicBezTo>
                  <a:pt x="7950536" y="2460673"/>
                  <a:pt x="7957461" y="2464416"/>
                  <a:pt x="7965646" y="2464416"/>
                </a:cubicBezTo>
                <a:cubicBezTo>
                  <a:pt x="7968794" y="2464416"/>
                  <a:pt x="7972571" y="2463584"/>
                  <a:pt x="7975719" y="2461920"/>
                </a:cubicBezTo>
                <a:cubicBezTo>
                  <a:pt x="7980756" y="2459009"/>
                  <a:pt x="7984533" y="2454850"/>
                  <a:pt x="7986422" y="2449443"/>
                </a:cubicBezTo>
                <a:cubicBezTo>
                  <a:pt x="7987681" y="2444037"/>
                  <a:pt x="7987051" y="2438214"/>
                  <a:pt x="7984533" y="2432807"/>
                </a:cubicBezTo>
                <a:cubicBezTo>
                  <a:pt x="7961868" y="2389554"/>
                  <a:pt x="7936056" y="2345884"/>
                  <a:pt x="7909614" y="2304294"/>
                </a:cubicBezTo>
                <a:cubicBezTo>
                  <a:pt x="7907096" y="2299303"/>
                  <a:pt x="7902059" y="2295976"/>
                  <a:pt x="7896393" y="2294728"/>
                </a:cubicBezTo>
                <a:close/>
                <a:moveTo>
                  <a:pt x="4469552" y="2060316"/>
                </a:moveTo>
                <a:cubicBezTo>
                  <a:pt x="4464122" y="2060784"/>
                  <a:pt x="4458929" y="2063279"/>
                  <a:pt x="4455153" y="2067646"/>
                </a:cubicBezTo>
                <a:cubicBezTo>
                  <a:pt x="4423043" y="2105909"/>
                  <a:pt x="4392195" y="2145420"/>
                  <a:pt x="4363232" y="2185762"/>
                </a:cubicBezTo>
                <a:cubicBezTo>
                  <a:pt x="4356307" y="2195328"/>
                  <a:pt x="4358197" y="2208637"/>
                  <a:pt x="4368271" y="2215707"/>
                </a:cubicBezTo>
                <a:cubicBezTo>
                  <a:pt x="4372047" y="2218618"/>
                  <a:pt x="4376454" y="2219866"/>
                  <a:pt x="4380862" y="2219866"/>
                </a:cubicBezTo>
                <a:cubicBezTo>
                  <a:pt x="4387785" y="2219866"/>
                  <a:pt x="4394082" y="2216123"/>
                  <a:pt x="4398488" y="2210716"/>
                </a:cubicBezTo>
                <a:cubicBezTo>
                  <a:pt x="4426821" y="2171622"/>
                  <a:pt x="4457039" y="2132943"/>
                  <a:pt x="4488519" y="2095512"/>
                </a:cubicBezTo>
                <a:cubicBezTo>
                  <a:pt x="4491664" y="2090937"/>
                  <a:pt x="4493556" y="2085530"/>
                  <a:pt x="4492926" y="2079707"/>
                </a:cubicBezTo>
                <a:cubicBezTo>
                  <a:pt x="4492295" y="2074301"/>
                  <a:pt x="4489778" y="2068894"/>
                  <a:pt x="4485372" y="2065151"/>
                </a:cubicBezTo>
                <a:cubicBezTo>
                  <a:pt x="4480648" y="2061408"/>
                  <a:pt x="4474984" y="2059848"/>
                  <a:pt x="4469552" y="2060316"/>
                </a:cubicBezTo>
                <a:close/>
                <a:moveTo>
                  <a:pt x="7719011" y="2055429"/>
                </a:moveTo>
                <a:cubicBezTo>
                  <a:pt x="7713503" y="2054961"/>
                  <a:pt x="7707836" y="2056625"/>
                  <a:pt x="7703114" y="2060576"/>
                </a:cubicBezTo>
                <a:cubicBezTo>
                  <a:pt x="7694300" y="2068062"/>
                  <a:pt x="7693670" y="2081787"/>
                  <a:pt x="7700596" y="2090521"/>
                </a:cubicBezTo>
                <a:cubicBezTo>
                  <a:pt x="7732074" y="2127536"/>
                  <a:pt x="7762294" y="2166215"/>
                  <a:pt x="7791254" y="2205725"/>
                </a:cubicBezTo>
                <a:cubicBezTo>
                  <a:pt x="7795032" y="2211548"/>
                  <a:pt x="7801957" y="2214459"/>
                  <a:pt x="7808253" y="2214459"/>
                </a:cubicBezTo>
                <a:cubicBezTo>
                  <a:pt x="7812660" y="2214459"/>
                  <a:pt x="7817696" y="2212796"/>
                  <a:pt x="7820844" y="2210300"/>
                </a:cubicBezTo>
                <a:cubicBezTo>
                  <a:pt x="7825881" y="2206973"/>
                  <a:pt x="7828399" y="2201982"/>
                  <a:pt x="7829658" y="2196576"/>
                </a:cubicBezTo>
                <a:cubicBezTo>
                  <a:pt x="7830288" y="2190753"/>
                  <a:pt x="7829029" y="2184930"/>
                  <a:pt x="7825881" y="2180355"/>
                </a:cubicBezTo>
                <a:cubicBezTo>
                  <a:pt x="7796920" y="2140845"/>
                  <a:pt x="7765442" y="2100918"/>
                  <a:pt x="7733963" y="2063071"/>
                </a:cubicBezTo>
                <a:cubicBezTo>
                  <a:pt x="7729871" y="2058496"/>
                  <a:pt x="7724520" y="2055897"/>
                  <a:pt x="7719011" y="2055429"/>
                </a:cubicBezTo>
                <a:close/>
                <a:moveTo>
                  <a:pt x="4677864" y="1847479"/>
                </a:moveTo>
                <a:cubicBezTo>
                  <a:pt x="4672352" y="1847219"/>
                  <a:pt x="4666686" y="1849090"/>
                  <a:pt x="4662280" y="1853042"/>
                </a:cubicBezTo>
                <a:cubicBezTo>
                  <a:pt x="4625136" y="1886313"/>
                  <a:pt x="4589248" y="1921249"/>
                  <a:pt x="4554623" y="1957017"/>
                </a:cubicBezTo>
                <a:cubicBezTo>
                  <a:pt x="4547069" y="1965335"/>
                  <a:pt x="4547069" y="1979059"/>
                  <a:pt x="4555882" y="1986961"/>
                </a:cubicBezTo>
                <a:cubicBezTo>
                  <a:pt x="4559658" y="1990705"/>
                  <a:pt x="4565325" y="1993200"/>
                  <a:pt x="4570364" y="1993200"/>
                </a:cubicBezTo>
                <a:cubicBezTo>
                  <a:pt x="4576028" y="1993200"/>
                  <a:pt x="4581696" y="1990289"/>
                  <a:pt x="4586102" y="1986129"/>
                </a:cubicBezTo>
                <a:cubicBezTo>
                  <a:pt x="4619472" y="1951610"/>
                  <a:pt x="4654728" y="1917090"/>
                  <a:pt x="4691241" y="1884650"/>
                </a:cubicBezTo>
                <a:cubicBezTo>
                  <a:pt x="4695019" y="1880907"/>
                  <a:pt x="4697537" y="1875500"/>
                  <a:pt x="4698166" y="1870093"/>
                </a:cubicBezTo>
                <a:cubicBezTo>
                  <a:pt x="4698166" y="1864271"/>
                  <a:pt x="4696278" y="1858864"/>
                  <a:pt x="4692499" y="1854705"/>
                </a:cubicBezTo>
                <a:cubicBezTo>
                  <a:pt x="4688723" y="1850130"/>
                  <a:pt x="4683372" y="1847739"/>
                  <a:pt x="4677864" y="1847479"/>
                </a:cubicBezTo>
                <a:close/>
                <a:moveTo>
                  <a:pt x="7510229" y="1843476"/>
                </a:moveTo>
                <a:cubicBezTo>
                  <a:pt x="7504799" y="1843788"/>
                  <a:pt x="7499447" y="1846179"/>
                  <a:pt x="7495355" y="1850546"/>
                </a:cubicBezTo>
                <a:cubicBezTo>
                  <a:pt x="7487800" y="1859280"/>
                  <a:pt x="7488430" y="1873005"/>
                  <a:pt x="7497244" y="1881323"/>
                </a:cubicBezTo>
                <a:cubicBezTo>
                  <a:pt x="7533759" y="1913347"/>
                  <a:pt x="7569015" y="1947451"/>
                  <a:pt x="7603012" y="1982387"/>
                </a:cubicBezTo>
                <a:cubicBezTo>
                  <a:pt x="7606789" y="1986546"/>
                  <a:pt x="7612456" y="1989041"/>
                  <a:pt x="7618122" y="1989041"/>
                </a:cubicBezTo>
                <a:cubicBezTo>
                  <a:pt x="7623788" y="1989041"/>
                  <a:pt x="7629454" y="1986546"/>
                  <a:pt x="7633231" y="1982802"/>
                </a:cubicBezTo>
                <a:cubicBezTo>
                  <a:pt x="7641416" y="1974484"/>
                  <a:pt x="7642045" y="1961176"/>
                  <a:pt x="7633861" y="1952442"/>
                </a:cubicBezTo>
                <a:cubicBezTo>
                  <a:pt x="7598605" y="1916674"/>
                  <a:pt x="7562719" y="1881739"/>
                  <a:pt x="7525575" y="1848883"/>
                </a:cubicBezTo>
                <a:cubicBezTo>
                  <a:pt x="7521168" y="1844931"/>
                  <a:pt x="7515659" y="1843164"/>
                  <a:pt x="7510229" y="1843476"/>
                </a:cubicBezTo>
                <a:close/>
                <a:moveTo>
                  <a:pt x="4912850" y="1665886"/>
                </a:moveTo>
                <a:cubicBezTo>
                  <a:pt x="4907813" y="1664638"/>
                  <a:pt x="4901518" y="1665886"/>
                  <a:pt x="4897112" y="1669213"/>
                </a:cubicBezTo>
                <a:cubicBezTo>
                  <a:pt x="4856189" y="1696663"/>
                  <a:pt x="4815896" y="1726192"/>
                  <a:pt x="4776235" y="1756968"/>
                </a:cubicBezTo>
                <a:cubicBezTo>
                  <a:pt x="4771825" y="1760712"/>
                  <a:pt x="4769308" y="1765702"/>
                  <a:pt x="4768049" y="1771525"/>
                </a:cubicBezTo>
                <a:cubicBezTo>
                  <a:pt x="4767417" y="1776931"/>
                  <a:pt x="4769308" y="1782754"/>
                  <a:pt x="4772456" y="1786913"/>
                </a:cubicBezTo>
                <a:cubicBezTo>
                  <a:pt x="4776862" y="1792736"/>
                  <a:pt x="4783160" y="1795231"/>
                  <a:pt x="4789453" y="1795231"/>
                </a:cubicBezTo>
                <a:cubicBezTo>
                  <a:pt x="4794492" y="1795231"/>
                  <a:pt x="4798900" y="1793984"/>
                  <a:pt x="4802676" y="1791072"/>
                </a:cubicBezTo>
                <a:cubicBezTo>
                  <a:pt x="4841081" y="1760712"/>
                  <a:pt x="4881374" y="1731598"/>
                  <a:pt x="4921034" y="1704565"/>
                </a:cubicBezTo>
                <a:cubicBezTo>
                  <a:pt x="4926071" y="1701237"/>
                  <a:pt x="4929217" y="1696663"/>
                  <a:pt x="4929847" y="1690840"/>
                </a:cubicBezTo>
                <a:cubicBezTo>
                  <a:pt x="4931107" y="1685433"/>
                  <a:pt x="4929847" y="1679611"/>
                  <a:pt x="4926700" y="1675036"/>
                </a:cubicBezTo>
                <a:cubicBezTo>
                  <a:pt x="4923555" y="1670045"/>
                  <a:pt x="4918518" y="1666718"/>
                  <a:pt x="4912850" y="1665886"/>
                </a:cubicBezTo>
                <a:close/>
                <a:moveTo>
                  <a:pt x="7274375" y="1662143"/>
                </a:moveTo>
                <a:cubicBezTo>
                  <a:pt x="7268709" y="1662975"/>
                  <a:pt x="7263672" y="1666302"/>
                  <a:pt x="7260525" y="1670877"/>
                </a:cubicBezTo>
                <a:cubicBezTo>
                  <a:pt x="7254229" y="1680859"/>
                  <a:pt x="7256747" y="1694167"/>
                  <a:pt x="7266191" y="1700822"/>
                </a:cubicBezTo>
                <a:cubicBezTo>
                  <a:pt x="7306484" y="1727439"/>
                  <a:pt x="7346146" y="1756552"/>
                  <a:pt x="7384551" y="1786913"/>
                </a:cubicBezTo>
                <a:cubicBezTo>
                  <a:pt x="7388958" y="1789825"/>
                  <a:pt x="7393364" y="1791072"/>
                  <a:pt x="7397771" y="1791072"/>
                </a:cubicBezTo>
                <a:cubicBezTo>
                  <a:pt x="7404697" y="1791072"/>
                  <a:pt x="7410992" y="1788577"/>
                  <a:pt x="7414770" y="1782754"/>
                </a:cubicBezTo>
                <a:cubicBezTo>
                  <a:pt x="7421695" y="1773604"/>
                  <a:pt x="7420436" y="1760295"/>
                  <a:pt x="7410992" y="1752809"/>
                </a:cubicBezTo>
                <a:cubicBezTo>
                  <a:pt x="7371959" y="1722033"/>
                  <a:pt x="7331037" y="1692919"/>
                  <a:pt x="7290114" y="1665470"/>
                </a:cubicBezTo>
                <a:cubicBezTo>
                  <a:pt x="7285078" y="1662143"/>
                  <a:pt x="7280041" y="1661311"/>
                  <a:pt x="7274375" y="1662143"/>
                </a:cubicBezTo>
                <a:close/>
                <a:moveTo>
                  <a:pt x="6096446" y="1646339"/>
                </a:moveTo>
                <a:cubicBezTo>
                  <a:pt x="5106128" y="1646339"/>
                  <a:pt x="4300905" y="2451939"/>
                  <a:pt x="4300905" y="3442199"/>
                </a:cubicBezTo>
                <a:cubicBezTo>
                  <a:pt x="4300905" y="4432044"/>
                  <a:pt x="5106128" y="5237644"/>
                  <a:pt x="6096446" y="5237644"/>
                </a:cubicBezTo>
                <a:cubicBezTo>
                  <a:pt x="7086763" y="5237644"/>
                  <a:pt x="7891986" y="4432044"/>
                  <a:pt x="7891986" y="3442199"/>
                </a:cubicBezTo>
                <a:cubicBezTo>
                  <a:pt x="7891986" y="2451939"/>
                  <a:pt x="7086763" y="1646339"/>
                  <a:pt x="6096446" y="1646339"/>
                </a:cubicBezTo>
                <a:close/>
                <a:moveTo>
                  <a:pt x="5171603" y="1518293"/>
                </a:moveTo>
                <a:cubicBezTo>
                  <a:pt x="5166410" y="1516474"/>
                  <a:pt x="5160586" y="1516578"/>
                  <a:pt x="5155234" y="1519073"/>
                </a:cubicBezTo>
                <a:cubicBezTo>
                  <a:pt x="5111164" y="1541116"/>
                  <a:pt x="5066466" y="1564406"/>
                  <a:pt x="5023654" y="1589360"/>
                </a:cubicBezTo>
                <a:cubicBezTo>
                  <a:pt x="5018617" y="1592272"/>
                  <a:pt x="5015470" y="1597262"/>
                  <a:pt x="5013580" y="1602669"/>
                </a:cubicBezTo>
                <a:cubicBezTo>
                  <a:pt x="5012323" y="1608076"/>
                  <a:pt x="5012952" y="1613898"/>
                  <a:pt x="5016101" y="1619305"/>
                </a:cubicBezTo>
                <a:cubicBezTo>
                  <a:pt x="5019877" y="1625543"/>
                  <a:pt x="5026802" y="1629702"/>
                  <a:pt x="5034356" y="1629702"/>
                </a:cubicBezTo>
                <a:cubicBezTo>
                  <a:pt x="5038133" y="1629702"/>
                  <a:pt x="5041913" y="1628871"/>
                  <a:pt x="5045060" y="1626791"/>
                </a:cubicBezTo>
                <a:cubicBezTo>
                  <a:pt x="5087243" y="1602253"/>
                  <a:pt x="5130683" y="1579378"/>
                  <a:pt x="5174123" y="1557752"/>
                </a:cubicBezTo>
                <a:cubicBezTo>
                  <a:pt x="5184826" y="1552345"/>
                  <a:pt x="5189232" y="1539452"/>
                  <a:pt x="5184196" y="1529054"/>
                </a:cubicBezTo>
                <a:cubicBezTo>
                  <a:pt x="5181362" y="1523856"/>
                  <a:pt x="5176799" y="1520113"/>
                  <a:pt x="5171603" y="1518293"/>
                </a:cubicBezTo>
                <a:close/>
                <a:moveTo>
                  <a:pt x="7014992" y="1514914"/>
                </a:moveTo>
                <a:cubicBezTo>
                  <a:pt x="7009326" y="1516994"/>
                  <a:pt x="7005548" y="1520736"/>
                  <a:pt x="7003030" y="1525727"/>
                </a:cubicBezTo>
                <a:cubicBezTo>
                  <a:pt x="6999883" y="1531134"/>
                  <a:pt x="6999883" y="1536957"/>
                  <a:pt x="7001771" y="1542779"/>
                </a:cubicBezTo>
                <a:cubicBezTo>
                  <a:pt x="7003659" y="1548186"/>
                  <a:pt x="7007438" y="1552345"/>
                  <a:pt x="7012473" y="1554841"/>
                </a:cubicBezTo>
                <a:cubicBezTo>
                  <a:pt x="7055914" y="1576051"/>
                  <a:pt x="7099354" y="1599342"/>
                  <a:pt x="7142165" y="1623880"/>
                </a:cubicBezTo>
                <a:cubicBezTo>
                  <a:pt x="7145314" y="1625543"/>
                  <a:pt x="7149090" y="1626791"/>
                  <a:pt x="7152868" y="1626791"/>
                </a:cubicBezTo>
                <a:cubicBezTo>
                  <a:pt x="7160422" y="1626791"/>
                  <a:pt x="7167349" y="1622632"/>
                  <a:pt x="7171125" y="1615562"/>
                </a:cubicBezTo>
                <a:cubicBezTo>
                  <a:pt x="7176792" y="1605580"/>
                  <a:pt x="7173643" y="1592272"/>
                  <a:pt x="7162942" y="1586449"/>
                </a:cubicBezTo>
                <a:cubicBezTo>
                  <a:pt x="7120131" y="1561495"/>
                  <a:pt x="7075430" y="1537789"/>
                  <a:pt x="7031361" y="1516162"/>
                </a:cubicBezTo>
                <a:cubicBezTo>
                  <a:pt x="7026324" y="1513666"/>
                  <a:pt x="7020658" y="1513250"/>
                  <a:pt x="7014992" y="1514914"/>
                </a:cubicBezTo>
                <a:close/>
                <a:moveTo>
                  <a:pt x="5431618" y="1406780"/>
                </a:moveTo>
                <a:cubicBezTo>
                  <a:pt x="5385028" y="1422168"/>
                  <a:pt x="5337810" y="1439636"/>
                  <a:pt x="5291853" y="1457936"/>
                </a:cubicBezTo>
                <a:cubicBezTo>
                  <a:pt x="5286185" y="1460431"/>
                  <a:pt x="5281780" y="1464174"/>
                  <a:pt x="5279891" y="1469581"/>
                </a:cubicBezTo>
                <a:cubicBezTo>
                  <a:pt x="5277372" y="1474988"/>
                  <a:pt x="5277372" y="1480810"/>
                  <a:pt x="5279891" y="1485801"/>
                </a:cubicBezTo>
                <a:cubicBezTo>
                  <a:pt x="5283040" y="1494119"/>
                  <a:pt x="5291222" y="1499525"/>
                  <a:pt x="5299410" y="1499525"/>
                </a:cubicBezTo>
                <a:cubicBezTo>
                  <a:pt x="5301925" y="1499525"/>
                  <a:pt x="5305076" y="1498694"/>
                  <a:pt x="5307593" y="1497862"/>
                </a:cubicBezTo>
                <a:cubicBezTo>
                  <a:pt x="5352921" y="1479562"/>
                  <a:pt x="5398879" y="1462510"/>
                  <a:pt x="5444838" y="1447538"/>
                </a:cubicBezTo>
                <a:cubicBezTo>
                  <a:pt x="5450504" y="1445874"/>
                  <a:pt x="5454914" y="1442131"/>
                  <a:pt x="5457431" y="1437141"/>
                </a:cubicBezTo>
                <a:cubicBezTo>
                  <a:pt x="5459947" y="1431734"/>
                  <a:pt x="5460578" y="1426327"/>
                  <a:pt x="5458690" y="1420504"/>
                </a:cubicBezTo>
                <a:cubicBezTo>
                  <a:pt x="5457431" y="1415098"/>
                  <a:pt x="5453023" y="1410939"/>
                  <a:pt x="5447987" y="1408027"/>
                </a:cubicBezTo>
                <a:cubicBezTo>
                  <a:pt x="5442950" y="1405532"/>
                  <a:pt x="5437284" y="1405116"/>
                  <a:pt x="5431618" y="1406780"/>
                </a:cubicBezTo>
                <a:close/>
                <a:moveTo>
                  <a:pt x="6753719" y="1404700"/>
                </a:moveTo>
                <a:cubicBezTo>
                  <a:pt x="6748682" y="1402621"/>
                  <a:pt x="6743016" y="1403453"/>
                  <a:pt x="6737979" y="1405948"/>
                </a:cubicBezTo>
                <a:cubicBezTo>
                  <a:pt x="6732313" y="1408443"/>
                  <a:pt x="6728537" y="1413018"/>
                  <a:pt x="6727278" y="1418425"/>
                </a:cubicBezTo>
                <a:cubicBezTo>
                  <a:pt x="6725388" y="1423831"/>
                  <a:pt x="6726019" y="1429654"/>
                  <a:pt x="6728537" y="1434645"/>
                </a:cubicBezTo>
                <a:cubicBezTo>
                  <a:pt x="6731054" y="1440052"/>
                  <a:pt x="6735462" y="1443795"/>
                  <a:pt x="6741128" y="1445459"/>
                </a:cubicBezTo>
                <a:cubicBezTo>
                  <a:pt x="6787717" y="1460431"/>
                  <a:pt x="6833676" y="1477067"/>
                  <a:pt x="6879004" y="1495366"/>
                </a:cubicBezTo>
                <a:cubicBezTo>
                  <a:pt x="6881522" y="1496198"/>
                  <a:pt x="6884041" y="1496614"/>
                  <a:pt x="6887188" y="1496614"/>
                </a:cubicBezTo>
                <a:cubicBezTo>
                  <a:pt x="6895373" y="1496614"/>
                  <a:pt x="6903557" y="1491624"/>
                  <a:pt x="6906706" y="1483306"/>
                </a:cubicBezTo>
                <a:cubicBezTo>
                  <a:pt x="6908594" y="1478315"/>
                  <a:pt x="6908594" y="1472076"/>
                  <a:pt x="6906706" y="1467085"/>
                </a:cubicBezTo>
                <a:cubicBezTo>
                  <a:pt x="6904187" y="1461678"/>
                  <a:pt x="6900410" y="1457936"/>
                  <a:pt x="6894744" y="1455440"/>
                </a:cubicBezTo>
                <a:cubicBezTo>
                  <a:pt x="6848785" y="1437141"/>
                  <a:pt x="6801566" y="1420089"/>
                  <a:pt x="6753719" y="1404700"/>
                </a:cubicBezTo>
                <a:close/>
                <a:moveTo>
                  <a:pt x="5721221" y="1334413"/>
                </a:moveTo>
                <a:cubicBezTo>
                  <a:pt x="5672743" y="1342731"/>
                  <a:pt x="5623638" y="1353129"/>
                  <a:pt x="5575159" y="1365189"/>
                </a:cubicBezTo>
                <a:cubicBezTo>
                  <a:pt x="5563827" y="1368101"/>
                  <a:pt x="5556904" y="1380162"/>
                  <a:pt x="5560051" y="1391807"/>
                </a:cubicBezTo>
                <a:cubicBezTo>
                  <a:pt x="5561941" y="1401373"/>
                  <a:pt x="5570752" y="1408027"/>
                  <a:pt x="5580826" y="1408027"/>
                </a:cubicBezTo>
                <a:cubicBezTo>
                  <a:pt x="5581457" y="1408027"/>
                  <a:pt x="5584602" y="1407612"/>
                  <a:pt x="5585863" y="1407195"/>
                </a:cubicBezTo>
                <a:cubicBezTo>
                  <a:pt x="5632450" y="1395550"/>
                  <a:pt x="5680930" y="1385153"/>
                  <a:pt x="5728776" y="1376419"/>
                </a:cubicBezTo>
                <a:cubicBezTo>
                  <a:pt x="5740737" y="1374339"/>
                  <a:pt x="5748294" y="1363110"/>
                  <a:pt x="5746404" y="1351465"/>
                </a:cubicBezTo>
                <a:cubicBezTo>
                  <a:pt x="5743884" y="1340236"/>
                  <a:pt x="5733185" y="1332333"/>
                  <a:pt x="5721221" y="1334413"/>
                </a:cubicBezTo>
                <a:close/>
                <a:moveTo>
                  <a:pt x="6464115" y="1333165"/>
                </a:moveTo>
                <a:cubicBezTo>
                  <a:pt x="6458449" y="1332333"/>
                  <a:pt x="6453414" y="1333581"/>
                  <a:pt x="6448377" y="1336492"/>
                </a:cubicBezTo>
                <a:cubicBezTo>
                  <a:pt x="6443340" y="1339819"/>
                  <a:pt x="6440821" y="1344810"/>
                  <a:pt x="6439562" y="1350633"/>
                </a:cubicBezTo>
                <a:cubicBezTo>
                  <a:pt x="6438933" y="1356456"/>
                  <a:pt x="6440192" y="1361862"/>
                  <a:pt x="6443340" y="1366853"/>
                </a:cubicBezTo>
                <a:cubicBezTo>
                  <a:pt x="6446487" y="1371012"/>
                  <a:pt x="6451524" y="1374339"/>
                  <a:pt x="6457190" y="1375171"/>
                </a:cubicBezTo>
                <a:cubicBezTo>
                  <a:pt x="6505038" y="1383489"/>
                  <a:pt x="6553515" y="1393887"/>
                  <a:pt x="6600733" y="1405532"/>
                </a:cubicBezTo>
                <a:cubicBezTo>
                  <a:pt x="6601362" y="1405532"/>
                  <a:pt x="6604511" y="1405948"/>
                  <a:pt x="6605140" y="1405948"/>
                </a:cubicBezTo>
                <a:cubicBezTo>
                  <a:pt x="6615214" y="1405948"/>
                  <a:pt x="6624027" y="1399294"/>
                  <a:pt x="6625917" y="1389728"/>
                </a:cubicBezTo>
                <a:cubicBezTo>
                  <a:pt x="6629064" y="1378083"/>
                  <a:pt x="6622139" y="1366853"/>
                  <a:pt x="6610177" y="1363942"/>
                </a:cubicBezTo>
                <a:cubicBezTo>
                  <a:pt x="6562329" y="1351881"/>
                  <a:pt x="6513223" y="1341483"/>
                  <a:pt x="6464115" y="1333165"/>
                </a:cubicBezTo>
                <a:close/>
                <a:moveTo>
                  <a:pt x="6017750" y="1303220"/>
                </a:moveTo>
                <a:cubicBezTo>
                  <a:pt x="5968015" y="1304884"/>
                  <a:pt x="5917646" y="1308627"/>
                  <a:pt x="5869171" y="1313618"/>
                </a:cubicBezTo>
                <a:cubicBezTo>
                  <a:pt x="5857207" y="1314865"/>
                  <a:pt x="5849026" y="1325263"/>
                  <a:pt x="5849655" y="1336908"/>
                </a:cubicBezTo>
                <a:cubicBezTo>
                  <a:pt x="5850914" y="1347722"/>
                  <a:pt x="5859727" y="1356040"/>
                  <a:pt x="5871061" y="1356040"/>
                </a:cubicBezTo>
                <a:lnTo>
                  <a:pt x="5872947" y="1356040"/>
                </a:lnTo>
                <a:cubicBezTo>
                  <a:pt x="5921426" y="1351049"/>
                  <a:pt x="5970530" y="1347306"/>
                  <a:pt x="6019009" y="1346058"/>
                </a:cubicBezTo>
                <a:cubicBezTo>
                  <a:pt x="6030971" y="1345642"/>
                  <a:pt x="6040413" y="1335660"/>
                  <a:pt x="6039784" y="1324015"/>
                </a:cubicBezTo>
                <a:cubicBezTo>
                  <a:pt x="6039784" y="1311538"/>
                  <a:pt x="6030971" y="1303220"/>
                  <a:pt x="6017750" y="1303220"/>
                </a:cubicBezTo>
                <a:close/>
                <a:moveTo>
                  <a:pt x="6167588" y="1302804"/>
                </a:moveTo>
                <a:cubicBezTo>
                  <a:pt x="6161922" y="1302389"/>
                  <a:pt x="6156254" y="1304468"/>
                  <a:pt x="6151848" y="1308211"/>
                </a:cubicBezTo>
                <a:cubicBezTo>
                  <a:pt x="6148072" y="1311954"/>
                  <a:pt x="6145552" y="1317361"/>
                  <a:pt x="6144923" y="1323600"/>
                </a:cubicBezTo>
                <a:cubicBezTo>
                  <a:pt x="6144294" y="1329422"/>
                  <a:pt x="6146811" y="1334829"/>
                  <a:pt x="6150589" y="1338988"/>
                </a:cubicBezTo>
                <a:cubicBezTo>
                  <a:pt x="6154995" y="1343147"/>
                  <a:pt x="6160034" y="1345226"/>
                  <a:pt x="6165698" y="1345642"/>
                </a:cubicBezTo>
                <a:cubicBezTo>
                  <a:pt x="6214175" y="1347306"/>
                  <a:pt x="6263283" y="1350217"/>
                  <a:pt x="6312389" y="1355624"/>
                </a:cubicBezTo>
                <a:cubicBezTo>
                  <a:pt x="6312389" y="1355624"/>
                  <a:pt x="6313648" y="1355624"/>
                  <a:pt x="6314277" y="1355624"/>
                </a:cubicBezTo>
                <a:cubicBezTo>
                  <a:pt x="6324980" y="1355624"/>
                  <a:pt x="6334423" y="1347306"/>
                  <a:pt x="6335683" y="1336492"/>
                </a:cubicBezTo>
                <a:cubicBezTo>
                  <a:pt x="6336942" y="1324431"/>
                  <a:pt x="6328129" y="1314034"/>
                  <a:pt x="6316167" y="1312786"/>
                </a:cubicBezTo>
                <a:cubicBezTo>
                  <a:pt x="6267059" y="1307795"/>
                  <a:pt x="6216694" y="1304468"/>
                  <a:pt x="6167588" y="1302804"/>
                </a:cubicBezTo>
                <a:close/>
                <a:moveTo>
                  <a:pt x="6095186" y="710146"/>
                </a:moveTo>
                <a:cubicBezTo>
                  <a:pt x="6083224" y="710146"/>
                  <a:pt x="6073783" y="719711"/>
                  <a:pt x="6073783" y="731356"/>
                </a:cubicBezTo>
                <a:lnTo>
                  <a:pt x="6073783" y="878170"/>
                </a:lnTo>
                <a:cubicBezTo>
                  <a:pt x="6073783" y="889815"/>
                  <a:pt x="6083224" y="899380"/>
                  <a:pt x="6095186" y="899380"/>
                </a:cubicBezTo>
                <a:cubicBezTo>
                  <a:pt x="6107148" y="899380"/>
                  <a:pt x="6116592" y="889815"/>
                  <a:pt x="6116592" y="878170"/>
                </a:cubicBezTo>
                <a:lnTo>
                  <a:pt x="6116592" y="731356"/>
                </a:lnTo>
                <a:cubicBezTo>
                  <a:pt x="6116592" y="719711"/>
                  <a:pt x="6107148" y="710146"/>
                  <a:pt x="6095186" y="710146"/>
                </a:cubicBezTo>
                <a:close/>
                <a:moveTo>
                  <a:pt x="6095186" y="416104"/>
                </a:moveTo>
                <a:cubicBezTo>
                  <a:pt x="6083224" y="416104"/>
                  <a:pt x="6073783" y="425669"/>
                  <a:pt x="6073783" y="437730"/>
                </a:cubicBezTo>
                <a:lnTo>
                  <a:pt x="6073783" y="584128"/>
                </a:lnTo>
                <a:cubicBezTo>
                  <a:pt x="6073783" y="596189"/>
                  <a:pt x="6083224" y="605754"/>
                  <a:pt x="6095186" y="605754"/>
                </a:cubicBezTo>
                <a:cubicBezTo>
                  <a:pt x="6107148" y="605754"/>
                  <a:pt x="6116592" y="596189"/>
                  <a:pt x="6116592" y="584128"/>
                </a:cubicBezTo>
                <a:lnTo>
                  <a:pt x="6116592" y="437730"/>
                </a:lnTo>
                <a:cubicBezTo>
                  <a:pt x="6116592" y="425669"/>
                  <a:pt x="6107148" y="416104"/>
                  <a:pt x="6095186" y="416104"/>
                </a:cubicBezTo>
                <a:close/>
                <a:moveTo>
                  <a:pt x="6095186" y="122477"/>
                </a:moveTo>
                <a:cubicBezTo>
                  <a:pt x="6083224" y="122477"/>
                  <a:pt x="6073783" y="132043"/>
                  <a:pt x="6073783" y="143688"/>
                </a:cubicBezTo>
                <a:lnTo>
                  <a:pt x="6073783" y="290501"/>
                </a:lnTo>
                <a:cubicBezTo>
                  <a:pt x="6073783" y="302146"/>
                  <a:pt x="6083224" y="311712"/>
                  <a:pt x="6095186" y="311712"/>
                </a:cubicBezTo>
                <a:cubicBezTo>
                  <a:pt x="6107148" y="311712"/>
                  <a:pt x="6116592" y="302146"/>
                  <a:pt x="6116592" y="290501"/>
                </a:cubicBezTo>
                <a:lnTo>
                  <a:pt x="6116592" y="143688"/>
                </a:lnTo>
                <a:cubicBezTo>
                  <a:pt x="6116592" y="132043"/>
                  <a:pt x="6107148" y="122477"/>
                  <a:pt x="6095186" y="122477"/>
                </a:cubicBezTo>
                <a:close/>
                <a:moveTo>
                  <a:pt x="5773474" y="0"/>
                </a:moveTo>
                <a:lnTo>
                  <a:pt x="6075218" y="0"/>
                </a:lnTo>
                <a:lnTo>
                  <a:pt x="6079999" y="11796"/>
                </a:lnTo>
                <a:cubicBezTo>
                  <a:pt x="6083853" y="15695"/>
                  <a:pt x="6089207" y="18086"/>
                  <a:pt x="6095186" y="18086"/>
                </a:cubicBezTo>
                <a:cubicBezTo>
                  <a:pt x="6101167" y="18086"/>
                  <a:pt x="6106520" y="15695"/>
                  <a:pt x="6110374" y="11796"/>
                </a:cubicBezTo>
                <a:lnTo>
                  <a:pt x="6115156" y="0"/>
                </a:lnTo>
                <a:lnTo>
                  <a:pt x="6420046" y="0"/>
                </a:lnTo>
                <a:lnTo>
                  <a:pt x="6420046" y="1020823"/>
                </a:lnTo>
                <a:lnTo>
                  <a:pt x="6465376" y="1027894"/>
                </a:lnTo>
                <a:cubicBezTo>
                  <a:pt x="6981624" y="1106499"/>
                  <a:pt x="7450655" y="1344395"/>
                  <a:pt x="7822733" y="1716210"/>
                </a:cubicBezTo>
                <a:cubicBezTo>
                  <a:pt x="8194181" y="2088025"/>
                  <a:pt x="8432159" y="2557162"/>
                  <a:pt x="8510856" y="3072879"/>
                </a:cubicBezTo>
                <a:lnTo>
                  <a:pt x="8517781" y="3118628"/>
                </a:lnTo>
                <a:lnTo>
                  <a:pt x="12191999" y="3118628"/>
                </a:lnTo>
                <a:lnTo>
                  <a:pt x="12191999" y="3420572"/>
                </a:lnTo>
                <a:lnTo>
                  <a:pt x="12168043" y="3420572"/>
                </a:lnTo>
                <a:cubicBezTo>
                  <a:pt x="12156711" y="3420572"/>
                  <a:pt x="12146637" y="3430138"/>
                  <a:pt x="12146637" y="3442199"/>
                </a:cubicBezTo>
                <a:cubicBezTo>
                  <a:pt x="12146637" y="3453844"/>
                  <a:pt x="12156711" y="3463410"/>
                  <a:pt x="12168043" y="3463410"/>
                </a:cubicBezTo>
                <a:lnTo>
                  <a:pt x="12191999" y="3463410"/>
                </a:lnTo>
                <a:lnTo>
                  <a:pt x="12191999" y="3765770"/>
                </a:lnTo>
                <a:lnTo>
                  <a:pt x="8517781" y="3765770"/>
                </a:lnTo>
                <a:lnTo>
                  <a:pt x="8510856" y="3811519"/>
                </a:lnTo>
                <a:cubicBezTo>
                  <a:pt x="8432159" y="4327237"/>
                  <a:pt x="8194181" y="4796373"/>
                  <a:pt x="7822733" y="5168188"/>
                </a:cubicBezTo>
                <a:cubicBezTo>
                  <a:pt x="7450655" y="5540004"/>
                  <a:pt x="6981624" y="5777899"/>
                  <a:pt x="6465376" y="5856505"/>
                </a:cubicBezTo>
                <a:lnTo>
                  <a:pt x="6420046" y="5863575"/>
                </a:lnTo>
                <a:lnTo>
                  <a:pt x="6420046" y="6870212"/>
                </a:lnTo>
                <a:lnTo>
                  <a:pt x="6116592" y="6870212"/>
                </a:lnTo>
                <a:lnTo>
                  <a:pt x="6116592" y="6781469"/>
                </a:lnTo>
                <a:cubicBezTo>
                  <a:pt x="6116592" y="6769823"/>
                  <a:pt x="6107148" y="6760258"/>
                  <a:pt x="6095186" y="6760258"/>
                </a:cubicBezTo>
                <a:cubicBezTo>
                  <a:pt x="6083224" y="6760258"/>
                  <a:pt x="6073783" y="6769823"/>
                  <a:pt x="6073783" y="6781469"/>
                </a:cubicBezTo>
                <a:lnTo>
                  <a:pt x="6073783" y="6870212"/>
                </a:lnTo>
                <a:lnTo>
                  <a:pt x="5772845" y="6870212"/>
                </a:lnTo>
                <a:lnTo>
                  <a:pt x="5772845" y="5863575"/>
                </a:lnTo>
                <a:lnTo>
                  <a:pt x="5727519" y="5856505"/>
                </a:lnTo>
                <a:cubicBezTo>
                  <a:pt x="5211269" y="5777899"/>
                  <a:pt x="4742237" y="5540004"/>
                  <a:pt x="4370159" y="5168188"/>
                </a:cubicBezTo>
                <a:cubicBezTo>
                  <a:pt x="3998709" y="4796373"/>
                  <a:pt x="3760731" y="4327237"/>
                  <a:pt x="3682034" y="3811519"/>
                </a:cubicBezTo>
                <a:lnTo>
                  <a:pt x="3675109" y="3765770"/>
                </a:lnTo>
                <a:lnTo>
                  <a:pt x="3667615" y="3765770"/>
                </a:lnTo>
                <a:lnTo>
                  <a:pt x="3667615" y="3765769"/>
                </a:lnTo>
                <a:lnTo>
                  <a:pt x="0" y="3765769"/>
                </a:lnTo>
                <a:lnTo>
                  <a:pt x="0" y="3463825"/>
                </a:lnTo>
                <a:lnTo>
                  <a:pt x="50985" y="3463825"/>
                </a:lnTo>
                <a:cubicBezTo>
                  <a:pt x="62317" y="3463825"/>
                  <a:pt x="72391" y="3454259"/>
                  <a:pt x="72391" y="3442198"/>
                </a:cubicBezTo>
                <a:cubicBezTo>
                  <a:pt x="72391" y="3430553"/>
                  <a:pt x="62317" y="3420987"/>
                  <a:pt x="50985" y="3420987"/>
                </a:cubicBezTo>
                <a:lnTo>
                  <a:pt x="0" y="3420987"/>
                </a:lnTo>
                <a:lnTo>
                  <a:pt x="0" y="3118627"/>
                </a:lnTo>
                <a:lnTo>
                  <a:pt x="3675109" y="3118627"/>
                </a:lnTo>
                <a:lnTo>
                  <a:pt x="3682034" y="3072879"/>
                </a:lnTo>
                <a:cubicBezTo>
                  <a:pt x="3760731" y="2557162"/>
                  <a:pt x="3998709" y="2088025"/>
                  <a:pt x="4370790" y="1716210"/>
                </a:cubicBezTo>
                <a:cubicBezTo>
                  <a:pt x="4742869" y="1344395"/>
                  <a:pt x="5211899" y="1106499"/>
                  <a:pt x="5727519" y="1027894"/>
                </a:cubicBezTo>
                <a:lnTo>
                  <a:pt x="5773474" y="1020823"/>
                </a:lnTo>
                <a:close/>
              </a:path>
            </a:pathLst>
          </a:custGeom>
          <a:solidFill>
            <a:srgbClr val="2C3E50"/>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endParaRPr sz="3000">
              <a:solidFill>
                <a:srgbClr val="FFFFFF"/>
              </a:solidFill>
              <a:effectLst>
                <a:outerShdw blurRad="38100" dist="12700" dir="5400000" rotWithShape="0">
                  <a:srgbClr val="000000">
                    <a:alpha val="50000"/>
                  </a:srgbClr>
                </a:outerShdw>
              </a:effectLst>
            </a:endParaRPr>
          </a:p>
        </p:txBody>
      </p:sp>
      <p:grpSp>
        <p:nvGrpSpPr>
          <p:cNvPr id="57" name="Group 56">
            <a:extLst>
              <a:ext uri="{FF2B5EF4-FFF2-40B4-BE49-F238E27FC236}">
                <a16:creationId xmlns:a16="http://schemas.microsoft.com/office/drawing/2014/main" xmlns="" id="{AB93D2E8-04A5-467A-B411-69BE30DBAF28}"/>
              </a:ext>
            </a:extLst>
          </p:cNvPr>
          <p:cNvGrpSpPr/>
          <p:nvPr/>
        </p:nvGrpSpPr>
        <p:grpSpPr>
          <a:xfrm>
            <a:off x="3189531" y="532908"/>
            <a:ext cx="1248230" cy="1248230"/>
            <a:chOff x="1924326" y="1271420"/>
            <a:chExt cx="1114376" cy="1114376"/>
          </a:xfrm>
        </p:grpSpPr>
        <p:sp>
          <p:nvSpPr>
            <p:cNvPr id="71" name="Teardrop 70">
              <a:extLst>
                <a:ext uri="{FF2B5EF4-FFF2-40B4-BE49-F238E27FC236}">
                  <a16:creationId xmlns:a16="http://schemas.microsoft.com/office/drawing/2014/main" xmlns="" id="{77638643-B05F-4C5D-80E1-38E2AC0C961D}"/>
                </a:ext>
              </a:extLst>
            </p:cNvPr>
            <p:cNvSpPr/>
            <p:nvPr/>
          </p:nvSpPr>
          <p:spPr>
            <a:xfrm rot="5400000">
              <a:off x="1924326" y="1271420"/>
              <a:ext cx="1114376" cy="1114376"/>
            </a:xfrm>
            <a:prstGeom prst="teardrop">
              <a:avLst/>
            </a:prstGeom>
            <a:solidFill>
              <a:schemeClr val="bg1"/>
            </a:solidFill>
            <a:ln w="92075">
              <a:solidFill>
                <a:srgbClr val="C038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2" name="TextBox 71">
              <a:extLst>
                <a:ext uri="{FF2B5EF4-FFF2-40B4-BE49-F238E27FC236}">
                  <a16:creationId xmlns:a16="http://schemas.microsoft.com/office/drawing/2014/main" xmlns="" id="{B7FF8713-EDF2-4F59-B00C-B4E4B3F69687}"/>
                </a:ext>
              </a:extLst>
            </p:cNvPr>
            <p:cNvSpPr txBox="1"/>
            <p:nvPr/>
          </p:nvSpPr>
          <p:spPr>
            <a:xfrm>
              <a:off x="2051324" y="1375234"/>
              <a:ext cx="860380" cy="906749"/>
            </a:xfrm>
            <a:prstGeom prst="rect">
              <a:avLst/>
            </a:prstGeom>
            <a:noFill/>
          </p:spPr>
          <p:txBody>
            <a:bodyPr wrap="none" rtlCol="0" anchor="b">
              <a:spAutoFit/>
            </a:bodyPr>
            <a:lstStyle/>
            <a:p>
              <a:pPr algn="ctr"/>
              <a:r>
                <a:rPr lang="en-US" sz="6000" b="1" cap="all" noProof="1">
                  <a:solidFill>
                    <a:srgbClr val="C0382A"/>
                  </a:solidFill>
                </a:rPr>
                <a:t>01</a:t>
              </a:r>
            </a:p>
          </p:txBody>
        </p:sp>
      </p:grpSp>
      <p:grpSp>
        <p:nvGrpSpPr>
          <p:cNvPr id="58" name="Group 57">
            <a:extLst>
              <a:ext uri="{FF2B5EF4-FFF2-40B4-BE49-F238E27FC236}">
                <a16:creationId xmlns:a16="http://schemas.microsoft.com/office/drawing/2014/main" xmlns="" id="{71AE5B76-69CD-493B-B874-8A8B5DBA1637}"/>
              </a:ext>
            </a:extLst>
          </p:cNvPr>
          <p:cNvGrpSpPr/>
          <p:nvPr/>
        </p:nvGrpSpPr>
        <p:grpSpPr>
          <a:xfrm>
            <a:off x="7754240" y="532908"/>
            <a:ext cx="1248230" cy="1248230"/>
            <a:chOff x="5980133" y="1272322"/>
            <a:chExt cx="1114376" cy="1114376"/>
          </a:xfrm>
        </p:grpSpPr>
        <p:sp>
          <p:nvSpPr>
            <p:cNvPr id="69" name="Teardrop 68">
              <a:extLst>
                <a:ext uri="{FF2B5EF4-FFF2-40B4-BE49-F238E27FC236}">
                  <a16:creationId xmlns:a16="http://schemas.microsoft.com/office/drawing/2014/main" xmlns="" id="{56118DE6-CD3D-4540-822E-4191988E9267}"/>
                </a:ext>
              </a:extLst>
            </p:cNvPr>
            <p:cNvSpPr/>
            <p:nvPr/>
          </p:nvSpPr>
          <p:spPr>
            <a:xfrm rot="10800000">
              <a:off x="5980133" y="1272322"/>
              <a:ext cx="1114376" cy="1114376"/>
            </a:xfrm>
            <a:prstGeom prst="teardrop">
              <a:avLst/>
            </a:prstGeom>
            <a:solidFill>
              <a:schemeClr val="bg1"/>
            </a:solidFill>
            <a:ln w="92075">
              <a:solidFill>
                <a:srgbClr val="9ABC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TextBox 69">
              <a:extLst>
                <a:ext uri="{FF2B5EF4-FFF2-40B4-BE49-F238E27FC236}">
                  <a16:creationId xmlns:a16="http://schemas.microsoft.com/office/drawing/2014/main" xmlns="" id="{FFC75D5D-C9A4-45A9-B554-0F23282C5909}"/>
                </a:ext>
              </a:extLst>
            </p:cNvPr>
            <p:cNvSpPr txBox="1"/>
            <p:nvPr/>
          </p:nvSpPr>
          <p:spPr>
            <a:xfrm>
              <a:off x="6107131" y="1376136"/>
              <a:ext cx="860380" cy="906749"/>
            </a:xfrm>
            <a:prstGeom prst="rect">
              <a:avLst/>
            </a:prstGeom>
            <a:noFill/>
          </p:spPr>
          <p:txBody>
            <a:bodyPr wrap="none" rtlCol="0" anchor="b">
              <a:spAutoFit/>
            </a:bodyPr>
            <a:lstStyle/>
            <a:p>
              <a:pPr algn="ctr"/>
              <a:r>
                <a:rPr lang="en-US" sz="6000" b="1" cap="all" noProof="1">
                  <a:solidFill>
                    <a:srgbClr val="9ABC59"/>
                  </a:solidFill>
                </a:rPr>
                <a:t>02</a:t>
              </a:r>
            </a:p>
          </p:txBody>
        </p:sp>
      </p:grpSp>
      <p:grpSp>
        <p:nvGrpSpPr>
          <p:cNvPr id="59" name="Group 58">
            <a:extLst>
              <a:ext uri="{FF2B5EF4-FFF2-40B4-BE49-F238E27FC236}">
                <a16:creationId xmlns:a16="http://schemas.microsoft.com/office/drawing/2014/main" xmlns="" id="{3CE750A8-8C76-4090-98FA-740109474E25}"/>
              </a:ext>
            </a:extLst>
          </p:cNvPr>
          <p:cNvGrpSpPr/>
          <p:nvPr/>
        </p:nvGrpSpPr>
        <p:grpSpPr>
          <a:xfrm>
            <a:off x="3189531" y="5076086"/>
            <a:ext cx="1248230" cy="1248230"/>
            <a:chOff x="1924326" y="4809814"/>
            <a:chExt cx="1114376" cy="1114376"/>
          </a:xfrm>
        </p:grpSpPr>
        <p:sp>
          <p:nvSpPr>
            <p:cNvPr id="67" name="Teardrop 66">
              <a:extLst>
                <a:ext uri="{FF2B5EF4-FFF2-40B4-BE49-F238E27FC236}">
                  <a16:creationId xmlns:a16="http://schemas.microsoft.com/office/drawing/2014/main" xmlns="" id="{9BAD4A9E-7E3C-4181-89E7-EAF2933C542F}"/>
                </a:ext>
              </a:extLst>
            </p:cNvPr>
            <p:cNvSpPr/>
            <p:nvPr/>
          </p:nvSpPr>
          <p:spPr>
            <a:xfrm>
              <a:off x="1924326" y="4809814"/>
              <a:ext cx="1114376" cy="1114376"/>
            </a:xfrm>
            <a:prstGeom prst="teardrop">
              <a:avLst/>
            </a:prstGeom>
            <a:solidFill>
              <a:schemeClr val="bg1"/>
            </a:solidFill>
            <a:ln w="92075">
              <a:solidFill>
                <a:srgbClr val="2B80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8" name="TextBox 67">
              <a:extLst>
                <a:ext uri="{FF2B5EF4-FFF2-40B4-BE49-F238E27FC236}">
                  <a16:creationId xmlns:a16="http://schemas.microsoft.com/office/drawing/2014/main" xmlns="" id="{08E534D0-72E2-4892-90E1-C02847361CF6}"/>
                </a:ext>
              </a:extLst>
            </p:cNvPr>
            <p:cNvSpPr txBox="1"/>
            <p:nvPr/>
          </p:nvSpPr>
          <p:spPr>
            <a:xfrm>
              <a:off x="2051324" y="4913628"/>
              <a:ext cx="860380" cy="906749"/>
            </a:xfrm>
            <a:prstGeom prst="rect">
              <a:avLst/>
            </a:prstGeom>
            <a:noFill/>
          </p:spPr>
          <p:txBody>
            <a:bodyPr wrap="none" rtlCol="0" anchor="b">
              <a:spAutoFit/>
            </a:bodyPr>
            <a:lstStyle/>
            <a:p>
              <a:pPr algn="ctr"/>
              <a:r>
                <a:rPr lang="en-US" sz="6000" b="1" cap="all" noProof="1">
                  <a:solidFill>
                    <a:srgbClr val="2B80B9"/>
                  </a:solidFill>
                </a:rPr>
                <a:t>03</a:t>
              </a:r>
            </a:p>
          </p:txBody>
        </p:sp>
      </p:grpSp>
      <p:grpSp>
        <p:nvGrpSpPr>
          <p:cNvPr id="60" name="Group 59">
            <a:extLst>
              <a:ext uri="{FF2B5EF4-FFF2-40B4-BE49-F238E27FC236}">
                <a16:creationId xmlns:a16="http://schemas.microsoft.com/office/drawing/2014/main" xmlns="" id="{4752B98C-F432-4CAA-9022-BD4FFA1D304D}"/>
              </a:ext>
            </a:extLst>
          </p:cNvPr>
          <p:cNvGrpSpPr/>
          <p:nvPr/>
        </p:nvGrpSpPr>
        <p:grpSpPr>
          <a:xfrm>
            <a:off x="7754240" y="5076086"/>
            <a:ext cx="1248230" cy="1248230"/>
            <a:chOff x="5980133" y="4809814"/>
            <a:chExt cx="1114376" cy="1114376"/>
          </a:xfrm>
        </p:grpSpPr>
        <p:sp>
          <p:nvSpPr>
            <p:cNvPr id="65" name="Teardrop 64">
              <a:extLst>
                <a:ext uri="{FF2B5EF4-FFF2-40B4-BE49-F238E27FC236}">
                  <a16:creationId xmlns:a16="http://schemas.microsoft.com/office/drawing/2014/main" xmlns="" id="{BF2AA494-98AD-45E3-814E-B1556BCE1F31}"/>
                </a:ext>
              </a:extLst>
            </p:cNvPr>
            <p:cNvSpPr/>
            <p:nvPr/>
          </p:nvSpPr>
          <p:spPr>
            <a:xfrm rot="16200000">
              <a:off x="5980133" y="4809814"/>
              <a:ext cx="1114376" cy="1114376"/>
            </a:xfrm>
            <a:prstGeom prst="teardrop">
              <a:avLst/>
            </a:prstGeom>
            <a:solidFill>
              <a:schemeClr val="bg1"/>
            </a:solidFill>
            <a:ln w="92075">
              <a:solidFill>
                <a:srgbClr val="F39B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TextBox 65">
              <a:extLst>
                <a:ext uri="{FF2B5EF4-FFF2-40B4-BE49-F238E27FC236}">
                  <a16:creationId xmlns:a16="http://schemas.microsoft.com/office/drawing/2014/main" xmlns="" id="{F085BA2A-FD68-43A0-A340-F5AAAF0FD32D}"/>
                </a:ext>
              </a:extLst>
            </p:cNvPr>
            <p:cNvSpPr txBox="1"/>
            <p:nvPr/>
          </p:nvSpPr>
          <p:spPr>
            <a:xfrm>
              <a:off x="6107131" y="4913627"/>
              <a:ext cx="860380" cy="906749"/>
            </a:xfrm>
            <a:prstGeom prst="rect">
              <a:avLst/>
            </a:prstGeom>
            <a:noFill/>
          </p:spPr>
          <p:txBody>
            <a:bodyPr wrap="none" rtlCol="0" anchor="b">
              <a:spAutoFit/>
            </a:bodyPr>
            <a:lstStyle/>
            <a:p>
              <a:pPr algn="ctr"/>
              <a:r>
                <a:rPr lang="en-US" sz="6000" b="1" cap="all" noProof="1">
                  <a:solidFill>
                    <a:srgbClr val="F39B13"/>
                  </a:solidFill>
                </a:rPr>
                <a:t>04</a:t>
              </a:r>
            </a:p>
          </p:txBody>
        </p:sp>
      </p:grpSp>
      <p:sp>
        <p:nvSpPr>
          <p:cNvPr id="61" name="Rectangle 60">
            <a:extLst>
              <a:ext uri="{FF2B5EF4-FFF2-40B4-BE49-F238E27FC236}">
                <a16:creationId xmlns:a16="http://schemas.microsoft.com/office/drawing/2014/main" xmlns="" id="{963EBB97-7689-49D6-81E4-289AEB00490F}"/>
              </a:ext>
            </a:extLst>
          </p:cNvPr>
          <p:cNvSpPr/>
          <p:nvPr/>
        </p:nvSpPr>
        <p:spPr>
          <a:xfrm>
            <a:off x="9239354" y="348142"/>
            <a:ext cx="2478024" cy="2062103"/>
          </a:xfrm>
          <a:prstGeom prst="rect">
            <a:avLst/>
          </a:prstGeom>
        </p:spPr>
        <p:txBody>
          <a:bodyPr wrap="square">
            <a:spAutoFit/>
          </a:bodyPr>
          <a:lstStyle/>
          <a:p>
            <a:r>
              <a:rPr lang="en-US" sz="1600" b="1" noProof="1" smtClean="0">
                <a:solidFill>
                  <a:prstClr val="white"/>
                </a:solidFill>
                <a:effectLst>
                  <a:outerShdw blurRad="38100" dist="38100" dir="2700000" algn="tl">
                    <a:srgbClr val="000000">
                      <a:alpha val="43137"/>
                    </a:srgbClr>
                  </a:outerShdw>
                </a:effectLst>
              </a:rPr>
              <a:t>LAPORAN HASIL INSPEKSI TIDAK PERLU LAGI DIBUAT MANUAL KARENA MAKAN WAKTU KARENA APLIKASI SUDAH BISA MENGAUTOMATISASI PEMBUATAN LAPORAN INSPEKSI TERSEBUT</a:t>
            </a:r>
            <a:endParaRPr lang="en-US" sz="1600" b="1" noProof="1">
              <a:solidFill>
                <a:prstClr val="white"/>
              </a:solidFill>
              <a:effectLst>
                <a:outerShdw blurRad="38100" dist="38100" dir="2700000" algn="tl">
                  <a:srgbClr val="000000">
                    <a:alpha val="43137"/>
                  </a:srgbClr>
                </a:outerShdw>
              </a:effectLst>
            </a:endParaRPr>
          </a:p>
        </p:txBody>
      </p:sp>
      <p:sp>
        <p:nvSpPr>
          <p:cNvPr id="62" name="Rectangle 61">
            <a:extLst>
              <a:ext uri="{FF2B5EF4-FFF2-40B4-BE49-F238E27FC236}">
                <a16:creationId xmlns:a16="http://schemas.microsoft.com/office/drawing/2014/main" xmlns="" id="{F8DCCA73-0D39-49F5-9E4D-95D8928071A0}"/>
              </a:ext>
            </a:extLst>
          </p:cNvPr>
          <p:cNvSpPr/>
          <p:nvPr/>
        </p:nvSpPr>
        <p:spPr>
          <a:xfrm>
            <a:off x="9239354" y="4478533"/>
            <a:ext cx="2478024" cy="1815882"/>
          </a:xfrm>
          <a:prstGeom prst="rect">
            <a:avLst/>
          </a:prstGeom>
        </p:spPr>
        <p:txBody>
          <a:bodyPr wrap="square">
            <a:spAutoFit/>
          </a:bodyPr>
          <a:lstStyle/>
          <a:p>
            <a:r>
              <a:rPr lang="en-US" sz="1600" b="1" noProof="1" smtClean="0">
                <a:solidFill>
                  <a:prstClr val="white"/>
                </a:solidFill>
                <a:effectLst>
                  <a:outerShdw blurRad="38100" dist="38100" dir="2700000" algn="tl">
                    <a:srgbClr val="000000">
                      <a:alpha val="43137"/>
                    </a:srgbClr>
                  </a:outerShdw>
                </a:effectLst>
              </a:rPr>
              <a:t>MATERIAL TINDAKLANJUT TEMUAN INSPEKSI AKAN DENGAN MUDAH DIBUATKAN TUG 9 DAN PK KARENA DIDALAM APLIKASI SUDAH DIBUATKAN OTOMATISASI</a:t>
            </a:r>
            <a:endParaRPr lang="en-US" sz="1600" b="1" noProof="1">
              <a:solidFill>
                <a:prstClr val="white"/>
              </a:solidFill>
              <a:effectLst>
                <a:outerShdw blurRad="38100" dist="38100" dir="2700000" algn="tl">
                  <a:srgbClr val="000000">
                    <a:alpha val="43137"/>
                  </a:srgbClr>
                </a:outerShdw>
              </a:effectLst>
            </a:endParaRPr>
          </a:p>
        </p:txBody>
      </p:sp>
      <p:sp>
        <p:nvSpPr>
          <p:cNvPr id="63" name="Rectangle 62">
            <a:extLst>
              <a:ext uri="{FF2B5EF4-FFF2-40B4-BE49-F238E27FC236}">
                <a16:creationId xmlns:a16="http://schemas.microsoft.com/office/drawing/2014/main" xmlns="" id="{8F6E81CD-1592-4A23-9519-E22762707A0F}"/>
              </a:ext>
            </a:extLst>
          </p:cNvPr>
          <p:cNvSpPr/>
          <p:nvPr/>
        </p:nvSpPr>
        <p:spPr>
          <a:xfrm>
            <a:off x="569254" y="4244091"/>
            <a:ext cx="2478024" cy="2308324"/>
          </a:xfrm>
          <a:prstGeom prst="rect">
            <a:avLst/>
          </a:prstGeom>
        </p:spPr>
        <p:txBody>
          <a:bodyPr wrap="square">
            <a:spAutoFit/>
          </a:bodyPr>
          <a:lstStyle/>
          <a:p>
            <a:pPr algn="r"/>
            <a:r>
              <a:rPr lang="en-US" sz="1600" b="1" noProof="1" smtClean="0">
                <a:solidFill>
                  <a:prstClr val="white"/>
                </a:solidFill>
                <a:effectLst>
                  <a:outerShdw blurRad="38100" dist="38100" dir="2700000" algn="tl">
                    <a:srgbClr val="000000">
                      <a:alpha val="43137"/>
                    </a:srgbClr>
                  </a:outerShdw>
                </a:effectLst>
              </a:rPr>
              <a:t>INSPEKSI YANG SUDAH DILAKUKAN DAPAT DENGAN MUDAH TERMONITOR DALAM BENTUK TABEL MAUPUN GRAFIK SERTA DALAM BENTUK PEMETAAN YANG BERBENTUK GIS ( GLOBAL INFORMATION SISTEM)</a:t>
            </a:r>
            <a:endParaRPr lang="en-US" sz="1600" b="1" noProof="1">
              <a:solidFill>
                <a:prstClr val="white"/>
              </a:solidFill>
              <a:effectLst>
                <a:outerShdw blurRad="38100" dist="38100" dir="2700000" algn="tl">
                  <a:srgbClr val="000000">
                    <a:alpha val="43137"/>
                  </a:srgbClr>
                </a:outerShdw>
              </a:effectLst>
            </a:endParaRPr>
          </a:p>
        </p:txBody>
      </p:sp>
      <p:sp>
        <p:nvSpPr>
          <p:cNvPr id="64" name="Rectangle 63">
            <a:extLst>
              <a:ext uri="{FF2B5EF4-FFF2-40B4-BE49-F238E27FC236}">
                <a16:creationId xmlns:a16="http://schemas.microsoft.com/office/drawing/2014/main" xmlns="" id="{1A3CC487-3477-4717-933B-11E622E03CC7}"/>
              </a:ext>
            </a:extLst>
          </p:cNvPr>
          <p:cNvSpPr/>
          <p:nvPr/>
        </p:nvSpPr>
        <p:spPr>
          <a:xfrm>
            <a:off x="191344" y="348142"/>
            <a:ext cx="2761303" cy="1815882"/>
          </a:xfrm>
          <a:prstGeom prst="rect">
            <a:avLst/>
          </a:prstGeom>
        </p:spPr>
        <p:txBody>
          <a:bodyPr wrap="square">
            <a:spAutoFit/>
          </a:bodyPr>
          <a:lstStyle/>
          <a:p>
            <a:pPr algn="r"/>
            <a:r>
              <a:rPr lang="en-US" sz="1600" b="1" noProof="1" smtClean="0">
                <a:solidFill>
                  <a:prstClr val="white"/>
                </a:solidFill>
                <a:effectLst>
                  <a:outerShdw blurRad="38100" dist="38100" dir="2700000" algn="tl">
                    <a:srgbClr val="000000">
                      <a:alpha val="43137"/>
                    </a:srgbClr>
                  </a:outerShdw>
                </a:effectLst>
              </a:rPr>
              <a:t>SEMUA ANALISA DAN EVALUASI SUDAH DISAJIKAN DALAM FORMAT GRAPHIC YANG BISA DIDOWNLOAD KAPAN SAJA UNTUK KEPERLUAN PAPARAN PRESENTASI</a:t>
            </a:r>
            <a:endParaRPr lang="en-US" sz="1600" b="1" noProof="1">
              <a:solidFill>
                <a:prstClr val="white"/>
              </a:solidFill>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xmlns="" id="{25255AF6-1135-2640-8025-8DF51203A2FF}"/>
              </a:ext>
            </a:extLst>
          </p:cNvPr>
          <p:cNvSpPr>
            <a:spLocks noGrp="1"/>
          </p:cNvSpPr>
          <p:nvPr>
            <p:ph type="title"/>
          </p:nvPr>
        </p:nvSpPr>
        <p:spPr>
          <a:xfrm>
            <a:off x="4571998" y="2782156"/>
            <a:ext cx="3048000" cy="523220"/>
          </a:xfrm>
        </p:spPr>
        <p:txBody>
          <a:bodyPr/>
          <a:lstStyle/>
          <a:p>
            <a:pPr algn="ctr"/>
            <a:r>
              <a:rPr lang="en-US" sz="2800" dirty="0" smtClean="0"/>
              <a:t>KELEBIHAN</a:t>
            </a:r>
            <a:endParaRPr lang="en-US" sz="2800" dirty="0"/>
          </a:p>
        </p:txBody>
      </p:sp>
      <p:sp>
        <p:nvSpPr>
          <p:cNvPr id="4" name="Subtitle 3">
            <a:extLst>
              <a:ext uri="{FF2B5EF4-FFF2-40B4-BE49-F238E27FC236}">
                <a16:creationId xmlns:a16="http://schemas.microsoft.com/office/drawing/2014/main" xmlns="" id="{D9995EEE-A383-CC49-8F3B-99BE85A2C940}"/>
              </a:ext>
            </a:extLst>
          </p:cNvPr>
          <p:cNvSpPr>
            <a:spLocks noGrp="1"/>
          </p:cNvSpPr>
          <p:nvPr>
            <p:ph type="subTitle" idx="1"/>
          </p:nvPr>
        </p:nvSpPr>
        <p:spPr>
          <a:xfrm>
            <a:off x="4555602" y="3311976"/>
            <a:ext cx="3048000" cy="1200329"/>
          </a:xfrm>
        </p:spPr>
        <p:txBody>
          <a:bodyPr/>
          <a:lstStyle/>
          <a:p>
            <a:pPr algn="ctr"/>
            <a:r>
              <a:rPr lang="en-US" sz="3600" dirty="0" smtClean="0"/>
              <a:t>APLIKASI JARVIST</a:t>
            </a:r>
            <a:endParaRPr lang="en-US" sz="3600" dirty="0"/>
          </a:p>
        </p:txBody>
      </p:sp>
    </p:spTree>
    <p:extLst>
      <p:ext uri="{BB962C8B-B14F-4D97-AF65-F5344CB8AC3E}">
        <p14:creationId xmlns:p14="http://schemas.microsoft.com/office/powerpoint/2010/main" val="27280299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6364" r="1206" b="4547"/>
          <a:stretch/>
        </p:blipFill>
        <p:spPr>
          <a:xfrm>
            <a:off x="0" y="6482"/>
            <a:ext cx="12192000" cy="6851518"/>
          </a:xfrm>
          <a:prstGeom prst="rect">
            <a:avLst/>
          </a:prstGeom>
        </p:spPr>
      </p:pic>
      <p:sp>
        <p:nvSpPr>
          <p:cNvPr id="5" name="Title 2"/>
          <p:cNvSpPr txBox="1">
            <a:spLocks/>
          </p:cNvSpPr>
          <p:nvPr/>
        </p:nvSpPr>
        <p:spPr>
          <a:xfrm>
            <a:off x="623392" y="980728"/>
            <a:ext cx="11305256" cy="707886"/>
          </a:xfrm>
          <a:prstGeom prst="rect">
            <a:avLst/>
          </a:prstGeom>
        </p:spPr>
        <p:txBody>
          <a:bodyPr/>
          <a:lstStyle>
            <a:lvl1pPr algn="r" defTabSz="914354"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14354"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noProof="0" dirty="0" err="1" smtClean="0">
                <a:ln>
                  <a:noFill/>
                </a:ln>
                <a:solidFill>
                  <a:schemeClr val="bg1"/>
                </a:solidFill>
                <a:effectLst/>
                <a:uLnTx/>
                <a:uFillTx/>
                <a:latin typeface="Open Sans" panose="020B0606030504020204" pitchFamily="34" charset="0"/>
              </a:rPr>
              <a:t>Tampilan</a:t>
            </a:r>
            <a:r>
              <a:rPr kumimoji="0" lang="en-US" sz="4000" b="1" i="0" u="none" strike="noStrike" kern="1200" cap="all" spc="0" normalizeH="0" baseline="0" noProof="0" dirty="0" smtClean="0">
                <a:ln>
                  <a:noFill/>
                </a:ln>
                <a:solidFill>
                  <a:schemeClr val="bg1"/>
                </a:solidFill>
                <a:effectLst/>
                <a:uLnTx/>
                <a:uFillTx/>
                <a:latin typeface="Open Sans" panose="020B0606030504020204" pitchFamily="34" charset="0"/>
              </a:rPr>
              <a:t> LOGIN FRONT END </a:t>
            </a:r>
            <a:r>
              <a:rPr kumimoji="0" lang="en-US" sz="4000" b="1" i="0" u="none" strike="noStrike" kern="1200" cap="all" spc="0" normalizeH="0" baseline="0" noProof="0" dirty="0" smtClean="0">
                <a:ln>
                  <a:noFill/>
                </a:ln>
                <a:solidFill>
                  <a:srgbClr val="FFC000"/>
                </a:solidFill>
                <a:effectLst/>
                <a:uLnTx/>
                <a:uFillTx/>
                <a:latin typeface="Open Sans" panose="020B0606030504020204" pitchFamily="34" charset="0"/>
              </a:rPr>
              <a:t>– JARVIST</a:t>
            </a:r>
            <a:endParaRPr kumimoji="0" lang="en-US" sz="4000" b="1" i="0" u="none" strike="noStrike" kern="1200" cap="all" spc="0" normalizeH="0" baseline="0" noProof="0" dirty="0">
              <a:ln>
                <a:noFill/>
              </a:ln>
              <a:solidFill>
                <a:srgbClr val="FFC000"/>
              </a:solidFill>
              <a:effectLst/>
              <a:uLnTx/>
              <a:uFillTx/>
              <a:latin typeface="Open Sans" panose="020B0606030504020204" pitchFamily="34" charset="0"/>
            </a:endParaRPr>
          </a:p>
        </p:txBody>
      </p:sp>
      <p:pic>
        <p:nvPicPr>
          <p:cNvPr id="6" name="form indpeks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5115" y="2142112"/>
            <a:ext cx="2225170" cy="396610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3352" y="2060848"/>
            <a:ext cx="2571307" cy="4308585"/>
          </a:xfrm>
          <a:prstGeom prst="rect">
            <a:avLst/>
          </a:prstGeom>
        </p:spPr>
      </p:pic>
    </p:spTree>
    <p:extLst>
      <p:ext uri="{BB962C8B-B14F-4D97-AF65-F5344CB8AC3E}">
        <p14:creationId xmlns:p14="http://schemas.microsoft.com/office/powerpoint/2010/main" val="40623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994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indefinite"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5900" b="12201"/>
          <a:stretch/>
        </p:blipFill>
        <p:spPr>
          <a:xfrm>
            <a:off x="191344" y="116632"/>
            <a:ext cx="11809312" cy="5904656"/>
          </a:xfrm>
          <a:prstGeom prst="rect">
            <a:avLst/>
          </a:prstGeom>
        </p:spPr>
      </p:pic>
      <p:pic>
        <p:nvPicPr>
          <p:cNvPr id="2" name="Picture 1"/>
          <p:cNvPicPr>
            <a:picLocks noChangeAspect="1"/>
          </p:cNvPicPr>
          <p:nvPr/>
        </p:nvPicPr>
        <p:blipFill>
          <a:blip r:embed="rId3"/>
          <a:stretch>
            <a:fillRect/>
          </a:stretch>
        </p:blipFill>
        <p:spPr>
          <a:xfrm>
            <a:off x="-409575" y="-228600"/>
            <a:ext cx="13011150" cy="7315200"/>
          </a:xfrm>
          <a:prstGeom prst="rect">
            <a:avLst/>
          </a:prstGeom>
        </p:spPr>
      </p:pic>
      <p:sp>
        <p:nvSpPr>
          <p:cNvPr id="4" name="Title 2"/>
          <p:cNvSpPr txBox="1">
            <a:spLocks/>
          </p:cNvSpPr>
          <p:nvPr/>
        </p:nvSpPr>
        <p:spPr>
          <a:xfrm>
            <a:off x="191344" y="116632"/>
            <a:ext cx="11449272" cy="707886"/>
          </a:xfrm>
          <a:prstGeom prst="rect">
            <a:avLst/>
          </a:prstGeom>
        </p:spPr>
        <p:txBody>
          <a:bodyPr/>
          <a:lstStyle>
            <a:lvl1pPr algn="r" defTabSz="914354"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14354" rtl="0" eaLnBrk="1" fontAlgn="auto" latinLnBrk="0" hangingPunct="1">
              <a:lnSpc>
                <a:spcPct val="100000"/>
              </a:lnSpc>
              <a:spcBef>
                <a:spcPct val="0"/>
              </a:spcBef>
              <a:spcAft>
                <a:spcPts val="0"/>
              </a:spcAft>
              <a:buClrTx/>
              <a:buSzTx/>
              <a:buFontTx/>
              <a:buNone/>
              <a:tabLst/>
              <a:defRPr/>
            </a:pPr>
            <a:r>
              <a:rPr kumimoji="0" lang="en-US" sz="4000" b="1" i="0" u="none" strike="noStrike" kern="1200" cap="all" spc="0" normalizeH="0" baseline="0" noProof="0" dirty="0" err="1" smtClean="0">
                <a:ln>
                  <a:noFill/>
                </a:ln>
                <a:solidFill>
                  <a:schemeClr val="bg1"/>
                </a:solidFill>
                <a:effectLst/>
                <a:uLnTx/>
                <a:uFillTx/>
                <a:latin typeface="Open Sans" panose="020B0606030504020204" pitchFamily="34" charset="0"/>
              </a:rPr>
              <a:t>Tampilan</a:t>
            </a:r>
            <a:r>
              <a:rPr kumimoji="0" lang="en-US" sz="4000" b="1" i="0" u="none" strike="noStrike" kern="1200" cap="all" spc="0" normalizeH="0" baseline="0" noProof="0" dirty="0" smtClean="0">
                <a:ln>
                  <a:noFill/>
                </a:ln>
                <a:solidFill>
                  <a:schemeClr val="bg1"/>
                </a:solidFill>
                <a:effectLst/>
                <a:uLnTx/>
                <a:uFillTx/>
                <a:latin typeface="Open Sans" panose="020B0606030504020204" pitchFamily="34" charset="0"/>
              </a:rPr>
              <a:t> LOGIN BACKEND </a:t>
            </a:r>
            <a:r>
              <a:rPr kumimoji="0" lang="en-US" sz="4000" b="1" i="0" u="none" strike="noStrike" kern="1200" cap="all" spc="0" normalizeH="0" baseline="0" noProof="0" dirty="0" smtClean="0">
                <a:ln>
                  <a:noFill/>
                </a:ln>
                <a:solidFill>
                  <a:srgbClr val="FFC000"/>
                </a:solidFill>
                <a:effectLst/>
                <a:uLnTx/>
                <a:uFillTx/>
                <a:latin typeface="Open Sans" panose="020B0606030504020204" pitchFamily="34" charset="0"/>
              </a:rPr>
              <a:t>– JARVIST</a:t>
            </a:r>
            <a:endParaRPr kumimoji="0" lang="en-US" sz="4000" b="1" i="0" u="none" strike="noStrike" kern="1200" cap="all" spc="0" normalizeH="0" baseline="0" noProof="0" dirty="0">
              <a:ln>
                <a:noFill/>
              </a:ln>
              <a:solidFill>
                <a:srgbClr val="FFC000"/>
              </a:solidFill>
              <a:effectLst/>
              <a:uLnTx/>
              <a:uFillTx/>
              <a:latin typeface="Open Sans" panose="020B0606030504020204" pitchFamily="34" charset="0"/>
            </a:endParaRPr>
          </a:p>
        </p:txBody>
      </p:sp>
    </p:spTree>
    <p:extLst>
      <p:ext uri="{BB962C8B-B14F-4D97-AF65-F5344CB8AC3E}">
        <p14:creationId xmlns:p14="http://schemas.microsoft.com/office/powerpoint/2010/main" val="15593931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
        <p:nvSpPr>
          <p:cNvPr id="5" name="Title 2"/>
          <p:cNvSpPr txBox="1">
            <a:spLocks/>
          </p:cNvSpPr>
          <p:nvPr/>
        </p:nvSpPr>
        <p:spPr>
          <a:xfrm>
            <a:off x="7248129" y="5949280"/>
            <a:ext cx="5112568" cy="707886"/>
          </a:xfrm>
          <a:prstGeom prst="rect">
            <a:avLst/>
          </a:prstGeom>
        </p:spPr>
        <p:txBody>
          <a:bodyPr/>
          <a:lstStyle>
            <a:lvl1pPr algn="r" defTabSz="914354"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354" rtl="0" eaLnBrk="1" fontAlgn="auto" latinLnBrk="0" hangingPunct="1">
              <a:lnSpc>
                <a:spcPct val="100000"/>
              </a:lnSpc>
              <a:spcBef>
                <a:spcPct val="0"/>
              </a:spcBef>
              <a:spcAft>
                <a:spcPts val="0"/>
              </a:spcAft>
              <a:buClrTx/>
              <a:buSzTx/>
              <a:buFontTx/>
              <a:buNone/>
              <a:tabLst/>
              <a:defRPr/>
            </a:pPr>
            <a:r>
              <a:rPr kumimoji="0" lang="en-US" sz="3200" b="1" i="0" u="none" strike="noStrike" kern="1200" cap="all" spc="0" normalizeH="0" baseline="0" noProof="0" dirty="0" smtClean="0">
                <a:ln>
                  <a:noFill/>
                </a:ln>
                <a:solidFill>
                  <a:srgbClr val="002060"/>
                </a:solidFill>
                <a:effectLst>
                  <a:outerShdw blurRad="38100" dist="38100" dir="2700000" algn="tl">
                    <a:srgbClr val="000000">
                      <a:alpha val="43137"/>
                    </a:srgbClr>
                  </a:outerShdw>
                </a:effectLst>
                <a:uLnTx/>
                <a:uFillTx/>
                <a:latin typeface="Open Sans" panose="020B0606030504020204" pitchFamily="34" charset="0"/>
              </a:rPr>
              <a:t>MENU UTAMA </a:t>
            </a:r>
            <a:r>
              <a:rPr kumimoji="0" lang="en-US" sz="3200" b="1" i="0" u="none" strike="noStrike" kern="1200" cap="all" spc="0" normalizeH="0" baseline="0" noProof="0" dirty="0" smtClean="0">
                <a:ln>
                  <a:noFill/>
                </a:ln>
                <a:solidFill>
                  <a:srgbClr val="FFC000"/>
                </a:solidFill>
                <a:effectLst>
                  <a:outerShdw blurRad="38100" dist="38100" dir="2700000" algn="tl">
                    <a:srgbClr val="000000">
                      <a:alpha val="43137"/>
                    </a:srgbClr>
                  </a:outerShdw>
                </a:effectLst>
                <a:uLnTx/>
                <a:uFillTx/>
                <a:latin typeface="Open Sans" panose="020B0606030504020204" pitchFamily="34" charset="0"/>
              </a:rPr>
              <a:t>– JARVIST</a:t>
            </a:r>
            <a:endParaRPr kumimoji="0" lang="en-US" sz="3200" b="1" i="0" u="none" strike="noStrike" kern="1200" cap="all" spc="0" normalizeH="0" baseline="0" noProof="0" dirty="0">
              <a:ln>
                <a:noFill/>
              </a:ln>
              <a:solidFill>
                <a:srgbClr val="FFC000"/>
              </a:solidFill>
              <a:effectLst>
                <a:outerShdw blurRad="38100" dist="38100" dir="2700000" algn="tl">
                  <a:srgbClr val="000000">
                    <a:alpha val="43137"/>
                  </a:srgbClr>
                </a:outerShdw>
              </a:effectLst>
              <a:uLnTx/>
              <a:uFillTx/>
              <a:latin typeface="Open Sans" panose="020B0606030504020204" pitchFamily="34" charset="0"/>
            </a:endParaRPr>
          </a:p>
        </p:txBody>
      </p:sp>
    </p:spTree>
    <p:extLst>
      <p:ext uri="{BB962C8B-B14F-4D97-AF65-F5344CB8AC3E}">
        <p14:creationId xmlns:p14="http://schemas.microsoft.com/office/powerpoint/2010/main" val="26263104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pic>
        <p:nvPicPr>
          <p:cNvPr id="5" name="Picture 4"/>
          <p:cNvPicPr>
            <a:picLocks noChangeAspect="1"/>
          </p:cNvPicPr>
          <p:nvPr/>
        </p:nvPicPr>
        <p:blipFill>
          <a:blip r:embed="rId2"/>
          <a:stretch>
            <a:fillRect/>
          </a:stretch>
        </p:blipFill>
        <p:spPr>
          <a:xfrm>
            <a:off x="-11687" y="0"/>
            <a:ext cx="12203687" cy="6861224"/>
          </a:xfrm>
          <a:prstGeom prst="rect">
            <a:avLst/>
          </a:prstGeom>
        </p:spPr>
      </p:pic>
      <p:sp>
        <p:nvSpPr>
          <p:cNvPr id="6" name="Title 2"/>
          <p:cNvSpPr txBox="1">
            <a:spLocks/>
          </p:cNvSpPr>
          <p:nvPr/>
        </p:nvSpPr>
        <p:spPr>
          <a:xfrm>
            <a:off x="2710458" y="277304"/>
            <a:ext cx="7778029" cy="707886"/>
          </a:xfrm>
          <a:prstGeom prst="rect">
            <a:avLst/>
          </a:prstGeom>
        </p:spPr>
        <p:txBody>
          <a:bodyPr/>
          <a:lstStyle>
            <a:lvl1pPr algn="r" defTabSz="914354"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354" rtl="0" eaLnBrk="1" fontAlgn="auto" latinLnBrk="0" hangingPunct="1">
              <a:lnSpc>
                <a:spcPct val="100000"/>
              </a:lnSpc>
              <a:spcBef>
                <a:spcPct val="0"/>
              </a:spcBef>
              <a:spcAft>
                <a:spcPts val="0"/>
              </a:spcAft>
              <a:buClrTx/>
              <a:buSzTx/>
              <a:buFontTx/>
              <a:buNone/>
              <a:tabLst/>
              <a:defRPr/>
            </a:pPr>
            <a:r>
              <a:rPr kumimoji="0" lang="en-US" sz="3200" b="1" i="0" u="none" strike="noStrike" kern="1200" cap="all" spc="0" normalizeH="0" baseline="0" noProof="0" dirty="0" smtClean="0">
                <a:ln>
                  <a:noFill/>
                </a:ln>
                <a:solidFill>
                  <a:srgbClr val="002060"/>
                </a:solidFill>
                <a:effectLst>
                  <a:outerShdw blurRad="38100" dist="38100" dir="2700000" algn="tl">
                    <a:srgbClr val="000000">
                      <a:alpha val="43137"/>
                    </a:srgbClr>
                  </a:outerShdw>
                </a:effectLst>
                <a:uLnTx/>
                <a:uFillTx/>
                <a:latin typeface="Open Sans" panose="020B0606030504020204" pitchFamily="34" charset="0"/>
              </a:rPr>
              <a:t>GRAFIK ANALISA </a:t>
            </a:r>
            <a:r>
              <a:rPr kumimoji="0" lang="en-US" sz="3200" b="1" i="0" u="none" strike="noStrike" kern="1200" cap="all" spc="0" normalizeH="0" baseline="0" noProof="0" dirty="0" smtClean="0">
                <a:ln>
                  <a:noFill/>
                </a:ln>
                <a:solidFill>
                  <a:srgbClr val="FFC000"/>
                </a:solidFill>
                <a:effectLst>
                  <a:outerShdw blurRad="38100" dist="38100" dir="2700000" algn="tl">
                    <a:srgbClr val="000000">
                      <a:alpha val="43137"/>
                    </a:srgbClr>
                  </a:outerShdw>
                </a:effectLst>
                <a:uLnTx/>
                <a:uFillTx/>
                <a:latin typeface="Open Sans" panose="020B0606030504020204" pitchFamily="34" charset="0"/>
              </a:rPr>
              <a:t>– HASIL INSPEKSI</a:t>
            </a:r>
            <a:endParaRPr kumimoji="0" lang="en-US" sz="3200" b="1" i="0" u="none" strike="noStrike" kern="1200" cap="all" spc="0" normalizeH="0" baseline="0" noProof="0" dirty="0">
              <a:ln>
                <a:noFill/>
              </a:ln>
              <a:solidFill>
                <a:srgbClr val="FFC000"/>
              </a:solidFill>
              <a:effectLst>
                <a:outerShdw blurRad="38100" dist="38100" dir="2700000" algn="tl">
                  <a:srgbClr val="000000">
                    <a:alpha val="43137"/>
                  </a:srgbClr>
                </a:outerShdw>
              </a:effectLst>
              <a:uLnTx/>
              <a:uFillTx/>
              <a:latin typeface="Open Sans" panose="020B0606030504020204" pitchFamily="34" charset="0"/>
            </a:endParaRPr>
          </a:p>
        </p:txBody>
      </p:sp>
    </p:spTree>
    <p:extLst>
      <p:ext uri="{BB962C8B-B14F-4D97-AF65-F5344CB8AC3E}">
        <p14:creationId xmlns:p14="http://schemas.microsoft.com/office/powerpoint/2010/main" val="3013507533"/>
      </p:ext>
    </p:extLst>
  </p:cSld>
  <p:clrMapOvr>
    <a:masterClrMapping/>
  </p:clrMapOvr>
  <p:timing>
    <p:tnLst>
      <p:par>
        <p:cTn id="1" dur="indefinite" restart="never" nodeType="tmRoot"/>
      </p:par>
    </p:tnLst>
  </p:timing>
</p:sld>
</file>

<file path=ppt/theme/theme1.xml><?xml version="1.0" encoding="utf-8"?>
<a:theme xmlns:a="http://schemas.openxmlformats.org/drawingml/2006/main" name="Showeet theme">
  <a:themeElements>
    <a:clrScheme name="Showeet">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6_powerpoint 2020_16-9">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defRPr sz="4000" b="1" dirty="0" smtClean="0">
            <a:solidFill>
              <a:schemeClr val="bg1"/>
            </a:solidFill>
            <a:latin typeface="Myriad Pro" charset="0"/>
            <a:ea typeface="Myriad Pro" charset="0"/>
            <a:cs typeface="Myriad Pro" charset="0"/>
          </a:defRPr>
        </a:defPPr>
      </a:lstStyle>
    </a:txDef>
  </a:objectDefaults>
  <a:extraClrSchemeLst/>
  <a:extLst>
    <a:ext uri="{05A4C25C-085E-4340-85A3-A5531E510DB2}">
      <thm15:themeFamily xmlns:thm15="http://schemas.microsoft.com/office/thememl/2012/main" name="Presentation3" id="{F512942D-EE1B-4543-9AF8-55C7147C5F0B}" vid="{9A22C64B-F347-C841-831F-14C83D9E5125}"/>
    </a:ext>
  </a:extLst>
</a:theme>
</file>

<file path=ppt/theme/theme12.xml><?xml version="1.0" encoding="utf-8"?>
<a:theme xmlns:a="http://schemas.openxmlformats.org/drawingml/2006/main" name="powerpoint 16bndg9 2019 F">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defRPr sz="4000" b="1" dirty="0" smtClean="0">
            <a:solidFill>
              <a:schemeClr val="bg1"/>
            </a:solidFill>
            <a:latin typeface="Myriad Pro" charset="0"/>
            <a:ea typeface="Myriad Pro" charset="0"/>
            <a:cs typeface="Myriad Pro" charset="0"/>
          </a:defRPr>
        </a:defPPr>
      </a:lstStyle>
    </a:txDef>
  </a:objectDefaults>
  <a:extraClrSchemeLst/>
  <a:extLst>
    <a:ext uri="{05A4C25C-085E-4340-85A3-A5531E510DB2}">
      <thm15:themeFamily xmlns:thm15="http://schemas.microsoft.com/office/thememl/2012/main" name="powerpoint 16bndg9 2019 F" id="{D9CE4C77-44A5-924C-B6BB-D4DA3E3875DE}" vid="{3464A495-36F2-D94A-A05D-A02A4A04A370}"/>
    </a:ext>
  </a:extLst>
</a:theme>
</file>

<file path=ppt/theme/theme1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howeet">
  <a:themeElements>
    <a:clrScheme name="Showeet">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16A085"/>
      </a:hlink>
      <a:folHlink>
        <a:srgbClr val="10786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HOWEET-CORP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Showeet theme">
  <a:themeElements>
    <a:clrScheme name="6">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owerpoint 2020_16-9">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defRPr sz="4000" b="1" dirty="0" smtClean="0">
            <a:solidFill>
              <a:schemeClr val="bg1"/>
            </a:solidFill>
            <a:latin typeface="Myriad Pro" charset="0"/>
            <a:ea typeface="Myriad Pro" charset="0"/>
            <a:cs typeface="Myriad Pro" charset="0"/>
          </a:defRPr>
        </a:defPPr>
      </a:lstStyle>
    </a:txDef>
  </a:objectDefaults>
  <a:extraClrSchemeLst/>
  <a:extLst>
    <a:ext uri="{05A4C25C-085E-4340-85A3-A5531E510DB2}">
      <thm15:themeFamily xmlns:thm15="http://schemas.microsoft.com/office/thememl/2012/main" name="Presentation3" id="{F512942D-EE1B-4543-9AF8-55C7147C5F0B}" vid="{9A22C64B-F347-C841-831F-14C83D9E5125}"/>
    </a:ext>
  </a:extLst>
</a:theme>
</file>

<file path=ppt/theme/theme8.xml><?xml version="1.0" encoding="utf-8"?>
<a:theme xmlns:a="http://schemas.openxmlformats.org/drawingml/2006/main" name="1_powerpoint 2020_16-9">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defRPr sz="4000" b="1" dirty="0" smtClean="0">
            <a:solidFill>
              <a:schemeClr val="bg1"/>
            </a:solidFill>
            <a:latin typeface="Myriad Pro" charset="0"/>
            <a:ea typeface="Myriad Pro" charset="0"/>
            <a:cs typeface="Myriad Pro" charset="0"/>
          </a:defRPr>
        </a:defPPr>
      </a:lstStyle>
    </a:txDef>
  </a:objectDefaults>
  <a:extraClrSchemeLst/>
  <a:extLst>
    <a:ext uri="{05A4C25C-085E-4340-85A3-A5531E510DB2}">
      <thm15:themeFamily xmlns:thm15="http://schemas.microsoft.com/office/thememl/2012/main" name="Presentation3" id="{F512942D-EE1B-4543-9AF8-55C7147C5F0B}" vid="{9A22C64B-F347-C841-831F-14C83D9E5125}"/>
    </a:ext>
  </a:extLst>
</a:theme>
</file>

<file path=ppt/theme/theme9.xml><?xml version="1.0" encoding="utf-8"?>
<a:theme xmlns:a="http://schemas.openxmlformats.org/drawingml/2006/main" name="4_powerpoint 2020_16-9">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defRPr sz="4000" b="1" dirty="0" smtClean="0">
            <a:solidFill>
              <a:schemeClr val="bg1"/>
            </a:solidFill>
            <a:latin typeface="Myriad Pro" charset="0"/>
            <a:ea typeface="Myriad Pro" charset="0"/>
            <a:cs typeface="Myriad Pro" charset="0"/>
          </a:defRPr>
        </a:defPPr>
      </a:lstStyle>
    </a:txDef>
  </a:objectDefaults>
  <a:extraClrSchemeLst/>
  <a:extLst>
    <a:ext uri="{05A4C25C-085E-4340-85A3-A5531E510DB2}">
      <thm15:themeFamily xmlns:thm15="http://schemas.microsoft.com/office/thememl/2012/main" name="Presentation3" id="{F512942D-EE1B-4543-9AF8-55C7147C5F0B}" vid="{9A22C64B-F347-C841-831F-14C83D9E5125}"/>
    </a:ext>
  </a:extLst>
</a:theme>
</file>

<file path=ppt/theme/themeOverride1.xml><?xml version="1.0" encoding="utf-8"?>
<a:themeOverride xmlns:a="http://schemas.openxmlformats.org/drawingml/2006/main">
  <a:clrScheme name="6">
    <a:dk1>
      <a:srgbClr val="95A5A6"/>
    </a:dk1>
    <a:lt1>
      <a:sysClr val="window" lastClr="FFFFFF"/>
    </a:lt1>
    <a:dk2>
      <a:srgbClr val="2C3E50"/>
    </a:dk2>
    <a:lt2>
      <a:srgbClr val="F2F2F2"/>
    </a:lt2>
    <a:accent1>
      <a:srgbClr val="2980B9"/>
    </a:accent1>
    <a:accent2>
      <a:srgbClr val="16A085"/>
    </a:accent2>
    <a:accent3>
      <a:srgbClr val="9BBB59"/>
    </a:accent3>
    <a:accent4>
      <a:srgbClr val="F39C12"/>
    </a:accent4>
    <a:accent5>
      <a:srgbClr val="C0392B"/>
    </a:accent5>
    <a:accent6>
      <a:srgbClr val="4B2C5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101280</TotalTime>
  <Words>1677</Words>
  <Application>Microsoft Office PowerPoint</Application>
  <PresentationFormat>Widescreen</PresentationFormat>
  <Paragraphs>637</Paragraphs>
  <Slides>28</Slides>
  <Notes>15</Notes>
  <HiddenSlides>0</HiddenSlides>
  <MMClips>4</MMClips>
  <ScaleCrop>false</ScaleCrop>
  <HeadingPairs>
    <vt:vector size="6" baseType="variant">
      <vt:variant>
        <vt:lpstr>Fonts Used</vt:lpstr>
      </vt:variant>
      <vt:variant>
        <vt:i4>15</vt:i4>
      </vt:variant>
      <vt:variant>
        <vt:lpstr>Theme</vt:lpstr>
      </vt:variant>
      <vt:variant>
        <vt:i4>12</vt:i4>
      </vt:variant>
      <vt:variant>
        <vt:lpstr>Slide Titles</vt:lpstr>
      </vt:variant>
      <vt:variant>
        <vt:i4>28</vt:i4>
      </vt:variant>
    </vt:vector>
  </HeadingPairs>
  <TitlesOfParts>
    <vt:vector size="55" baseType="lpstr">
      <vt:lpstr>Adobe Heiti Std R</vt:lpstr>
      <vt:lpstr>Agency FB</vt:lpstr>
      <vt:lpstr>Arial</vt:lpstr>
      <vt:lpstr>Arial Black</vt:lpstr>
      <vt:lpstr>Calibri</vt:lpstr>
      <vt:lpstr>Calibri Light</vt:lpstr>
      <vt:lpstr>GeosansLight</vt:lpstr>
      <vt:lpstr>Helvetica</vt:lpstr>
      <vt:lpstr>Myriad Pro</vt:lpstr>
      <vt:lpstr>Myriad Pro Light</vt:lpstr>
      <vt:lpstr>Open Sans</vt:lpstr>
      <vt:lpstr>Segoe UI</vt:lpstr>
      <vt:lpstr>Times New Roman</vt:lpstr>
      <vt:lpstr>Tw Cen MT</vt:lpstr>
      <vt:lpstr>Wingdings</vt:lpstr>
      <vt:lpstr>Showeet theme</vt:lpstr>
      <vt:lpstr>showeet</vt:lpstr>
      <vt:lpstr>SHOWEET-CORPO</vt:lpstr>
      <vt:lpstr>Office Theme</vt:lpstr>
      <vt:lpstr>1_Showeet theme</vt:lpstr>
      <vt:lpstr>2_Office Theme</vt:lpstr>
      <vt:lpstr>powerpoint 2020_16-9</vt:lpstr>
      <vt:lpstr>1_powerpoint 2020_16-9</vt:lpstr>
      <vt:lpstr>4_powerpoint 2020_16-9</vt:lpstr>
      <vt:lpstr>1_Office Theme</vt:lpstr>
      <vt:lpstr>6_powerpoint 2020_16-9</vt:lpstr>
      <vt:lpstr>powerpoint 16bndg9 2019 F</vt:lpstr>
      <vt:lpstr>JARVIST</vt:lpstr>
      <vt:lpstr>FEATURE JARVIST</vt:lpstr>
      <vt:lpstr>PowerPoint Presentation</vt:lpstr>
      <vt:lpstr>PowerPoint Presentation</vt:lpstr>
      <vt:lpstr>KELEBIHAN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EVALUASI &amp; MONITORING JARVIST</vt:lpstr>
      <vt:lpstr>SK TIM GUARDIAN</vt:lpstr>
      <vt:lpstr>PowerPoint Presentation</vt:lpstr>
      <vt:lpstr>PowerPoint Presentation</vt:lpstr>
      <vt:lpstr>PowerPoint Presentation</vt:lpstr>
      <vt:lpstr>PowerPoint Presentation</vt:lpstr>
      <vt:lpstr>EVALUASI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IDEAS - Infographics</dc:title>
  <dc:creator>showeet.com</dc:creator>
  <dc:description>© Copyright Showeet.com</dc:description>
  <cp:lastModifiedBy>Administrator</cp:lastModifiedBy>
  <cp:revision>179</cp:revision>
  <dcterms:created xsi:type="dcterms:W3CDTF">2011-05-09T14:18:21Z</dcterms:created>
  <dcterms:modified xsi:type="dcterms:W3CDTF">2021-02-03T00:57:50Z</dcterms:modified>
  <cp:category>Charts &amp; Diagrams</cp:category>
</cp:coreProperties>
</file>